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7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14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90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86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84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8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65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39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8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44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70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093C-7168-4481-86AE-10B3B80DF3F8}" type="datetimeFigureOut">
              <a:rPr lang="ko-KR" altLang="en-US" smtClean="0"/>
              <a:t>2018-07-23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A9E1-02A2-4627-9467-5039E4CF8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5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2823057" y="2372223"/>
            <a:ext cx="9602135" cy="1594227"/>
            <a:chOff x="2823057" y="2372223"/>
            <a:chExt cx="9602135" cy="1594227"/>
          </a:xfrm>
        </p:grpSpPr>
        <p:grpSp>
          <p:nvGrpSpPr>
            <p:cNvPr id="74" name="그룹 73"/>
            <p:cNvGrpSpPr/>
            <p:nvPr/>
          </p:nvGrpSpPr>
          <p:grpSpPr>
            <a:xfrm>
              <a:off x="2823057" y="2372223"/>
              <a:ext cx="6934200" cy="1541453"/>
              <a:chOff x="2823057" y="2372223"/>
              <a:chExt cx="6934200" cy="1541453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3080417" y="2569131"/>
                <a:ext cx="6254072" cy="1069420"/>
                <a:chOff x="3177685" y="2526595"/>
                <a:chExt cx="6156804" cy="1119581"/>
              </a:xfrm>
              <a:effectLst>
                <a:glow rad="63500">
                  <a:schemeClr val="tx1"/>
                </a:glow>
              </a:effectLst>
            </p:grpSpPr>
            <p:sp>
              <p:nvSpPr>
                <p:cNvPr id="6" name="직사각형 5"/>
                <p:cNvSpPr/>
                <p:nvPr/>
              </p:nvSpPr>
              <p:spPr>
                <a:xfrm>
                  <a:off x="3511061" y="2719873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" name="직사각형 4"/>
                <p:cNvSpPr/>
                <p:nvPr/>
              </p:nvSpPr>
              <p:spPr>
                <a:xfrm>
                  <a:off x="3291986" y="2887417"/>
                  <a:ext cx="5594840" cy="408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" name="직사각형 3"/>
                <p:cNvSpPr/>
                <p:nvPr/>
              </p:nvSpPr>
              <p:spPr>
                <a:xfrm>
                  <a:off x="3177685" y="2609053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4116998" y="263741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8" name="직사각형 7"/>
                <p:cNvSpPr/>
                <p:nvPr/>
              </p:nvSpPr>
              <p:spPr>
                <a:xfrm>
                  <a:off x="3783622" y="252659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9" name="직사각형 8"/>
                <p:cNvSpPr/>
                <p:nvPr/>
              </p:nvSpPr>
              <p:spPr>
                <a:xfrm>
                  <a:off x="4722935" y="2756674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0" name="직사각형 9"/>
                <p:cNvSpPr/>
                <p:nvPr/>
              </p:nvSpPr>
              <p:spPr>
                <a:xfrm>
                  <a:off x="4389559" y="2636329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5241312" y="2730043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4907936" y="2619223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5847249" y="264758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5513873" y="253676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5" name="직사각형 14"/>
                <p:cNvSpPr/>
                <p:nvPr/>
              </p:nvSpPr>
              <p:spPr>
                <a:xfrm>
                  <a:off x="6453186" y="2766844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6" name="직사각형 15"/>
                <p:cNvSpPr/>
                <p:nvPr/>
              </p:nvSpPr>
              <p:spPr>
                <a:xfrm>
                  <a:off x="6119810" y="2646499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7" name="직사각형 16"/>
                <p:cNvSpPr/>
                <p:nvPr/>
              </p:nvSpPr>
              <p:spPr>
                <a:xfrm>
                  <a:off x="6903614" y="264758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6570238" y="253676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7509551" y="2766844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0" name="직사각형 19"/>
                <p:cNvSpPr/>
                <p:nvPr/>
              </p:nvSpPr>
              <p:spPr>
                <a:xfrm>
                  <a:off x="7176175" y="2646499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8113008" y="2652013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2" name="직사각형 21"/>
                <p:cNvSpPr/>
                <p:nvPr/>
              </p:nvSpPr>
              <p:spPr>
                <a:xfrm>
                  <a:off x="7779632" y="2541193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3" name="직사각형 22"/>
                <p:cNvSpPr/>
                <p:nvPr/>
              </p:nvSpPr>
              <p:spPr>
                <a:xfrm>
                  <a:off x="8718945" y="2771272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8385569" y="2650927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3230893" y="2961208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7" name="직사각형 26"/>
                <p:cNvSpPr/>
                <p:nvPr/>
              </p:nvSpPr>
              <p:spPr>
                <a:xfrm>
                  <a:off x="3836830" y="3080467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3503454" y="2960122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286158" y="3036341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3952782" y="2925521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4892095" y="3155600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4558719" y="3230418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5416054" y="3054922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" name="직사각형 33"/>
                <p:cNvSpPr/>
                <p:nvPr/>
              </p:nvSpPr>
              <p:spPr>
                <a:xfrm>
                  <a:off x="5082678" y="2944102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" name="직사각형 34"/>
                <p:cNvSpPr/>
                <p:nvPr/>
              </p:nvSpPr>
              <p:spPr>
                <a:xfrm>
                  <a:off x="6021991" y="3174181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6" name="직사각형 35"/>
                <p:cNvSpPr/>
                <p:nvPr/>
              </p:nvSpPr>
              <p:spPr>
                <a:xfrm>
                  <a:off x="5688615" y="3053836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7" name="직사각형 36"/>
                <p:cNvSpPr/>
                <p:nvPr/>
              </p:nvSpPr>
              <p:spPr>
                <a:xfrm>
                  <a:off x="6337505" y="3016481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8" name="직사각형 37"/>
                <p:cNvSpPr/>
                <p:nvPr/>
              </p:nvSpPr>
              <p:spPr>
                <a:xfrm>
                  <a:off x="6004129" y="2905661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9" name="직사각형 38"/>
                <p:cNvSpPr/>
                <p:nvPr/>
              </p:nvSpPr>
              <p:spPr>
                <a:xfrm>
                  <a:off x="6943442" y="3135740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6610066" y="301539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1" name="직사각형 40"/>
                <p:cNvSpPr/>
                <p:nvPr/>
              </p:nvSpPr>
              <p:spPr>
                <a:xfrm>
                  <a:off x="7392770" y="3091614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7059394" y="2980794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3" name="직사각형 42"/>
                <p:cNvSpPr/>
                <p:nvPr/>
              </p:nvSpPr>
              <p:spPr>
                <a:xfrm>
                  <a:off x="7998707" y="3210873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7665331" y="3285691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8522666" y="311019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8189290" y="299937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>
                  <a:off x="8795227" y="3109109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8871345" y="2923672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0" name="직사각형 49"/>
                <p:cNvSpPr/>
                <p:nvPr/>
              </p:nvSpPr>
              <p:spPr>
                <a:xfrm>
                  <a:off x="8947627" y="3261509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1" name="직사각형 50"/>
                <p:cNvSpPr/>
                <p:nvPr/>
              </p:nvSpPr>
              <p:spPr>
                <a:xfrm>
                  <a:off x="5118660" y="2726918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2" name="직사각형 51"/>
                <p:cNvSpPr/>
                <p:nvPr/>
              </p:nvSpPr>
              <p:spPr>
                <a:xfrm>
                  <a:off x="5194942" y="3064755"/>
                  <a:ext cx="386862" cy="360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057" y="2372223"/>
                <a:ext cx="6934200" cy="1541453"/>
              </a:xfrm>
              <a:prstGeom prst="rect">
                <a:avLst/>
              </a:prstGeom>
              <a:effectLst>
                <a:glow rad="12700">
                  <a:schemeClr val="tx1"/>
                </a:glow>
              </a:effectLst>
            </p:spPr>
          </p:pic>
          <p:sp>
            <p:nvSpPr>
              <p:cNvPr id="59" name="직사각형 58"/>
              <p:cNvSpPr/>
              <p:nvPr/>
            </p:nvSpPr>
            <p:spPr>
              <a:xfrm>
                <a:off x="8509840" y="2429140"/>
                <a:ext cx="196487" cy="152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8525387" y="3570559"/>
                <a:ext cx="289562" cy="76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6491301" y="3477892"/>
                <a:ext cx="196487" cy="152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6919541" y="3607675"/>
                <a:ext cx="108527" cy="1157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7362094" y="3573224"/>
                <a:ext cx="133034" cy="749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7298642" y="2516474"/>
                <a:ext cx="294730" cy="838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6775486" y="2391105"/>
                <a:ext cx="369023" cy="91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8902814" y="2616191"/>
                <a:ext cx="137606" cy="94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6023772" y="2492074"/>
                <a:ext cx="247890" cy="108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5662027" y="3514288"/>
                <a:ext cx="178964" cy="71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4980159" y="2410077"/>
                <a:ext cx="196487" cy="1528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4212696" y="3531226"/>
                <a:ext cx="141905" cy="107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3390091" y="3418869"/>
                <a:ext cx="46832" cy="109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3473391" y="2477130"/>
                <a:ext cx="113187" cy="894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4240674" y="2477379"/>
                <a:ext cx="141526" cy="106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38100">
                  <a:schemeClr val="tx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328" y="3179998"/>
              <a:ext cx="4980864" cy="786452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타이틀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21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그룹 104"/>
          <p:cNvGrpSpPr/>
          <p:nvPr/>
        </p:nvGrpSpPr>
        <p:grpSpPr>
          <a:xfrm>
            <a:off x="1535721" y="919614"/>
            <a:ext cx="9140727" cy="5095961"/>
            <a:chOff x="1458961" y="1087702"/>
            <a:chExt cx="9140727" cy="5095961"/>
          </a:xfrm>
        </p:grpSpPr>
        <p:grpSp>
          <p:nvGrpSpPr>
            <p:cNvPr id="97" name="그룹 96"/>
            <p:cNvGrpSpPr/>
            <p:nvPr/>
          </p:nvGrpSpPr>
          <p:grpSpPr>
            <a:xfrm>
              <a:off x="1458961" y="1087702"/>
              <a:ext cx="9140727" cy="5095961"/>
              <a:chOff x="1363711" y="1459177"/>
              <a:chExt cx="9140727" cy="5095961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1363712" y="1459177"/>
                <a:ext cx="9056077" cy="50959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" name="직사각형 2"/>
              <p:cNvSpPr/>
              <p:nvPr/>
            </p:nvSpPr>
            <p:spPr>
              <a:xfrm>
                <a:off x="1363711" y="6221763"/>
                <a:ext cx="9056077" cy="333375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27F3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74" name="그림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4168" y="1536166"/>
                <a:ext cx="4804064" cy="585267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grpSp>
            <p:nvGrpSpPr>
              <p:cNvPr id="77" name="그룹 76"/>
              <p:cNvGrpSpPr/>
              <p:nvPr/>
            </p:nvGrpSpPr>
            <p:grpSpPr>
              <a:xfrm rot="175741">
                <a:off x="5442217" y="5304276"/>
                <a:ext cx="640182" cy="889884"/>
                <a:chOff x="4500794" y="2543267"/>
                <a:chExt cx="640182" cy="889884"/>
              </a:xfrm>
            </p:grpSpPr>
            <p:sp>
              <p:nvSpPr>
                <p:cNvPr id="79" name="타원 78"/>
                <p:cNvSpPr/>
                <p:nvPr/>
              </p:nvSpPr>
              <p:spPr>
                <a:xfrm>
                  <a:off x="4729846" y="2543267"/>
                  <a:ext cx="404446" cy="39565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grpSp>
              <p:nvGrpSpPr>
                <p:cNvPr id="80" name="그룹 79"/>
                <p:cNvGrpSpPr/>
                <p:nvPr/>
              </p:nvGrpSpPr>
              <p:grpSpPr>
                <a:xfrm rot="20192787">
                  <a:off x="4500794" y="2954186"/>
                  <a:ext cx="486863" cy="318437"/>
                  <a:chOff x="4169290" y="2860951"/>
                  <a:chExt cx="695008" cy="545243"/>
                </a:xfrm>
              </p:grpSpPr>
              <p:sp>
                <p:nvSpPr>
                  <p:cNvPr id="90" name="직사각형 89"/>
                  <p:cNvSpPr/>
                  <p:nvPr/>
                </p:nvSpPr>
                <p:spPr>
                  <a:xfrm rot="2166189">
                    <a:off x="4169290" y="2860951"/>
                    <a:ext cx="695008" cy="11430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91" name="직사각형 90"/>
                  <p:cNvSpPr/>
                  <p:nvPr/>
                </p:nvSpPr>
                <p:spPr>
                  <a:xfrm>
                    <a:off x="4729846" y="3086098"/>
                    <a:ext cx="131885" cy="32009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p:grpSp>
            <p:cxnSp>
              <p:nvCxnSpPr>
                <p:cNvPr id="81" name="직선 연결선 80"/>
                <p:cNvCxnSpPr/>
                <p:nvPr/>
              </p:nvCxnSpPr>
              <p:spPr>
                <a:xfrm flipH="1">
                  <a:off x="4795408" y="2931987"/>
                  <a:ext cx="108817" cy="40909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/>
                <p:cNvCxnSpPr/>
                <p:nvPr/>
              </p:nvCxnSpPr>
              <p:spPr>
                <a:xfrm flipH="1">
                  <a:off x="4610100" y="3341079"/>
                  <a:ext cx="185309" cy="920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/>
                <p:cNvCxnSpPr/>
                <p:nvPr/>
              </p:nvCxnSpPr>
              <p:spPr>
                <a:xfrm flipH="1" flipV="1">
                  <a:off x="4802007" y="3289963"/>
                  <a:ext cx="222530" cy="1388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4" name="그룹 83"/>
                <p:cNvGrpSpPr/>
                <p:nvPr/>
              </p:nvGrpSpPr>
              <p:grpSpPr>
                <a:xfrm>
                  <a:off x="4615833" y="2947778"/>
                  <a:ext cx="266700" cy="199870"/>
                  <a:chOff x="4057650" y="2541224"/>
                  <a:chExt cx="391862" cy="360628"/>
                </a:xfrm>
              </p:grpSpPr>
              <p:cxnSp>
                <p:nvCxnSpPr>
                  <p:cNvPr id="88" name="직선 연결선 87"/>
                  <p:cNvCxnSpPr/>
                  <p:nvPr/>
                </p:nvCxnSpPr>
                <p:spPr>
                  <a:xfrm flipH="1">
                    <a:off x="4057650" y="2541224"/>
                    <a:ext cx="352425" cy="16973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직선 연결선 88"/>
                  <p:cNvCxnSpPr/>
                  <p:nvPr/>
                </p:nvCxnSpPr>
                <p:spPr>
                  <a:xfrm>
                    <a:off x="4057650" y="2710959"/>
                    <a:ext cx="391862" cy="19089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그룹 84"/>
                <p:cNvGrpSpPr/>
                <p:nvPr/>
              </p:nvGrpSpPr>
              <p:grpSpPr>
                <a:xfrm flipH="1">
                  <a:off x="4935009" y="2959124"/>
                  <a:ext cx="205967" cy="240945"/>
                  <a:chOff x="4057650" y="2541224"/>
                  <a:chExt cx="391862" cy="360628"/>
                </a:xfrm>
              </p:grpSpPr>
              <p:cxnSp>
                <p:nvCxnSpPr>
                  <p:cNvPr id="86" name="직선 연결선 85"/>
                  <p:cNvCxnSpPr/>
                  <p:nvPr/>
                </p:nvCxnSpPr>
                <p:spPr>
                  <a:xfrm flipH="1">
                    <a:off x="4057650" y="2541224"/>
                    <a:ext cx="352425" cy="16973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직선 연결선 86"/>
                  <p:cNvCxnSpPr/>
                  <p:nvPr/>
                </p:nvCxnSpPr>
                <p:spPr>
                  <a:xfrm>
                    <a:off x="4057650" y="2710959"/>
                    <a:ext cx="391862" cy="19089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6" name="직사각형 75"/>
              <p:cNvSpPr/>
              <p:nvPr/>
            </p:nvSpPr>
            <p:spPr>
              <a:xfrm>
                <a:off x="1562100" y="2121433"/>
                <a:ext cx="4156733" cy="202667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84000">
                    <a:srgbClr val="FF0000"/>
                  </a:gs>
                  <a:gs pos="100000">
                    <a:srgbClr val="C00000"/>
                  </a:gs>
                </a:gsLst>
                <a:lin ang="5400000" scaled="1"/>
                <a:tileRect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560588" y="2058825"/>
                <a:ext cx="7943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3200 / 3200 HP</a:t>
                </a:r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9389475" y="1647825"/>
                <a:ext cx="771525" cy="4110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9653576" y="1753311"/>
                <a:ext cx="76200" cy="2000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9814425" y="1753311"/>
                <a:ext cx="76200" cy="2000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98" name="직사각형 97"/>
            <p:cNvSpPr/>
            <p:nvPr/>
          </p:nvSpPr>
          <p:spPr>
            <a:xfrm>
              <a:off x="1459887" y="1087702"/>
              <a:ext cx="9056077" cy="50959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게임 플레이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810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548952" y="928578"/>
            <a:ext cx="9163356" cy="5105400"/>
            <a:chOff x="1369657" y="1125802"/>
            <a:chExt cx="9163356" cy="5105400"/>
          </a:xfrm>
        </p:grpSpPr>
        <p:grpSp>
          <p:nvGrpSpPr>
            <p:cNvPr id="105" name="그룹 104"/>
            <p:cNvGrpSpPr/>
            <p:nvPr/>
          </p:nvGrpSpPr>
          <p:grpSpPr>
            <a:xfrm>
              <a:off x="1392286" y="1125802"/>
              <a:ext cx="9140727" cy="5095961"/>
              <a:chOff x="1458961" y="1087702"/>
              <a:chExt cx="9140727" cy="5095961"/>
            </a:xfrm>
          </p:grpSpPr>
          <p:grpSp>
            <p:nvGrpSpPr>
              <p:cNvPr id="97" name="그룹 96"/>
              <p:cNvGrpSpPr/>
              <p:nvPr/>
            </p:nvGrpSpPr>
            <p:grpSpPr>
              <a:xfrm>
                <a:off x="1458961" y="1087702"/>
                <a:ext cx="9140727" cy="5095961"/>
                <a:chOff x="1363711" y="1459177"/>
                <a:chExt cx="9140727" cy="5095961"/>
              </a:xfrm>
            </p:grpSpPr>
            <p:sp>
              <p:nvSpPr>
                <p:cNvPr id="4" name="직사각형 3"/>
                <p:cNvSpPr/>
                <p:nvPr/>
              </p:nvSpPr>
              <p:spPr>
                <a:xfrm>
                  <a:off x="1363712" y="1459177"/>
                  <a:ext cx="9056077" cy="509596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" name="직사각형 2"/>
                <p:cNvSpPr/>
                <p:nvPr/>
              </p:nvSpPr>
              <p:spPr>
                <a:xfrm>
                  <a:off x="1363711" y="6221763"/>
                  <a:ext cx="9056077" cy="333375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rgbClr val="27F3F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74" name="그림 7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4168" y="1536166"/>
                  <a:ext cx="4804064" cy="585267"/>
                </a:xfrm>
                <a:prstGeom prst="rect">
                  <a:avLst/>
                </a:prstGeom>
                <a:effectLst>
                  <a:glow rad="25400">
                    <a:schemeClr val="bg1"/>
                  </a:glow>
                </a:effectLst>
              </p:spPr>
            </p:pic>
            <p:grpSp>
              <p:nvGrpSpPr>
                <p:cNvPr id="77" name="그룹 76"/>
                <p:cNvGrpSpPr/>
                <p:nvPr/>
              </p:nvGrpSpPr>
              <p:grpSpPr>
                <a:xfrm rot="175741">
                  <a:off x="5442217" y="5304276"/>
                  <a:ext cx="640182" cy="889884"/>
                  <a:chOff x="4500794" y="2543267"/>
                  <a:chExt cx="640182" cy="889884"/>
                </a:xfrm>
              </p:grpSpPr>
              <p:sp>
                <p:nvSpPr>
                  <p:cNvPr id="79" name="타원 78"/>
                  <p:cNvSpPr/>
                  <p:nvPr/>
                </p:nvSpPr>
                <p:spPr>
                  <a:xfrm>
                    <a:off x="4729846" y="2543267"/>
                    <a:ext cx="404446" cy="39565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grpSp>
                <p:nvGrpSpPr>
                  <p:cNvPr id="80" name="그룹 79"/>
                  <p:cNvGrpSpPr/>
                  <p:nvPr/>
                </p:nvGrpSpPr>
                <p:grpSpPr>
                  <a:xfrm rot="20192787">
                    <a:off x="4500794" y="2954186"/>
                    <a:ext cx="486863" cy="318437"/>
                    <a:chOff x="4169290" y="2860951"/>
                    <a:chExt cx="695008" cy="545243"/>
                  </a:xfrm>
                </p:grpSpPr>
                <p:sp>
                  <p:nvSpPr>
                    <p:cNvPr id="90" name="직사각형 89"/>
                    <p:cNvSpPr/>
                    <p:nvPr/>
                  </p:nvSpPr>
                  <p:spPr>
                    <a:xfrm rot="2166189">
                      <a:off x="4169290" y="2860951"/>
                      <a:ext cx="695008" cy="11430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p:txBody>
                </p:sp>
                <p:sp>
                  <p:nvSpPr>
                    <p:cNvPr id="91" name="직사각형 90"/>
                    <p:cNvSpPr/>
                    <p:nvPr/>
                  </p:nvSpPr>
                  <p:spPr>
                    <a:xfrm>
                      <a:off x="4729846" y="3086098"/>
                      <a:ext cx="131885" cy="32009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1" name="직선 연결선 80"/>
                  <p:cNvCxnSpPr/>
                  <p:nvPr/>
                </p:nvCxnSpPr>
                <p:spPr>
                  <a:xfrm flipH="1">
                    <a:off x="4795408" y="2931987"/>
                    <a:ext cx="108817" cy="4090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직선 연결선 81"/>
                  <p:cNvCxnSpPr/>
                  <p:nvPr/>
                </p:nvCxnSpPr>
                <p:spPr>
                  <a:xfrm flipH="1">
                    <a:off x="4610100" y="3341079"/>
                    <a:ext cx="185309" cy="9207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직선 연결선 82"/>
                  <p:cNvCxnSpPr/>
                  <p:nvPr/>
                </p:nvCxnSpPr>
                <p:spPr>
                  <a:xfrm flipH="1" flipV="1">
                    <a:off x="4802007" y="3289963"/>
                    <a:ext cx="222530" cy="13882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그룹 83"/>
                  <p:cNvGrpSpPr/>
                  <p:nvPr/>
                </p:nvGrpSpPr>
                <p:grpSpPr>
                  <a:xfrm>
                    <a:off x="4615833" y="2947778"/>
                    <a:ext cx="266700" cy="199870"/>
                    <a:chOff x="4057650" y="2541224"/>
                    <a:chExt cx="391862" cy="360628"/>
                  </a:xfrm>
                </p:grpSpPr>
                <p:cxnSp>
                  <p:nvCxnSpPr>
                    <p:cNvPr id="88" name="직선 연결선 87"/>
                    <p:cNvCxnSpPr/>
                    <p:nvPr/>
                  </p:nvCxnSpPr>
                  <p:spPr>
                    <a:xfrm flipH="1">
                      <a:off x="4057650" y="2541224"/>
                      <a:ext cx="352425" cy="16973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직선 연결선 88"/>
                    <p:cNvCxnSpPr/>
                    <p:nvPr/>
                  </p:nvCxnSpPr>
                  <p:spPr>
                    <a:xfrm>
                      <a:off x="4057650" y="2710959"/>
                      <a:ext cx="391862" cy="19089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" name="그룹 84"/>
                  <p:cNvGrpSpPr/>
                  <p:nvPr/>
                </p:nvGrpSpPr>
                <p:grpSpPr>
                  <a:xfrm flipH="1">
                    <a:off x="4935009" y="2959124"/>
                    <a:ext cx="205967" cy="240945"/>
                    <a:chOff x="4057650" y="2541224"/>
                    <a:chExt cx="391862" cy="360628"/>
                  </a:xfrm>
                </p:grpSpPr>
                <p:cxnSp>
                  <p:nvCxnSpPr>
                    <p:cNvPr id="86" name="직선 연결선 85"/>
                    <p:cNvCxnSpPr/>
                    <p:nvPr/>
                  </p:nvCxnSpPr>
                  <p:spPr>
                    <a:xfrm flipH="1">
                      <a:off x="4057650" y="2541224"/>
                      <a:ext cx="352425" cy="16973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직선 연결선 86"/>
                    <p:cNvCxnSpPr/>
                    <p:nvPr/>
                  </p:nvCxnSpPr>
                  <p:spPr>
                    <a:xfrm>
                      <a:off x="4057650" y="2710959"/>
                      <a:ext cx="391862" cy="19089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6" name="직사각형 75"/>
                <p:cNvSpPr/>
                <p:nvPr/>
              </p:nvSpPr>
              <p:spPr>
                <a:xfrm>
                  <a:off x="1562100" y="2121433"/>
                  <a:ext cx="4156733" cy="2026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8400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  <a:tileRect/>
                </a:gra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560588" y="2058825"/>
                  <a:ext cx="79438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3200 / 3200 HP</a:t>
                  </a:r>
                  <a:endPara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93" name="직사각형 92"/>
                <p:cNvSpPr/>
                <p:nvPr/>
              </p:nvSpPr>
              <p:spPr>
                <a:xfrm>
                  <a:off x="9389475" y="1647825"/>
                  <a:ext cx="771525" cy="4110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95" name="직사각형 94"/>
                <p:cNvSpPr/>
                <p:nvPr/>
              </p:nvSpPr>
              <p:spPr>
                <a:xfrm>
                  <a:off x="9653576" y="1753311"/>
                  <a:ext cx="76200" cy="2000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96" name="직사각형 95"/>
                <p:cNvSpPr/>
                <p:nvPr/>
              </p:nvSpPr>
              <p:spPr>
                <a:xfrm>
                  <a:off x="9814425" y="1753311"/>
                  <a:ext cx="76200" cy="2000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98" name="직사각형 97"/>
              <p:cNvSpPr/>
              <p:nvPr/>
            </p:nvSpPr>
            <p:spPr>
              <a:xfrm>
                <a:off x="1459887" y="1087702"/>
                <a:ext cx="9056077" cy="50959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" name="직사각형 1"/>
            <p:cNvSpPr/>
            <p:nvPr/>
          </p:nvSpPr>
          <p:spPr>
            <a:xfrm>
              <a:off x="1369657" y="1125802"/>
              <a:ext cx="9067800" cy="5105400"/>
            </a:xfrm>
            <a:prstGeom prst="rect">
              <a:avLst/>
            </a:prstGeom>
            <a:solidFill>
              <a:schemeClr val="tx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2598736" y="2286827"/>
              <a:ext cx="6457950" cy="3083202"/>
            </a:xfrm>
            <a:prstGeom prst="roundRect">
              <a:avLst/>
            </a:prstGeom>
            <a:solidFill>
              <a:schemeClr val="bg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925" y="2444227"/>
              <a:ext cx="5718544" cy="524301"/>
            </a:xfrm>
            <a:prstGeom prst="rect">
              <a:avLst/>
            </a:prstGeom>
            <a:effectLst>
              <a:glow rad="38100">
                <a:schemeClr val="tx1"/>
              </a:glo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2952925" y="3209925"/>
              <a:ext cx="4476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SCORE            110311</a:t>
              </a:r>
            </a:p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Piece               919</a:t>
              </a:r>
            </a:p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Item                  -</a:t>
              </a:r>
            </a:p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Playtime           11:03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577952" y="4719948"/>
              <a:ext cx="3093517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Return to menu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279814" y="4719948"/>
              <a:ext cx="1152903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Retry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게임 결과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812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 rot="20569502">
            <a:off x="2003691" y="2577603"/>
            <a:ext cx="640182" cy="889884"/>
            <a:chOff x="4500794" y="2543267"/>
            <a:chExt cx="640182" cy="889884"/>
          </a:xfrm>
        </p:grpSpPr>
        <p:sp>
          <p:nvSpPr>
            <p:cNvPr id="7" name="타원 6"/>
            <p:cNvSpPr/>
            <p:nvPr/>
          </p:nvSpPr>
          <p:spPr>
            <a:xfrm>
              <a:off x="4729846" y="2543267"/>
              <a:ext cx="404446" cy="3956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 rot="20192787">
              <a:off x="4500794" y="2954186"/>
              <a:ext cx="486863" cy="318437"/>
              <a:chOff x="4169290" y="2860951"/>
              <a:chExt cx="695008" cy="545243"/>
            </a:xfrm>
          </p:grpSpPr>
          <p:sp>
            <p:nvSpPr>
              <p:cNvPr id="19" name="직사각형 18"/>
              <p:cNvSpPr/>
              <p:nvPr/>
            </p:nvSpPr>
            <p:spPr>
              <a:xfrm rot="2166189">
                <a:off x="4169290" y="2860951"/>
                <a:ext cx="695008" cy="11430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4729846" y="3086098"/>
                <a:ext cx="131885" cy="3200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10" name="직선 연결선 9"/>
            <p:cNvCxnSpPr/>
            <p:nvPr/>
          </p:nvCxnSpPr>
          <p:spPr>
            <a:xfrm flipH="1">
              <a:off x="4795408" y="2931987"/>
              <a:ext cx="108817" cy="4090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4610100" y="3341079"/>
              <a:ext cx="185309" cy="92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H="1" flipV="1">
              <a:off x="4802007" y="3289963"/>
              <a:ext cx="222530" cy="1388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12"/>
            <p:cNvGrpSpPr/>
            <p:nvPr/>
          </p:nvGrpSpPr>
          <p:grpSpPr>
            <a:xfrm>
              <a:off x="4615833" y="2947778"/>
              <a:ext cx="266700" cy="199870"/>
              <a:chOff x="4057650" y="2541224"/>
              <a:chExt cx="391862" cy="360628"/>
            </a:xfrm>
          </p:grpSpPr>
          <p:cxnSp>
            <p:nvCxnSpPr>
              <p:cNvPr id="17" name="직선 연결선 16"/>
              <p:cNvCxnSpPr/>
              <p:nvPr/>
            </p:nvCxnSpPr>
            <p:spPr>
              <a:xfrm flipH="1">
                <a:off x="4057650" y="2541224"/>
                <a:ext cx="352425" cy="1697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4057650" y="2710959"/>
                <a:ext cx="391862" cy="1908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그룹 13"/>
            <p:cNvGrpSpPr/>
            <p:nvPr/>
          </p:nvGrpSpPr>
          <p:grpSpPr>
            <a:xfrm flipH="1">
              <a:off x="4935009" y="2959124"/>
              <a:ext cx="205967" cy="240945"/>
              <a:chOff x="4057650" y="2541224"/>
              <a:chExt cx="391862" cy="360628"/>
            </a:xfrm>
          </p:grpSpPr>
          <p:cxnSp>
            <p:nvCxnSpPr>
              <p:cNvPr id="15" name="직선 연결선 14"/>
              <p:cNvCxnSpPr/>
              <p:nvPr/>
            </p:nvCxnSpPr>
            <p:spPr>
              <a:xfrm flipH="1">
                <a:off x="4057650" y="2541224"/>
                <a:ext cx="352425" cy="1697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4057650" y="2710959"/>
                <a:ext cx="391862" cy="1908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직사각형 23"/>
          <p:cNvSpPr/>
          <p:nvPr/>
        </p:nvSpPr>
        <p:spPr>
          <a:xfrm>
            <a:off x="3150718" y="2979572"/>
            <a:ext cx="500648" cy="466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1000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904358" y="2442142"/>
            <a:ext cx="1015378" cy="10041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4000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172728" y="2598572"/>
            <a:ext cx="952500" cy="847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2000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378829" y="2598572"/>
            <a:ext cx="952500" cy="847725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rgbClr val="FF0000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2000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584930" y="2598572"/>
            <a:ext cx="952500" cy="8477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2000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791031" y="2598572"/>
            <a:ext cx="952500" cy="847725"/>
          </a:xfrm>
          <a:prstGeom prst="rect">
            <a:avLst/>
          </a:prstGeom>
          <a:gradFill flip="none" rotWithShape="1">
            <a:gsLst>
              <a:gs pos="0">
                <a:srgbClr val="FE92E9"/>
              </a:gs>
              <a:gs pos="100000">
                <a:srgbClr val="EB67C5"/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2000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8002" y="2068883"/>
            <a:ext cx="1117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①             ②                      ③            ④            ⑤            ⑥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오브젝트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78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42843" y="870092"/>
            <a:ext cx="11324037" cy="5141756"/>
            <a:chOff x="1596795" y="562707"/>
            <a:chExt cx="11324037" cy="5141756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795" y="579316"/>
              <a:ext cx="9056077" cy="5095961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596795" y="562707"/>
              <a:ext cx="9056077" cy="50959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2849435" y="1369900"/>
              <a:ext cx="9602135" cy="1594227"/>
              <a:chOff x="2823057" y="2372223"/>
              <a:chExt cx="9602135" cy="1594227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2823057" y="2372223"/>
                <a:ext cx="6934200" cy="1541453"/>
                <a:chOff x="2823057" y="2372223"/>
                <a:chExt cx="6934200" cy="1541453"/>
              </a:xfrm>
            </p:grpSpPr>
            <p:grpSp>
              <p:nvGrpSpPr>
                <p:cNvPr id="8" name="그룹 7"/>
                <p:cNvGrpSpPr/>
                <p:nvPr/>
              </p:nvGrpSpPr>
              <p:grpSpPr>
                <a:xfrm>
                  <a:off x="3080417" y="2569131"/>
                  <a:ext cx="6254072" cy="1069420"/>
                  <a:chOff x="3177685" y="2526595"/>
                  <a:chExt cx="6156804" cy="1119581"/>
                </a:xfrm>
                <a:effectLst>
                  <a:glow rad="63500">
                    <a:schemeClr val="tx1"/>
                  </a:glow>
                </a:effectLst>
              </p:grpSpPr>
              <p:sp>
                <p:nvSpPr>
                  <p:cNvPr id="25" name="직사각형 24"/>
                  <p:cNvSpPr/>
                  <p:nvPr/>
                </p:nvSpPr>
                <p:spPr>
                  <a:xfrm>
                    <a:off x="3511061" y="2719873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26" name="직사각형 25"/>
                  <p:cNvSpPr/>
                  <p:nvPr/>
                </p:nvSpPr>
                <p:spPr>
                  <a:xfrm>
                    <a:off x="3291986" y="2887417"/>
                    <a:ext cx="5594840" cy="4082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27" name="직사각형 26"/>
                  <p:cNvSpPr/>
                  <p:nvPr/>
                </p:nvSpPr>
                <p:spPr>
                  <a:xfrm>
                    <a:off x="3177685" y="2609053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28" name="직사각형 27"/>
                  <p:cNvSpPr/>
                  <p:nvPr/>
                </p:nvSpPr>
                <p:spPr>
                  <a:xfrm>
                    <a:off x="4116998" y="263741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29" name="직사각형 28"/>
                  <p:cNvSpPr/>
                  <p:nvPr/>
                </p:nvSpPr>
                <p:spPr>
                  <a:xfrm>
                    <a:off x="3783622" y="252659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0" name="직사각형 29"/>
                  <p:cNvSpPr/>
                  <p:nvPr/>
                </p:nvSpPr>
                <p:spPr>
                  <a:xfrm>
                    <a:off x="4722935" y="2756674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1" name="직사각형 30"/>
                  <p:cNvSpPr/>
                  <p:nvPr/>
                </p:nvSpPr>
                <p:spPr>
                  <a:xfrm>
                    <a:off x="4389559" y="2636329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" name="직사각형 31"/>
                  <p:cNvSpPr/>
                  <p:nvPr/>
                </p:nvSpPr>
                <p:spPr>
                  <a:xfrm>
                    <a:off x="5241312" y="2730043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3" name="직사각형 32"/>
                  <p:cNvSpPr/>
                  <p:nvPr/>
                </p:nvSpPr>
                <p:spPr>
                  <a:xfrm>
                    <a:off x="4907936" y="2619223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4" name="직사각형 33"/>
                  <p:cNvSpPr/>
                  <p:nvPr/>
                </p:nvSpPr>
                <p:spPr>
                  <a:xfrm>
                    <a:off x="5847249" y="264758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5" name="직사각형 34"/>
                  <p:cNvSpPr/>
                  <p:nvPr/>
                </p:nvSpPr>
                <p:spPr>
                  <a:xfrm>
                    <a:off x="5513873" y="253676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6" name="직사각형 35"/>
                  <p:cNvSpPr/>
                  <p:nvPr/>
                </p:nvSpPr>
                <p:spPr>
                  <a:xfrm>
                    <a:off x="6453186" y="2766844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7" name="직사각형 36"/>
                  <p:cNvSpPr/>
                  <p:nvPr/>
                </p:nvSpPr>
                <p:spPr>
                  <a:xfrm>
                    <a:off x="6119810" y="2646499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8" name="직사각형 37"/>
                  <p:cNvSpPr/>
                  <p:nvPr/>
                </p:nvSpPr>
                <p:spPr>
                  <a:xfrm>
                    <a:off x="6903614" y="264758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9" name="직사각형 38"/>
                  <p:cNvSpPr/>
                  <p:nvPr/>
                </p:nvSpPr>
                <p:spPr>
                  <a:xfrm>
                    <a:off x="6570238" y="253676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0" name="직사각형 39"/>
                  <p:cNvSpPr/>
                  <p:nvPr/>
                </p:nvSpPr>
                <p:spPr>
                  <a:xfrm>
                    <a:off x="7509551" y="2766844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1" name="직사각형 40"/>
                  <p:cNvSpPr/>
                  <p:nvPr/>
                </p:nvSpPr>
                <p:spPr>
                  <a:xfrm>
                    <a:off x="7176175" y="2646499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2" name="직사각형 41"/>
                  <p:cNvSpPr/>
                  <p:nvPr/>
                </p:nvSpPr>
                <p:spPr>
                  <a:xfrm>
                    <a:off x="8113008" y="2652013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3" name="직사각형 42"/>
                  <p:cNvSpPr/>
                  <p:nvPr/>
                </p:nvSpPr>
                <p:spPr>
                  <a:xfrm>
                    <a:off x="7779632" y="2541193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4" name="직사각형 43"/>
                  <p:cNvSpPr/>
                  <p:nvPr/>
                </p:nvSpPr>
                <p:spPr>
                  <a:xfrm>
                    <a:off x="8718945" y="2771272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5" name="직사각형 44"/>
                  <p:cNvSpPr/>
                  <p:nvPr/>
                </p:nvSpPr>
                <p:spPr>
                  <a:xfrm>
                    <a:off x="8385569" y="2650927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6" name="직사각형 45"/>
                  <p:cNvSpPr/>
                  <p:nvPr/>
                </p:nvSpPr>
                <p:spPr>
                  <a:xfrm>
                    <a:off x="3230893" y="2961208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7" name="직사각형 46"/>
                  <p:cNvSpPr/>
                  <p:nvPr/>
                </p:nvSpPr>
                <p:spPr>
                  <a:xfrm>
                    <a:off x="3836830" y="3080467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8" name="직사각형 47"/>
                  <p:cNvSpPr/>
                  <p:nvPr/>
                </p:nvSpPr>
                <p:spPr>
                  <a:xfrm>
                    <a:off x="3503454" y="2960122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9" name="직사각형 48"/>
                  <p:cNvSpPr/>
                  <p:nvPr/>
                </p:nvSpPr>
                <p:spPr>
                  <a:xfrm>
                    <a:off x="4286158" y="3036341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0" name="직사각형 49"/>
                  <p:cNvSpPr/>
                  <p:nvPr/>
                </p:nvSpPr>
                <p:spPr>
                  <a:xfrm>
                    <a:off x="3952782" y="2925521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1" name="직사각형 50"/>
                  <p:cNvSpPr/>
                  <p:nvPr/>
                </p:nvSpPr>
                <p:spPr>
                  <a:xfrm>
                    <a:off x="4892095" y="3155600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2" name="직사각형 51"/>
                  <p:cNvSpPr/>
                  <p:nvPr/>
                </p:nvSpPr>
                <p:spPr>
                  <a:xfrm>
                    <a:off x="4558719" y="3230418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3" name="직사각형 52"/>
                  <p:cNvSpPr/>
                  <p:nvPr/>
                </p:nvSpPr>
                <p:spPr>
                  <a:xfrm>
                    <a:off x="5416054" y="3054922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4" name="직사각형 53"/>
                  <p:cNvSpPr/>
                  <p:nvPr/>
                </p:nvSpPr>
                <p:spPr>
                  <a:xfrm>
                    <a:off x="5082678" y="2944102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5" name="직사각형 54"/>
                  <p:cNvSpPr/>
                  <p:nvPr/>
                </p:nvSpPr>
                <p:spPr>
                  <a:xfrm>
                    <a:off x="6021991" y="3174181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6" name="직사각형 55"/>
                  <p:cNvSpPr/>
                  <p:nvPr/>
                </p:nvSpPr>
                <p:spPr>
                  <a:xfrm>
                    <a:off x="5688615" y="3053836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7" name="직사각형 56"/>
                  <p:cNvSpPr/>
                  <p:nvPr/>
                </p:nvSpPr>
                <p:spPr>
                  <a:xfrm>
                    <a:off x="6337505" y="3016481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8" name="직사각형 57"/>
                  <p:cNvSpPr/>
                  <p:nvPr/>
                </p:nvSpPr>
                <p:spPr>
                  <a:xfrm>
                    <a:off x="6004129" y="2905661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9" name="직사각형 58"/>
                  <p:cNvSpPr/>
                  <p:nvPr/>
                </p:nvSpPr>
                <p:spPr>
                  <a:xfrm>
                    <a:off x="6943442" y="3135740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0" name="직사각형 59"/>
                  <p:cNvSpPr/>
                  <p:nvPr/>
                </p:nvSpPr>
                <p:spPr>
                  <a:xfrm>
                    <a:off x="6610066" y="301539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1" name="직사각형 60"/>
                  <p:cNvSpPr/>
                  <p:nvPr/>
                </p:nvSpPr>
                <p:spPr>
                  <a:xfrm>
                    <a:off x="7392770" y="3091614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2" name="직사각형 61"/>
                  <p:cNvSpPr/>
                  <p:nvPr/>
                </p:nvSpPr>
                <p:spPr>
                  <a:xfrm>
                    <a:off x="7059394" y="2980794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3" name="직사각형 62"/>
                  <p:cNvSpPr/>
                  <p:nvPr/>
                </p:nvSpPr>
                <p:spPr>
                  <a:xfrm>
                    <a:off x="7998707" y="3210873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4" name="직사각형 63"/>
                  <p:cNvSpPr/>
                  <p:nvPr/>
                </p:nvSpPr>
                <p:spPr>
                  <a:xfrm>
                    <a:off x="7665331" y="3285691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5" name="직사각형 64"/>
                  <p:cNvSpPr/>
                  <p:nvPr/>
                </p:nvSpPr>
                <p:spPr>
                  <a:xfrm>
                    <a:off x="8522666" y="311019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6" name="직사각형 65"/>
                  <p:cNvSpPr/>
                  <p:nvPr/>
                </p:nvSpPr>
                <p:spPr>
                  <a:xfrm>
                    <a:off x="8189290" y="299937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7" name="직사각형 66"/>
                  <p:cNvSpPr/>
                  <p:nvPr/>
                </p:nvSpPr>
                <p:spPr>
                  <a:xfrm>
                    <a:off x="8795227" y="3109109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8" name="직사각형 67"/>
                  <p:cNvSpPr/>
                  <p:nvPr/>
                </p:nvSpPr>
                <p:spPr>
                  <a:xfrm>
                    <a:off x="8871345" y="2923672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69" name="직사각형 68"/>
                  <p:cNvSpPr/>
                  <p:nvPr/>
                </p:nvSpPr>
                <p:spPr>
                  <a:xfrm>
                    <a:off x="8947627" y="3261509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70" name="직사각형 69"/>
                  <p:cNvSpPr/>
                  <p:nvPr/>
                </p:nvSpPr>
                <p:spPr>
                  <a:xfrm>
                    <a:off x="5118660" y="2726918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71" name="직사각형 70"/>
                  <p:cNvSpPr/>
                  <p:nvPr/>
                </p:nvSpPr>
                <p:spPr>
                  <a:xfrm>
                    <a:off x="5194942" y="3064755"/>
                    <a:ext cx="386862" cy="3604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p:grpSp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3057" y="2372223"/>
                  <a:ext cx="6934200" cy="1541453"/>
                </a:xfrm>
                <a:prstGeom prst="rect">
                  <a:avLst/>
                </a:prstGeom>
                <a:effectLst>
                  <a:glow rad="12700">
                    <a:schemeClr val="tx1"/>
                  </a:glow>
                </a:effectLst>
              </p:spPr>
            </p:pic>
            <p:sp>
              <p:nvSpPr>
                <p:cNvPr id="10" name="직사각형 9"/>
                <p:cNvSpPr/>
                <p:nvPr/>
              </p:nvSpPr>
              <p:spPr>
                <a:xfrm>
                  <a:off x="8509840" y="2429140"/>
                  <a:ext cx="196487" cy="152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8525387" y="3570559"/>
                  <a:ext cx="289562" cy="76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6491301" y="3477892"/>
                  <a:ext cx="196487" cy="152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6919541" y="3607675"/>
                  <a:ext cx="108527" cy="1157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7362094" y="3573224"/>
                  <a:ext cx="133034" cy="749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5" name="직사각형 14"/>
                <p:cNvSpPr/>
                <p:nvPr/>
              </p:nvSpPr>
              <p:spPr>
                <a:xfrm>
                  <a:off x="7298642" y="2516474"/>
                  <a:ext cx="294730" cy="838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6" name="직사각형 15"/>
                <p:cNvSpPr/>
                <p:nvPr/>
              </p:nvSpPr>
              <p:spPr>
                <a:xfrm>
                  <a:off x="6775486" y="2391105"/>
                  <a:ext cx="369023" cy="91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7" name="직사각형 16"/>
                <p:cNvSpPr/>
                <p:nvPr/>
              </p:nvSpPr>
              <p:spPr>
                <a:xfrm>
                  <a:off x="8902814" y="2616191"/>
                  <a:ext cx="137606" cy="944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6023772" y="2492074"/>
                  <a:ext cx="247890" cy="1082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5662027" y="3514288"/>
                  <a:ext cx="178964" cy="714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0" name="직사각형 19"/>
                <p:cNvSpPr/>
                <p:nvPr/>
              </p:nvSpPr>
              <p:spPr>
                <a:xfrm>
                  <a:off x="4980159" y="2410077"/>
                  <a:ext cx="196487" cy="152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4212696" y="3531226"/>
                  <a:ext cx="141905" cy="10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2" name="직사각형 21"/>
                <p:cNvSpPr/>
                <p:nvPr/>
              </p:nvSpPr>
              <p:spPr>
                <a:xfrm>
                  <a:off x="3390091" y="3418869"/>
                  <a:ext cx="46832" cy="1097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3" name="직사각형 22"/>
                <p:cNvSpPr/>
                <p:nvPr/>
              </p:nvSpPr>
              <p:spPr>
                <a:xfrm>
                  <a:off x="3473391" y="2477130"/>
                  <a:ext cx="113187" cy="89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4240674" y="2477379"/>
                  <a:ext cx="141526" cy="1060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38100">
                    <a:schemeClr val="tx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4328" y="3179998"/>
                <a:ext cx="4980864" cy="786452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468" y="3893190"/>
              <a:ext cx="4426080" cy="566977"/>
            </a:xfrm>
            <a:prstGeom prst="rect">
              <a:avLst/>
            </a:prstGeom>
            <a:effectLst>
              <a:glow rad="12700">
                <a:schemeClr val="tx1"/>
              </a:glow>
            </a:effectLst>
          </p:spPr>
        </p:pic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32" y="5369154"/>
              <a:ext cx="9833700" cy="33530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sp>
        <p:nvSpPr>
          <p:cNvPr id="74" name="TextBox 73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타이틀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952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40155" y="1649227"/>
            <a:ext cx="615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rPr>
              <a:t>11d 03h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wer Pixel-7" panose="02000000000000000000" pitchFamily="2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AutoShape 4" descr="facebook icon white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453055" y="921038"/>
            <a:ext cx="13758027" cy="5128715"/>
            <a:chOff x="1070748" y="768078"/>
            <a:chExt cx="13758027" cy="5128715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28" b="11043"/>
            <a:stretch/>
          </p:blipFill>
          <p:spPr>
            <a:xfrm>
              <a:off x="1070748" y="800831"/>
              <a:ext cx="9051862" cy="5095962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070749" y="800832"/>
              <a:ext cx="9078764" cy="50959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163" y="958839"/>
              <a:ext cx="5761467" cy="986329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1093435" y="4288743"/>
              <a:ext cx="8635960" cy="1608050"/>
              <a:chOff x="1003289" y="1557031"/>
              <a:chExt cx="11892682" cy="2292198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1475239" y="3071925"/>
                <a:ext cx="2330427" cy="568970"/>
              </a:xfrm>
              <a:prstGeom prst="rect">
                <a:avLst/>
              </a:prstGeom>
              <a:noFill/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4457425" y="3071924"/>
                <a:ext cx="2330427" cy="568970"/>
              </a:xfrm>
              <a:prstGeom prst="rect">
                <a:avLst/>
              </a:prstGeom>
              <a:noFill/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7396765" y="3070713"/>
                <a:ext cx="2330427" cy="568970"/>
              </a:xfrm>
              <a:prstGeom prst="rect">
                <a:avLst/>
              </a:prstGeom>
              <a:noFill/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89" y="1557031"/>
                <a:ext cx="11892682" cy="2292198"/>
              </a:xfrm>
              <a:prstGeom prst="rect">
                <a:avLst/>
              </a:prstGeom>
              <a:effectLst>
                <a:glow rad="50800">
                  <a:schemeClr val="bg1"/>
                </a:glow>
              </a:effectLst>
            </p:spPr>
          </p:pic>
        </p:grp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252" y="4288742"/>
              <a:ext cx="463336" cy="432854"/>
            </a:xfrm>
            <a:prstGeom prst="rect">
              <a:avLst/>
            </a:prstGeom>
            <a:effectLst>
              <a:glow rad="12700">
                <a:schemeClr val="tx1"/>
              </a:glow>
            </a:effectLst>
          </p:spPr>
        </p:pic>
        <p:sp>
          <p:nvSpPr>
            <p:cNvPr id="17" name="직사각형 16"/>
            <p:cNvSpPr/>
            <p:nvPr/>
          </p:nvSpPr>
          <p:spPr>
            <a:xfrm>
              <a:off x="7714760" y="1678995"/>
              <a:ext cx="1791217" cy="26617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686287" y="1519837"/>
              <a:ext cx="2024567" cy="425331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7217" y="1433894"/>
              <a:ext cx="15011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RANK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686287" y="1948532"/>
              <a:ext cx="4137836" cy="2252097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026" name="Picture 2" descr="Clock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994" y="1723920"/>
              <a:ext cx="176600" cy="1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5834114" y="2112584"/>
              <a:ext cx="3802945" cy="465646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0760" y1="61520" x2="70760" y2="61520"/>
                          <a14:foregroundMark x1="80360" y1="70240" x2="80360" y2="70240"/>
                          <a14:foregroundMark x1="80360" y1="70240" x2="80360" y2="70240"/>
                          <a14:foregroundMark x1="90840" y1="31560" x2="90840" y2="31560"/>
                          <a14:foregroundMark x1="35880" y1="28400" x2="35880" y2="28400"/>
                          <a14:foregroundMark x1="34440" y1="28400" x2="34440" y2="28400"/>
                          <a14:foregroundMark x1="39960" y1="24600" x2="39960" y2="24600"/>
                          <a14:foregroundMark x1="22520" y1="10080" x2="22520" y2="10080"/>
                          <a14:foregroundMark x1="22240" y1="35640" x2="22240" y2="35640"/>
                          <a14:foregroundMark x1="3040" y1="13840" x2="3040" y2="13840"/>
                          <a14:foregroundMark x1="2480" y1="32160" x2="12080" y2="3080"/>
                          <a14:foregroundMark x1="12920" y1="6000" x2="55080" y2="2520"/>
                          <a14:foregroundMark x1="21360" y1="11240" x2="55680" y2="13560"/>
                          <a14:foregroundMark x1="11200" y1="20240" x2="55360" y2="26920"/>
                          <a14:foregroundMark x1="19920" y1="25480" x2="25440" y2="47840"/>
                          <a14:foregroundMark x1="53040" y1="6000" x2="84720" y2="6280"/>
                          <a14:foregroundMark x1="53920" y1="3400" x2="84160" y2="4560"/>
                          <a14:foregroundMark x1="85320" y1="4560" x2="93160" y2="13280"/>
                          <a14:foregroundMark x1="78920" y1="8600" x2="87040" y2="71120"/>
                          <a14:foregroundMark x1="23960" y1="28080" x2="86200" y2="36800"/>
                          <a14:foregroundMark x1="85880" y1="13560" x2="89680" y2="82160"/>
                          <a14:foregroundMark x1="94600" y1="14440" x2="96360" y2="85080"/>
                          <a14:foregroundMark x1="3920" y1="35360" x2="3640" y2="79560"/>
                          <a14:foregroundMark x1="5680" y1="5720" x2="5680" y2="5720"/>
                          <a14:foregroundMark x1="10600" y1="2520" x2="160" y2="11520"/>
                          <a14:foregroundMark x1="1600" y1="12960" x2="1000" y2="32440"/>
                          <a14:foregroundMark x1="5080" y1="77520" x2="8560" y2="91760"/>
                          <a14:foregroundMark x1="16720" y1="97560" x2="83840" y2="96680"/>
                          <a14:foregroundMark x1="20200" y1="98440" x2="81840" y2="97560"/>
                          <a14:foregroundMark x1="96920" y1="85360" x2="86480" y2="98440"/>
                          <a14:foregroundMark x1="98400" y1="86240" x2="98680" y2="13280"/>
                          <a14:foregroundMark x1="87360" y1="1640" x2="15240" y2="760"/>
                          <a14:backgroundMark x1="720" y1="10080" x2="720" y2="10080"/>
                          <a14:backgroundMark x1="720" y1="11240" x2="720" y2="11240"/>
                          <a14:backgroundMark x1="1600" y1="3960" x2="1000" y2="156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0954" y="4535353"/>
              <a:ext cx="655358" cy="655358"/>
            </a:xfrm>
            <a:prstGeom prst="rect">
              <a:avLst/>
            </a:prstGeom>
            <a:effectLst>
              <a:glow rad="38100">
                <a:schemeClr val="bg1"/>
              </a:glow>
              <a:softEdge rad="12700"/>
            </a:effectLst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6658" y="4439684"/>
              <a:ext cx="839141" cy="83914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819994" y="5278825"/>
              <a:ext cx="3345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 smtClean="0">
                  <a:ln w="127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CONNECT</a:t>
              </a:r>
              <a:endParaRPr kumimoji="0" lang="ko-KR" altLang="en-US" sz="2400" b="0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625" y="768078"/>
              <a:ext cx="5883150" cy="554784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  <p:sp>
          <p:nvSpPr>
            <p:cNvPr id="30" name="직사각형 29"/>
            <p:cNvSpPr/>
            <p:nvPr/>
          </p:nvSpPr>
          <p:spPr>
            <a:xfrm>
              <a:off x="1378132" y="2148170"/>
              <a:ext cx="4137836" cy="205599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1699" y="2112584"/>
              <a:ext cx="2173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NOTICE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31699" y="2864879"/>
              <a:ext cx="96107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V1.0.0 – What’s New?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Blockbuster launched.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89576" y="2151901"/>
              <a:ext cx="48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1 ???     11,031,103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834114" y="2757720"/>
              <a:ext cx="3802945" cy="465646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89576" y="2797037"/>
              <a:ext cx="48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2</a:t>
              </a: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 ???      11,031,10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834114" y="3397004"/>
              <a:ext cx="3802945" cy="465646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89576" y="3436321"/>
              <a:ext cx="487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3</a:t>
              </a: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 ???       11,031,1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로비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754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88353" y="998615"/>
            <a:ext cx="12989993" cy="5095962"/>
            <a:chOff x="1084941" y="962756"/>
            <a:chExt cx="12989993" cy="5095962"/>
          </a:xfrm>
        </p:grpSpPr>
        <p:grpSp>
          <p:nvGrpSpPr>
            <p:cNvPr id="28" name="그룹 27"/>
            <p:cNvGrpSpPr/>
            <p:nvPr/>
          </p:nvGrpSpPr>
          <p:grpSpPr>
            <a:xfrm>
              <a:off x="1084941" y="962756"/>
              <a:ext cx="12989993" cy="5095962"/>
              <a:chOff x="1084941" y="962756"/>
              <a:chExt cx="12989993" cy="5095962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1084941" y="962756"/>
                <a:ext cx="12989993" cy="5095962"/>
                <a:chOff x="1094466" y="962756"/>
                <a:chExt cx="12989993" cy="5095962"/>
              </a:xfrm>
            </p:grpSpPr>
            <p:pic>
              <p:nvPicPr>
                <p:cNvPr id="72" name="그림 7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28" b="11043"/>
                <a:stretch/>
              </p:blipFill>
              <p:spPr>
                <a:xfrm>
                  <a:off x="1094466" y="962756"/>
                  <a:ext cx="9051862" cy="5095962"/>
                </a:xfrm>
                <a:prstGeom prst="rect">
                  <a:avLst/>
                </a:prstGeom>
              </p:spPr>
            </p:pic>
            <p:sp>
              <p:nvSpPr>
                <p:cNvPr id="4" name="직사각형 3"/>
                <p:cNvSpPr/>
                <p:nvPr/>
              </p:nvSpPr>
              <p:spPr>
                <a:xfrm>
                  <a:off x="1094467" y="962757"/>
                  <a:ext cx="9078764" cy="50959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77" name="그림 7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48" t="6516" r="56253" b="37114"/>
                <a:stretch/>
              </p:blipFill>
              <p:spPr>
                <a:xfrm>
                  <a:off x="1401850" y="1123947"/>
                  <a:ext cx="958483" cy="906462"/>
                </a:xfrm>
                <a:prstGeom prst="rect">
                  <a:avLst/>
                </a:prstGeom>
                <a:effectLst>
                  <a:glow rad="50800">
                    <a:schemeClr val="bg1"/>
                  </a:glow>
                </a:effectLst>
              </p:spPr>
            </p:pic>
            <p:sp>
              <p:nvSpPr>
                <p:cNvPr id="30" name="직사각형 29"/>
                <p:cNvSpPr/>
                <p:nvPr/>
              </p:nvSpPr>
              <p:spPr>
                <a:xfrm>
                  <a:off x="1401850" y="2367245"/>
                  <a:ext cx="4036925" cy="2326256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6" name="그림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7461" t="64838" r="47570" b="6927"/>
                <a:stretch/>
              </p:blipFill>
              <p:spPr>
                <a:xfrm>
                  <a:off x="2483787" y="1227612"/>
                  <a:ext cx="3612587" cy="802797"/>
                </a:xfrm>
                <a:prstGeom prst="rect">
                  <a:avLst/>
                </a:prstGeom>
              </p:spPr>
            </p:pic>
            <p:sp>
              <p:nvSpPr>
                <p:cNvPr id="38" name="직사각형 37"/>
                <p:cNvSpPr/>
                <p:nvPr/>
              </p:nvSpPr>
              <p:spPr>
                <a:xfrm>
                  <a:off x="1538984" y="2518011"/>
                  <a:ext cx="632716" cy="558564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accent4">
                      <a:satMod val="175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2050" name="Picture 2" descr="ê´ë ¨ ì´ë¯¸ì§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0879" y="2557081"/>
                  <a:ext cx="480424" cy="480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직사각형 38"/>
                <p:cNvSpPr/>
                <p:nvPr/>
              </p:nvSpPr>
              <p:spPr>
                <a:xfrm>
                  <a:off x="2308834" y="2518011"/>
                  <a:ext cx="632716" cy="558564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rgbClr val="7030A0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F0502020204030204"/>
                      <a:ea typeface="맑은 고딕" panose="020B0503020000020004" pitchFamily="50" charset="-127"/>
                      <a:cs typeface="+mn-cs"/>
                    </a:rPr>
                    <a:t>v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2052" name="Picture 4" descr="Dagger iconì ëí ì´ë¯¸ì§ ê²ìê²°ê³¼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0333" y="2536067"/>
                  <a:ext cx="522451" cy="5224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직사각형 42"/>
                <p:cNvSpPr/>
                <p:nvPr/>
              </p:nvSpPr>
              <p:spPr>
                <a:xfrm>
                  <a:off x="3087162" y="2518011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3866073" y="2518011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4644984" y="2518011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3870337" y="3206717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4649248" y="3206717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>
                  <a:off x="3080810" y="3227341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2301899" y="3233658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0" name="직사각형 49"/>
                <p:cNvSpPr/>
                <p:nvPr/>
              </p:nvSpPr>
              <p:spPr>
                <a:xfrm>
                  <a:off x="1530209" y="3227341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1" name="직사각형 50"/>
                <p:cNvSpPr/>
                <p:nvPr/>
              </p:nvSpPr>
              <p:spPr>
                <a:xfrm>
                  <a:off x="3866073" y="3903918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2" name="직사각형 51"/>
                <p:cNvSpPr/>
                <p:nvPr/>
              </p:nvSpPr>
              <p:spPr>
                <a:xfrm>
                  <a:off x="4644984" y="3903918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3" name="직사각형 52"/>
                <p:cNvSpPr/>
                <p:nvPr/>
              </p:nvSpPr>
              <p:spPr>
                <a:xfrm>
                  <a:off x="3076546" y="3924542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4" name="직사각형 53"/>
                <p:cNvSpPr/>
                <p:nvPr/>
              </p:nvSpPr>
              <p:spPr>
                <a:xfrm>
                  <a:off x="2297635" y="3930859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5" name="직사각형 54"/>
                <p:cNvSpPr/>
                <p:nvPr/>
              </p:nvSpPr>
              <p:spPr>
                <a:xfrm>
                  <a:off x="1525945" y="3924542"/>
                  <a:ext cx="632716" cy="55856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6" name="직사각형 55"/>
                <p:cNvSpPr/>
                <p:nvPr/>
              </p:nvSpPr>
              <p:spPr>
                <a:xfrm>
                  <a:off x="5746158" y="2367245"/>
                  <a:ext cx="4036925" cy="2326256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7" name="직사각형 56"/>
                <p:cNvSpPr/>
                <p:nvPr/>
              </p:nvSpPr>
              <p:spPr>
                <a:xfrm>
                  <a:off x="5739437" y="2367245"/>
                  <a:ext cx="4036925" cy="349634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9" name="직사각형 58"/>
                <p:cNvSpPr/>
                <p:nvPr/>
              </p:nvSpPr>
              <p:spPr>
                <a:xfrm>
                  <a:off x="5759609" y="3766855"/>
                  <a:ext cx="4016753" cy="907596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8" name="직사각형 57"/>
                <p:cNvSpPr/>
                <p:nvPr/>
              </p:nvSpPr>
              <p:spPr>
                <a:xfrm>
                  <a:off x="5746157" y="2716879"/>
                  <a:ext cx="1302343" cy="1048402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759609" y="2351631"/>
                  <a:ext cx="8324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COMMON PISTOL </a:t>
                  </a:r>
                  <a:r>
                    <a:rPr kumimoji="0" lang="en-US" altLang="ko-K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(+24)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60" name="Picture 2" descr="ê´ë ¨ ì´ë¯¸ì§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5166" y="2827386"/>
                  <a:ext cx="758661" cy="7586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7055221" y="2941662"/>
                  <a:ext cx="2665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DMG +411 (235+</a:t>
                  </a: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75%</a:t>
                  </a: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)</a:t>
                  </a:r>
                </a:p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SPEED +135 (77+</a:t>
                  </a: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75%</a:t>
                  </a:r>
                  <a:r>
                    <a:rPr kumimoji="0" lang="en-US" altLang="ko-KR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)</a:t>
                  </a:r>
                  <a:endPara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61" name="직사각형 60"/>
                <p:cNvSpPr/>
                <p:nvPr/>
              </p:nvSpPr>
              <p:spPr>
                <a:xfrm>
                  <a:off x="5759609" y="4210049"/>
                  <a:ext cx="4016753" cy="493763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733461" y="3812501"/>
                  <a:ext cx="59522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Shoot a bullet (250% DMG)</a:t>
                  </a:r>
                  <a:endPara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759609" y="4306879"/>
                  <a:ext cx="5952275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3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Shoot a big bullet (1000% DMG)</a:t>
                  </a:r>
                  <a:endParaRPr kumimoji="0" lang="ko-KR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65" name="직사각형 64"/>
                <p:cNvSpPr/>
                <p:nvPr/>
              </p:nvSpPr>
              <p:spPr>
                <a:xfrm>
                  <a:off x="5749523" y="4868955"/>
                  <a:ext cx="1901655" cy="493763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reinforce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7896839" y="4868954"/>
                  <a:ext cx="1879523" cy="493763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Upgrade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67" name="직사각형 66"/>
                <p:cNvSpPr/>
                <p:nvPr/>
              </p:nvSpPr>
              <p:spPr>
                <a:xfrm>
                  <a:off x="1401850" y="4862073"/>
                  <a:ext cx="1200344" cy="493763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making</a:t>
                  </a:r>
                  <a:endPara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70" name="직사각형 69"/>
                <p:cNvSpPr/>
                <p:nvPr/>
              </p:nvSpPr>
              <p:spPr>
                <a:xfrm>
                  <a:off x="7874707" y="1334922"/>
                  <a:ext cx="1901655" cy="493763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back</a:t>
                  </a: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71" name="직사각형 70"/>
                <p:cNvSpPr/>
                <p:nvPr/>
              </p:nvSpPr>
              <p:spPr>
                <a:xfrm>
                  <a:off x="2729924" y="4865768"/>
                  <a:ext cx="1697352" cy="493763"/>
                </a:xfrm>
                <a:prstGeom prst="rect">
                  <a:avLst/>
                </a:prstGeom>
                <a:solidFill>
                  <a:schemeClr val="bg1"/>
                </a:solidFill>
                <a:ln w="53975">
                  <a:solidFill>
                    <a:schemeClr val="tx1"/>
                  </a:solidFill>
                </a:ln>
                <a:effectLst>
                  <a:glow rad="38100">
                    <a:schemeClr val="bg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ower Pixel-7" panose="02000000000000000000" pitchFamily="2" charset="0"/>
                      <a:ea typeface="맑은 고딕" panose="020B0503020000020004" pitchFamily="50" charset="-127"/>
                      <a:cs typeface="+mn-cs"/>
                    </a:rPr>
                    <a:t>character</a:t>
                  </a:r>
                  <a:endPara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74" name="직사각형 73"/>
              <p:cNvSpPr/>
              <p:nvPr/>
            </p:nvSpPr>
            <p:spPr>
              <a:xfrm>
                <a:off x="4579275" y="4860291"/>
                <a:ext cx="849975" cy="493763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item</a:t>
                </a: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" name="이등변 삼각형 1"/>
            <p:cNvSpPr/>
            <p:nvPr/>
          </p:nvSpPr>
          <p:spPr>
            <a:xfrm>
              <a:off x="8038246" y="1939442"/>
              <a:ext cx="147159" cy="30184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55460" y="1892541"/>
              <a:ext cx="4676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110303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인벤토리</a:t>
            </a:r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015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facebook icon white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74949" y="928104"/>
            <a:ext cx="9236845" cy="5095962"/>
            <a:chOff x="1094466" y="962756"/>
            <a:chExt cx="9236845" cy="5095962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28" b="11043"/>
            <a:stretch/>
          </p:blipFill>
          <p:spPr>
            <a:xfrm>
              <a:off x="1094466" y="962756"/>
              <a:ext cx="9051862" cy="5095962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094467" y="962757"/>
              <a:ext cx="9078764" cy="50959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7874707" y="1334922"/>
              <a:ext cx="1901655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back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9" t="3967" r="28340" b="39168"/>
            <a:stretch/>
          </p:blipFill>
          <p:spPr>
            <a:xfrm>
              <a:off x="1195291" y="1124603"/>
              <a:ext cx="1333500" cy="9144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39" t="67508"/>
            <a:stretch/>
          </p:blipFill>
          <p:spPr>
            <a:xfrm>
              <a:off x="2426075" y="1293024"/>
              <a:ext cx="6415548" cy="82651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42" name="직사각형 41"/>
            <p:cNvSpPr/>
            <p:nvPr/>
          </p:nvSpPr>
          <p:spPr>
            <a:xfrm>
              <a:off x="1434137" y="2216389"/>
              <a:ext cx="8342225" cy="3640926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38856" y="2498281"/>
              <a:ext cx="833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FULL SCREEN                 WINDOW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38856" y="3036034"/>
              <a:ext cx="833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Resolution             </a:t>
              </a:r>
              <a:r>
                <a:rPr kumimoji="0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◀ </a:t>
              </a: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1920 x 1080 </a:t>
              </a:r>
              <a:r>
                <a:rPr kumimoji="0" lang="ko-KR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38856" y="3639954"/>
              <a:ext cx="8334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Quality                low middle high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Mouse sensitivity     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5722886" y="4331775"/>
              <a:ext cx="3697339" cy="142724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7816266" y="4253015"/>
              <a:ext cx="174761" cy="276969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1838856" y="4958901"/>
              <a:ext cx="2453165" cy="493832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96936" y="5021151"/>
              <a:ext cx="833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Key setting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496303" y="4958901"/>
              <a:ext cx="4923922" cy="493832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SNS Connection release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설정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39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arcade icon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AutoShape 4" descr="stack icon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641314" y="962755"/>
            <a:ext cx="13066388" cy="5095962"/>
            <a:chOff x="1094466" y="962756"/>
            <a:chExt cx="13066388" cy="5095962"/>
          </a:xfrm>
        </p:grpSpPr>
        <p:sp>
          <p:nvSpPr>
            <p:cNvPr id="9" name="TextBox 8"/>
            <p:cNvSpPr txBox="1"/>
            <p:nvPr/>
          </p:nvSpPr>
          <p:spPr>
            <a:xfrm>
              <a:off x="8004296" y="1601783"/>
              <a:ext cx="61565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11d 03h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1094466" y="962756"/>
              <a:ext cx="9078765" cy="5095962"/>
              <a:chOff x="1070748" y="800831"/>
              <a:chExt cx="9078765" cy="5095962"/>
            </a:xfrm>
          </p:grpSpPr>
          <p:pic>
            <p:nvPicPr>
              <p:cNvPr id="72" name="그림 7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28" b="11043"/>
              <a:stretch/>
            </p:blipFill>
            <p:spPr>
              <a:xfrm>
                <a:off x="1070748" y="800831"/>
                <a:ext cx="9051862" cy="5095962"/>
              </a:xfrm>
              <a:prstGeom prst="rect">
                <a:avLst/>
              </a:prstGeom>
            </p:spPr>
          </p:pic>
          <p:sp>
            <p:nvSpPr>
              <p:cNvPr id="4" name="직사각형 3"/>
              <p:cNvSpPr/>
              <p:nvPr/>
            </p:nvSpPr>
            <p:spPr>
              <a:xfrm>
                <a:off x="1070749" y="800832"/>
                <a:ext cx="9078764" cy="50959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352078" y="2823612"/>
                <a:ext cx="3802128" cy="1020767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7874707" y="1334922"/>
              <a:ext cx="1901655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back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" t="-558" r="79302" b="37253"/>
            <a:stretch/>
          </p:blipFill>
          <p:spPr>
            <a:xfrm>
              <a:off x="1336968" y="971605"/>
              <a:ext cx="1201271" cy="101797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581" y="3178805"/>
              <a:ext cx="634230" cy="634230"/>
            </a:xfrm>
            <a:prstGeom prst="rect">
              <a:avLst/>
            </a:prstGeom>
          </p:spPr>
        </p:pic>
        <p:sp>
          <p:nvSpPr>
            <p:cNvPr id="39" name="직사각형 38"/>
            <p:cNvSpPr/>
            <p:nvPr/>
          </p:nvSpPr>
          <p:spPr>
            <a:xfrm>
              <a:off x="5974234" y="2995420"/>
              <a:ext cx="3802128" cy="1020767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268" y="3169703"/>
              <a:ext cx="672200" cy="672200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2"/>
            <a:stretch/>
          </p:blipFill>
          <p:spPr>
            <a:xfrm>
              <a:off x="2164811" y="2911390"/>
              <a:ext cx="2487384" cy="1094914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968" y="2432890"/>
              <a:ext cx="463336" cy="432854"/>
            </a:xfrm>
            <a:prstGeom prst="rect">
              <a:avLst/>
            </a:prstGeom>
            <a:effectLst>
              <a:glow rad="12700">
                <a:schemeClr val="tx1"/>
              </a:glo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09"/>
            <a:stretch/>
          </p:blipFill>
          <p:spPr>
            <a:xfrm>
              <a:off x="6920468" y="2994499"/>
              <a:ext cx="2487384" cy="1183439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  <p:sp>
          <p:nvSpPr>
            <p:cNvPr id="28" name="직사각형 27"/>
            <p:cNvSpPr/>
            <p:nvPr/>
          </p:nvSpPr>
          <p:spPr>
            <a:xfrm>
              <a:off x="1375796" y="4126097"/>
              <a:ext cx="3802128" cy="1736821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In Arcade mode,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You can play endlessly and compete Your score with Your </a:t>
              </a:r>
              <a:r>
                <a:rPr kumimoji="0" lang="en-US" altLang="ko-K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sns</a:t>
              </a: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 friends.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973643" y="4137434"/>
              <a:ext cx="3802128" cy="1736821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In stage mode,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You can play on one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Stage and earn some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Piece, fragments.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06007" y="1248772"/>
              <a:ext cx="653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Mode select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게임 모드 선택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04296" y="1601783"/>
            <a:ext cx="615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rPr>
              <a:t>11d 03h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wer Pixel-7" panose="02000000000000000000" pitchFamily="2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AutoShape 2" descr="arcade icon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AutoShape 4" descr="stack icon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AutoShape 10" descr="piece icon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587526" y="935863"/>
            <a:ext cx="9078764" cy="5095962"/>
            <a:chOff x="1094467" y="962757"/>
            <a:chExt cx="9078764" cy="5095962"/>
          </a:xfrm>
        </p:grpSpPr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28" b="11043"/>
            <a:stretch/>
          </p:blipFill>
          <p:spPr>
            <a:xfrm>
              <a:off x="1117443" y="962757"/>
              <a:ext cx="9051862" cy="5095962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094467" y="962757"/>
              <a:ext cx="9078764" cy="50959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874707" y="1334922"/>
              <a:ext cx="1901655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back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890" y="1256406"/>
              <a:ext cx="672200" cy="67220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029" y="2227795"/>
              <a:ext cx="463336" cy="432854"/>
            </a:xfrm>
            <a:prstGeom prst="rect">
              <a:avLst/>
            </a:prstGeom>
            <a:effectLst>
              <a:glow rad="12700">
                <a:schemeClr val="tx1"/>
              </a:glo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2337233" y="1248772"/>
              <a:ext cx="6535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stage select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983150" y="2778335"/>
              <a:ext cx="7243436" cy="3067345"/>
              <a:chOff x="1528803" y="2806910"/>
              <a:chExt cx="7243436" cy="3067345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1537720" y="2806910"/>
                <a:ext cx="1643632" cy="1020767"/>
              </a:xfrm>
              <a:prstGeom prst="rect">
                <a:avLst/>
              </a:prstGeom>
              <a:blipFill>
                <a:blip r:embed="rId5">
                  <a:grayscl/>
                </a:blip>
                <a:stretch>
                  <a:fillRect/>
                </a:stretch>
              </a:blip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537721" y="3868687"/>
                <a:ext cx="1643630" cy="537493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Cracked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sky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1537721" y="4549399"/>
                <a:ext cx="1643630" cy="1324856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1026" name="Picture 2" descr="iron ingot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8803" y="4517271"/>
                <a:ext cx="808430" cy="808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oal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5228" y="4675145"/>
                <a:ext cx="492682" cy="492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5359" y="5306804"/>
                <a:ext cx="417106" cy="417106"/>
              </a:xfrm>
              <a:prstGeom prst="rect">
                <a:avLst/>
              </a:prstGeom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9934" y="5322189"/>
                <a:ext cx="397703" cy="397703"/>
              </a:xfrm>
              <a:prstGeom prst="rect">
                <a:avLst/>
              </a:prstGeom>
            </p:spPr>
          </p:pic>
          <p:sp>
            <p:nvSpPr>
              <p:cNvPr id="37" name="직사각형 36"/>
              <p:cNvSpPr/>
              <p:nvPr/>
            </p:nvSpPr>
            <p:spPr>
              <a:xfrm>
                <a:off x="3369346" y="2806910"/>
                <a:ext cx="1720020" cy="1020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3369347" y="3868687"/>
                <a:ext cx="1720020" cy="537493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Event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horizon</a:t>
                </a: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3369347" y="4549399"/>
                <a:ext cx="1720020" cy="1324856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277360" y="2806910"/>
                <a:ext cx="1586864" cy="1020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5277361" y="3868687"/>
                <a:ext cx="1586864" cy="537493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Dimension</a:t>
                </a: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boundary</a:t>
                </a: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5277361" y="4549399"/>
                <a:ext cx="1586864" cy="1324856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7052218" y="2806910"/>
                <a:ext cx="1720020" cy="1020767"/>
              </a:xfrm>
              <a:prstGeom prst="rect">
                <a:avLst/>
              </a:prstGeom>
              <a:blipFill>
                <a:blip r:embed="rId12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7052219" y="3868687"/>
                <a:ext cx="1720020" cy="537493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wer Pixel-7" panose="02000000000000000000" pitchFamily="2" charset="0"/>
                    <a:ea typeface="맑은 고딕" panose="020B0503020000020004" pitchFamily="50" charset="-127"/>
                    <a:cs typeface="+mn-cs"/>
                  </a:rPr>
                  <a:t>Dimension-2</a:t>
                </a: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7052219" y="4549399"/>
                <a:ext cx="1720020" cy="1324856"/>
              </a:xfrm>
              <a:prstGeom prst="rect">
                <a:avLst/>
              </a:prstGeom>
              <a:solidFill>
                <a:schemeClr val="bg1"/>
              </a:solidFill>
              <a:ln w="53975">
                <a:solidFill>
                  <a:schemeClr val="tx1"/>
                </a:solidFill>
              </a:ln>
              <a:effectLst>
                <a:glow rad="38100">
                  <a:schemeClr val="bg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29" name="Picture 2" descr="iron ingot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4184" y="4535625"/>
                <a:ext cx="808430" cy="808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coal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0609" y="4693499"/>
                <a:ext cx="492682" cy="492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그림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0740" y="5325158"/>
                <a:ext cx="417106" cy="417106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5315" y="5340543"/>
                <a:ext cx="397703" cy="397703"/>
              </a:xfrm>
              <a:prstGeom prst="rect">
                <a:avLst/>
              </a:prstGeom>
            </p:spPr>
          </p:pic>
          <p:pic>
            <p:nvPicPr>
              <p:cNvPr id="39" name="Picture 2" descr="iron ingot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197" y="4527359"/>
                <a:ext cx="808430" cy="808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coal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9622" y="4685233"/>
                <a:ext cx="492682" cy="492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그림 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9753" y="5316892"/>
                <a:ext cx="417106" cy="417106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4328" y="5332277"/>
                <a:ext cx="397703" cy="397703"/>
              </a:xfrm>
              <a:prstGeom prst="rect">
                <a:avLst/>
              </a:prstGeom>
            </p:spPr>
          </p:pic>
          <p:pic>
            <p:nvPicPr>
              <p:cNvPr id="45" name="Picture 2" descr="iron ingot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1170" y="4504807"/>
                <a:ext cx="808430" cy="808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coal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7595" y="4662681"/>
                <a:ext cx="492682" cy="492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7726" y="5294340"/>
                <a:ext cx="417106" cy="417106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2301" y="5309725"/>
                <a:ext cx="397703" cy="397703"/>
              </a:xfrm>
              <a:prstGeom prst="rect">
                <a:avLst/>
              </a:prstGeom>
            </p:spPr>
          </p:pic>
        </p:grpSp>
        <p:sp>
          <p:nvSpPr>
            <p:cNvPr id="10" name="이등변 삼각형 9"/>
            <p:cNvSpPr/>
            <p:nvPr/>
          </p:nvSpPr>
          <p:spPr>
            <a:xfrm rot="5400000">
              <a:off x="9370428" y="3974714"/>
              <a:ext cx="655033" cy="26828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이등변 삼각형 58"/>
            <p:cNvSpPr/>
            <p:nvPr/>
          </p:nvSpPr>
          <p:spPr>
            <a:xfrm rot="16200000">
              <a:off x="1263169" y="3974714"/>
              <a:ext cx="655033" cy="26828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스테이지 선택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9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588818" y="952628"/>
            <a:ext cx="11846807" cy="5095962"/>
            <a:chOff x="1084941" y="962756"/>
            <a:chExt cx="11846807" cy="5095962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28" b="11043"/>
            <a:stretch/>
          </p:blipFill>
          <p:spPr>
            <a:xfrm>
              <a:off x="1084941" y="962756"/>
              <a:ext cx="9051862" cy="5095962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084942" y="962757"/>
              <a:ext cx="9078764" cy="509596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77" name="그림 7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8" t="6516" r="56253" b="37114"/>
            <a:stretch/>
          </p:blipFill>
          <p:spPr>
            <a:xfrm>
              <a:off x="1392325" y="1123947"/>
              <a:ext cx="958483" cy="906462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30" name="직사각형 29"/>
            <p:cNvSpPr/>
            <p:nvPr/>
          </p:nvSpPr>
          <p:spPr>
            <a:xfrm>
              <a:off x="1320812" y="2971426"/>
              <a:ext cx="4036925" cy="2326256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457946" y="3146362"/>
              <a:ext cx="632716" cy="558564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accent4">
                  <a:satMod val="1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050" name="Picture 2" descr="ê´ë ¨ ì´ë¯¸ì§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841" y="3185432"/>
              <a:ext cx="480424" cy="48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2227796" y="3146362"/>
              <a:ext cx="632716" cy="558564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rgbClr val="7030A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v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052" name="Picture 4" descr="Dagger icon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95" y="3164418"/>
              <a:ext cx="522451" cy="522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3006124" y="314636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3785035" y="314636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563946" y="314636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789299" y="3835068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568210" y="3835068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999772" y="385569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220861" y="3862009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449171" y="385569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785035" y="4532269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563946" y="4532269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995508" y="4552893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216597" y="4559210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444907" y="4552893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7886209" y="5464472"/>
              <a:ext cx="1879523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Play!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331402" y="2362200"/>
              <a:ext cx="1200344" cy="472125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weapon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7865182" y="1334922"/>
              <a:ext cx="1901655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back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3660385" y="5448448"/>
              <a:ext cx="1697352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INventory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1320812" y="5448448"/>
              <a:ext cx="1674696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info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" name="이등변 삼각형 1"/>
            <p:cNvSpPr/>
            <p:nvPr/>
          </p:nvSpPr>
          <p:spPr>
            <a:xfrm>
              <a:off x="8038246" y="1939442"/>
              <a:ext cx="147159" cy="30184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55460" y="1892541"/>
              <a:ext cx="4676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110303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469507" y="1275423"/>
              <a:ext cx="18277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Equip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736633" y="2367245"/>
              <a:ext cx="1697352" cy="493763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wer Pixel-7" panose="02000000000000000000" pitchFamily="2" charset="0"/>
                  <a:ea typeface="맑은 고딕" panose="020B0503020000020004" pitchFamily="50" charset="-127"/>
                  <a:cs typeface="+mn-cs"/>
                </a:rPr>
                <a:t>character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wer Pixel-7" panose="02000000000000000000" pitchFamily="2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728807" y="2971426"/>
              <a:ext cx="4036925" cy="2326256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865941" y="3146362"/>
              <a:ext cx="632716" cy="558564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635791" y="3146362"/>
              <a:ext cx="632716" cy="558564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v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7414119" y="3146362"/>
              <a:ext cx="632716" cy="558564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8193030" y="314636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971941" y="314636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8197294" y="3835068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8976205" y="3835068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7407767" y="385569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6628856" y="3862009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5857166" y="3855692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8193030" y="4532269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8971941" y="4532269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7403503" y="4552893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6624592" y="4559210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5852902" y="4552893"/>
              <a:ext cx="632716" cy="558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3975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026" name="Picture 2" descr="Stickman pngì ëí ì´ë¯¸ì§ ê²ìê²°ê³¼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4" t="-948" r="30755" b="66293"/>
            <a:stretch/>
          </p:blipFill>
          <p:spPr bwMode="auto">
            <a:xfrm>
              <a:off x="5897034" y="3161718"/>
              <a:ext cx="571588" cy="52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Stickman pngì ëí ì´ë¯¸ì§ ê²ìê²°ê³¼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4" t="-948" r="30755" b="66293"/>
            <a:stretch/>
          </p:blipFill>
          <p:spPr bwMode="auto">
            <a:xfrm>
              <a:off x="6666355" y="3161718"/>
              <a:ext cx="571588" cy="52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Stickman pngì ëí ì´ë¯¸ì§ ê²ìê²°ê³¼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4" t="-948" r="30755" b="66293"/>
            <a:stretch/>
          </p:blipFill>
          <p:spPr bwMode="auto">
            <a:xfrm>
              <a:off x="7424233" y="3161718"/>
              <a:ext cx="571588" cy="52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79935" y="152400"/>
            <a:ext cx="77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latin typeface="고도 B" panose="02000503000000020004" pitchFamily="2" charset="-127"/>
                <a:ea typeface="고도 B" panose="02000503000000020004" pitchFamily="2" charset="-127"/>
              </a:rPr>
              <a:t>아이템 장착 화면</a:t>
            </a:r>
            <a:endParaRPr lang="ko-KR" altLang="en-US" sz="3200" b="1" dirty="0">
              <a:ln w="22225">
                <a:solidFill>
                  <a:schemeClr val="bg1"/>
                </a:solidFill>
                <a:prstDash val="solid"/>
              </a:ln>
              <a:latin typeface="고도 B" panose="02000503000000020004" pitchFamily="2" charset="-127"/>
              <a:ea typeface="고도 B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33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와이드스크린</PresentationFormat>
  <Paragraphs>86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고도 B</vt:lpstr>
      <vt:lpstr>맑은 고딕</vt:lpstr>
      <vt:lpstr>Arial</vt:lpstr>
      <vt:lpstr>Power Pixel-7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snipeaccount@naver.com</dc:creator>
  <cp:lastModifiedBy>snipeaccount@naver.com</cp:lastModifiedBy>
  <cp:revision>1</cp:revision>
  <dcterms:created xsi:type="dcterms:W3CDTF">2018-07-23T09:16:10Z</dcterms:created>
  <dcterms:modified xsi:type="dcterms:W3CDTF">2018-07-23T09:17:05Z</dcterms:modified>
</cp:coreProperties>
</file>