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3" r:id="rId2"/>
    <p:sldId id="266" r:id="rId3"/>
    <p:sldId id="258" r:id="rId4"/>
    <p:sldId id="270" r:id="rId5"/>
    <p:sldId id="271" r:id="rId6"/>
    <p:sldId id="267" r:id="rId7"/>
    <p:sldId id="264" r:id="rId8"/>
    <p:sldId id="265" r:id="rId9"/>
    <p:sldId id="269" r:id="rId10"/>
    <p:sldId id="268" r:id="rId11"/>
    <p:sldId id="272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5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16667-9308-4B3F-9871-41E35D0C1CE1}" type="datetimeFigureOut">
              <a:rPr lang="ko-KR" altLang="en-US" smtClean="0"/>
              <a:t>2017-07-30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ABF8A-77A9-466E-A238-47919EC3A91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7069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dirty="0"/>
              <a:t>마스터 제목 스타일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2017-07-30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865" y="116632"/>
            <a:ext cx="1233190" cy="720000"/>
          </a:xfrm>
          <a:prstGeom prst="rect">
            <a:avLst/>
          </a:prstGeom>
        </p:spPr>
      </p:pic>
      <p:sp>
        <p:nvSpPr>
          <p:cNvPr id="8" name="직사각형 7"/>
          <p:cNvSpPr/>
          <p:nvPr userDrawn="1"/>
        </p:nvSpPr>
        <p:spPr>
          <a:xfrm>
            <a:off x="6444208" y="147256"/>
            <a:ext cx="24625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/>
              <a:t>2016 KWC </a:t>
            </a:r>
            <a:r>
              <a:rPr lang="ko-KR" altLang="en-US" sz="1600" dirty="0"/>
              <a:t>요리시연부문</a:t>
            </a:r>
          </a:p>
        </p:txBody>
      </p:sp>
    </p:spTree>
    <p:extLst>
      <p:ext uri="{BB962C8B-B14F-4D97-AF65-F5344CB8AC3E}">
        <p14:creationId xmlns:p14="http://schemas.microsoft.com/office/powerpoint/2010/main" val="249736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2017-07-30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434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2017-07-30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947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2017-07-30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696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865" y="116632"/>
            <a:ext cx="123319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0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2017-07-30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919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2017-07-30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331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2017-07-30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405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2017-07-30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4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2017-07-30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755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2017-07-30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4067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2017-07-30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825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CCA5D-51A0-48C6-8EED-1BD3102CD44F}" type="datetimeFigureOut">
              <a:rPr lang="ko-KR" altLang="en-US" smtClean="0"/>
              <a:t>2017-07-30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89390-F752-4E69-A44A-1F4CD2C9A5C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748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openxmlformats.org/officeDocument/2006/relationships/image" Target="../media/image68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12" Type="http://schemas.openxmlformats.org/officeDocument/2006/relationships/image" Target="../media/image67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11" Type="http://schemas.openxmlformats.org/officeDocument/2006/relationships/image" Target="../media/image66.jpeg"/><Relationship Id="rId5" Type="http://schemas.openxmlformats.org/officeDocument/2006/relationships/image" Target="../media/image60.jpeg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e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12" Type="http://schemas.openxmlformats.org/officeDocument/2006/relationships/image" Target="../media/image36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11" Type="http://schemas.openxmlformats.org/officeDocument/2006/relationships/image" Target="../media/image35.jpg"/><Relationship Id="rId5" Type="http://schemas.openxmlformats.org/officeDocument/2006/relationships/image" Target="../media/image29.jpg"/><Relationship Id="rId10" Type="http://schemas.openxmlformats.org/officeDocument/2006/relationships/image" Target="../media/image34.jpg"/><Relationship Id="rId4" Type="http://schemas.openxmlformats.org/officeDocument/2006/relationships/image" Target="../media/image28.jpg"/><Relationship Id="rId9" Type="http://schemas.openxmlformats.org/officeDocument/2006/relationships/image" Target="../media/image3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image" Target="../media/image51.jpg"/><Relationship Id="rId7" Type="http://schemas.openxmlformats.org/officeDocument/2006/relationships/image" Target="../media/image2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10" Type="http://schemas.openxmlformats.org/officeDocument/2006/relationships/image" Target="../media/image27.jpg"/><Relationship Id="rId4" Type="http://schemas.openxmlformats.org/officeDocument/2006/relationships/image" Target="../media/image52.jpg"/><Relationship Id="rId9" Type="http://schemas.openxmlformats.org/officeDocument/2006/relationships/image" Target="../media/image5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4"/>
          <p:cNvSpPr txBox="1">
            <a:spLocks/>
          </p:cNvSpPr>
          <p:nvPr/>
        </p:nvSpPr>
        <p:spPr>
          <a:xfrm>
            <a:off x="685800" y="1772816"/>
            <a:ext cx="7772400" cy="147002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altLang="ko-KR" dirty="0"/>
            </a:br>
            <a:r>
              <a:rPr lang="en-US" altLang="ko-KR" dirty="0"/>
              <a:t>『</a:t>
            </a:r>
            <a:r>
              <a:rPr lang="ko-KR" altLang="en-US" dirty="0">
                <a:solidFill>
                  <a:schemeClr val="bg1">
                    <a:lumMod val="50000"/>
                  </a:schemeClr>
                </a:solidFill>
              </a:rPr>
              <a:t>힐링 간식 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ko-KR" altLang="en-US" dirty="0">
                <a:solidFill>
                  <a:schemeClr val="bg1">
                    <a:lumMod val="50000"/>
                  </a:schemeClr>
                </a:solidFill>
              </a:rPr>
              <a:t>코스 먹고 힘내자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!</a:t>
            </a:r>
            <a:r>
              <a:rPr lang="en-US" altLang="ko-KR" dirty="0"/>
              <a:t>』</a:t>
            </a:r>
            <a:endParaRPr lang="ko-KR" altLang="en-US" dirty="0"/>
          </a:p>
        </p:txBody>
      </p:sp>
      <p:sp>
        <p:nvSpPr>
          <p:cNvPr id="4" name="부제목 5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err="1">
                <a:solidFill>
                  <a:schemeClr val="bg1">
                    <a:lumMod val="75000"/>
                  </a:schemeClr>
                </a:solidFill>
              </a:rPr>
              <a:t>한국외식과학고등</a:t>
            </a:r>
            <a:r>
              <a:rPr lang="ko-KR" alt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학교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 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조영진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ko-KR" alt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한국외식과학고등학교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  </a:t>
            </a:r>
            <a:r>
              <a:rPr lang="ko-KR" alt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김효중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11663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2017 KWC </a:t>
            </a:r>
            <a:r>
              <a:rPr lang="ko-KR" altLang="en-US" dirty="0"/>
              <a:t>요리시연부문</a:t>
            </a:r>
          </a:p>
        </p:txBody>
      </p:sp>
    </p:spTree>
    <p:extLst>
      <p:ext uri="{BB962C8B-B14F-4D97-AF65-F5344CB8AC3E}">
        <p14:creationId xmlns:p14="http://schemas.microsoft.com/office/powerpoint/2010/main" val="2503138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4"/>
          <p:cNvSpPr txBox="1">
            <a:spLocks/>
          </p:cNvSpPr>
          <p:nvPr/>
        </p:nvSpPr>
        <p:spPr>
          <a:xfrm>
            <a:off x="1835696" y="404664"/>
            <a:ext cx="5976664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/>
              <a:t>조리과정 사진과 설명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358880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55332" y="1263064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734782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948236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95120" y="2996952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555332" y="2991256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769918" y="2996952"/>
            <a:ext cx="1800200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948236" y="2996952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95120" y="4725144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61406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356754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552102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6751866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161406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356754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552102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7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751866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161406" y="471944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9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2555332" y="4732113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4769918" y="4737809"/>
            <a:ext cx="1800200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6948236" y="4737809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2213426" y="4732113"/>
            <a:ext cx="301786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ko-KR" sz="1400" dirty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4408774" y="4732113"/>
            <a:ext cx="301786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ko-KR" sz="1400" dirty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11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6608538" y="4732113"/>
            <a:ext cx="301786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ko-KR" sz="1400" dirty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12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A8A68CA-E43A-4307-919B-D2D84978BD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6912" y="975033"/>
            <a:ext cx="1224135" cy="18002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1BD1F2F-58FD-4EB1-95A1-6FBB932030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48715" y="984903"/>
            <a:ext cx="1242242" cy="181191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941F8BC-1477-4E3B-8EC8-9B73CD19D1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784" y="1269740"/>
            <a:ext cx="1792881" cy="1224136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45688C3C-06D7-47A9-A30D-671E2EFB4A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85" y="1280151"/>
            <a:ext cx="1783741" cy="1212745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5236929B-7CD8-4BA8-B3D8-1B911CF1D6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36" y="3004948"/>
            <a:ext cx="1806588" cy="1210444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B1EE3BE0-28C0-47E0-A221-0DC5E09DB5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92" y="4742564"/>
            <a:ext cx="1818554" cy="1213685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9ACC11D4-7C48-4AF5-92F0-67F26995EE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67" y="4742564"/>
            <a:ext cx="1789349" cy="1206715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30502201-724D-46ED-94B9-1812C21A78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918" y="4737809"/>
            <a:ext cx="1793571" cy="1218440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90987727-794F-4666-801E-074D0F630DE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536" y="3008081"/>
            <a:ext cx="1828513" cy="1215852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DDF1AACF-CDDA-4A9E-A920-A4254BE6ED6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474" y="3015703"/>
            <a:ext cx="1802979" cy="1210140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7D4806BE-08C4-417D-A874-4ACA1E4DE6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555" y="4774533"/>
            <a:ext cx="1789349" cy="1206715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52D22183-A680-4338-9D22-00F98E62CF9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171" y="3012338"/>
            <a:ext cx="1803947" cy="1195768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12338D92-3813-40E7-A95F-C2FFF1088941}"/>
              </a:ext>
            </a:extLst>
          </p:cNvPr>
          <p:cNvSpPr/>
          <p:nvPr/>
        </p:nvSpPr>
        <p:spPr>
          <a:xfrm>
            <a:off x="356672" y="2493876"/>
            <a:ext cx="1802408" cy="479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/>
              <a:t>모든 재료를 준비한다</a:t>
            </a:r>
            <a:r>
              <a:rPr lang="en-US" altLang="ko-KR" sz="900" dirty="0"/>
              <a:t>.</a:t>
            </a:r>
            <a:endParaRPr lang="ko-KR" altLang="en-US" sz="9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CBEF347-B4C9-4B53-88FC-73DA7DD09A42}"/>
              </a:ext>
            </a:extLst>
          </p:cNvPr>
          <p:cNvSpPr/>
          <p:nvPr/>
        </p:nvSpPr>
        <p:spPr>
          <a:xfrm>
            <a:off x="2574154" y="2497651"/>
            <a:ext cx="1789924" cy="49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/>
              <a:t>생크림을 만들어준다</a:t>
            </a:r>
            <a:r>
              <a:rPr lang="en-US" altLang="ko-KR" sz="900" dirty="0"/>
              <a:t>.</a:t>
            </a:r>
            <a:endParaRPr lang="ko-KR" altLang="en-US" sz="900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3D13834-BA19-4CF3-BCCF-FE09598EEF37}"/>
              </a:ext>
            </a:extLst>
          </p:cNvPr>
          <p:cNvSpPr/>
          <p:nvPr/>
        </p:nvSpPr>
        <p:spPr>
          <a:xfrm>
            <a:off x="402866" y="4231539"/>
            <a:ext cx="1810559" cy="486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err="1"/>
              <a:t>앙글레이즈소스를</a:t>
            </a:r>
            <a:r>
              <a:rPr lang="ko-KR" altLang="en-US" sz="900" dirty="0"/>
              <a:t> 완성한다</a:t>
            </a:r>
            <a:r>
              <a:rPr lang="en-US" altLang="ko-KR" sz="900" dirty="0"/>
              <a:t>.</a:t>
            </a:r>
            <a:endParaRPr lang="ko-KR" altLang="en-US" sz="900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33B3BD4-FEB8-4928-96FA-C1AA8722BF31}"/>
              </a:ext>
            </a:extLst>
          </p:cNvPr>
          <p:cNvSpPr/>
          <p:nvPr/>
        </p:nvSpPr>
        <p:spPr>
          <a:xfrm>
            <a:off x="389835" y="5986521"/>
            <a:ext cx="1823589" cy="466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err="1"/>
              <a:t>머랭을</a:t>
            </a:r>
            <a:r>
              <a:rPr lang="ko-KR" altLang="en-US" sz="900" dirty="0"/>
              <a:t> 친다</a:t>
            </a:r>
            <a:r>
              <a:rPr lang="en-US" altLang="ko-KR" sz="900" dirty="0"/>
              <a:t>.</a:t>
            </a:r>
            <a:endParaRPr lang="ko-KR" altLang="en-US" sz="900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BE166E99-5941-4AFE-AEEA-0AB76AB7FD9C}"/>
              </a:ext>
            </a:extLst>
          </p:cNvPr>
          <p:cNvSpPr/>
          <p:nvPr/>
        </p:nvSpPr>
        <p:spPr>
          <a:xfrm>
            <a:off x="2574222" y="4240758"/>
            <a:ext cx="1796131" cy="491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/>
              <a:t>박력분</a:t>
            </a:r>
            <a:r>
              <a:rPr lang="en-US" altLang="ko-KR" sz="900" dirty="0"/>
              <a:t>,</a:t>
            </a:r>
            <a:r>
              <a:rPr lang="ko-KR" altLang="en-US" sz="900" dirty="0"/>
              <a:t>버터</a:t>
            </a:r>
            <a:r>
              <a:rPr lang="en-US" altLang="ko-KR" sz="900" dirty="0"/>
              <a:t>,</a:t>
            </a:r>
            <a:r>
              <a:rPr lang="ko-KR" altLang="en-US" sz="900" dirty="0"/>
              <a:t>코코아 파우더를</a:t>
            </a:r>
            <a:endParaRPr lang="en-US" altLang="ko-KR" sz="900" dirty="0"/>
          </a:p>
          <a:p>
            <a:pPr algn="ctr"/>
            <a:r>
              <a:rPr lang="ko-KR" altLang="en-US" sz="900" dirty="0"/>
              <a:t>섞고 오렌지를 준비한다</a:t>
            </a:r>
            <a:r>
              <a:rPr lang="en-US" altLang="ko-KR" sz="900" dirty="0"/>
              <a:t>.</a:t>
            </a:r>
            <a:endParaRPr lang="ko-KR" altLang="en-US" sz="900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47683722-7563-48DD-B327-47398494BBA0}"/>
              </a:ext>
            </a:extLst>
          </p:cNvPr>
          <p:cNvSpPr/>
          <p:nvPr/>
        </p:nvSpPr>
        <p:spPr>
          <a:xfrm>
            <a:off x="2551666" y="5966701"/>
            <a:ext cx="1789349" cy="480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err="1"/>
              <a:t>핫케익가루와</a:t>
            </a:r>
            <a:r>
              <a:rPr lang="ko-KR" altLang="en-US" sz="900" dirty="0"/>
              <a:t> 설탕을 넣고 </a:t>
            </a:r>
            <a:endParaRPr lang="en-US" altLang="ko-KR" sz="900" dirty="0"/>
          </a:p>
          <a:p>
            <a:pPr algn="ctr"/>
            <a:r>
              <a:rPr lang="ko-KR" altLang="en-US" sz="900" dirty="0"/>
              <a:t>반죽을 한다</a:t>
            </a:r>
            <a:r>
              <a:rPr lang="en-US" altLang="ko-KR" sz="900" dirty="0"/>
              <a:t>.</a:t>
            </a:r>
            <a:endParaRPr lang="ko-KR" altLang="en-US" sz="900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BD04EAC3-8A6D-4051-8981-6590679CE3C5}"/>
              </a:ext>
            </a:extLst>
          </p:cNvPr>
          <p:cNvSpPr/>
          <p:nvPr/>
        </p:nvSpPr>
        <p:spPr>
          <a:xfrm>
            <a:off x="4760330" y="2487200"/>
            <a:ext cx="1774652" cy="519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err="1"/>
              <a:t>초코를</a:t>
            </a:r>
            <a:r>
              <a:rPr lang="ko-KR" altLang="en-US" sz="900" dirty="0"/>
              <a:t> 넣어 </a:t>
            </a:r>
            <a:r>
              <a:rPr lang="ko-KR" altLang="en-US" sz="900" dirty="0" err="1"/>
              <a:t>초코크림을</a:t>
            </a:r>
            <a:r>
              <a:rPr lang="ko-KR" altLang="en-US" sz="900" dirty="0"/>
              <a:t> </a:t>
            </a:r>
            <a:r>
              <a:rPr lang="ko-KR" altLang="en-US" sz="900" dirty="0" err="1"/>
              <a:t>만든뒤</a:t>
            </a:r>
            <a:r>
              <a:rPr lang="ko-KR" altLang="en-US" sz="900" dirty="0"/>
              <a:t> </a:t>
            </a:r>
            <a:r>
              <a:rPr lang="ko-KR" altLang="en-US" sz="900" dirty="0" err="1"/>
              <a:t>짤주머니</a:t>
            </a:r>
            <a:r>
              <a:rPr lang="ko-KR" altLang="en-US" sz="900" dirty="0"/>
              <a:t> 안에 넣어준다</a:t>
            </a:r>
            <a:r>
              <a:rPr lang="en-US" altLang="ko-KR" sz="900" dirty="0"/>
              <a:t>.</a:t>
            </a:r>
            <a:r>
              <a:rPr lang="ko-KR" altLang="en-US" sz="900" dirty="0"/>
              <a:t> 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E16331C-F845-4A98-B38A-1A2AB68187DE}"/>
              </a:ext>
            </a:extLst>
          </p:cNvPr>
          <p:cNvSpPr/>
          <p:nvPr/>
        </p:nvSpPr>
        <p:spPr>
          <a:xfrm>
            <a:off x="4769918" y="4231539"/>
            <a:ext cx="1800200" cy="51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/>
              <a:t>오렌지를 다이스로 잘라준다</a:t>
            </a:r>
            <a:r>
              <a:rPr lang="en-US" altLang="ko-KR" sz="900" dirty="0"/>
              <a:t>.</a:t>
            </a:r>
            <a:endParaRPr lang="ko-KR" altLang="en-US" sz="900" dirty="0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BD25DADB-59A1-4A78-97DE-75A9A7F957C0}"/>
              </a:ext>
            </a:extLst>
          </p:cNvPr>
          <p:cNvSpPr/>
          <p:nvPr/>
        </p:nvSpPr>
        <p:spPr>
          <a:xfrm>
            <a:off x="6945895" y="2498795"/>
            <a:ext cx="1824119" cy="491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/>
              <a:t>노른자</a:t>
            </a:r>
            <a:r>
              <a:rPr lang="en-US" altLang="ko-KR" sz="900" dirty="0"/>
              <a:t>,</a:t>
            </a:r>
            <a:r>
              <a:rPr lang="ko-KR" altLang="en-US" sz="900" dirty="0"/>
              <a:t>설탕</a:t>
            </a:r>
            <a:r>
              <a:rPr lang="en-US" altLang="ko-KR" sz="900" dirty="0"/>
              <a:t>,</a:t>
            </a:r>
            <a:r>
              <a:rPr lang="ko-KR" altLang="en-US" sz="900" dirty="0"/>
              <a:t>우유</a:t>
            </a:r>
            <a:r>
              <a:rPr lang="en-US" altLang="ko-KR" sz="900" dirty="0"/>
              <a:t>,</a:t>
            </a:r>
            <a:r>
              <a:rPr lang="ko-KR" altLang="en-US" sz="900" dirty="0" err="1"/>
              <a:t>바닐라액상을</a:t>
            </a:r>
            <a:endParaRPr lang="en-US" altLang="ko-KR" sz="900" dirty="0"/>
          </a:p>
          <a:p>
            <a:pPr algn="ctr"/>
            <a:r>
              <a:rPr lang="ko-KR" altLang="en-US" sz="900" dirty="0"/>
              <a:t>넣고 끓이며 농도를 잡아준다</a:t>
            </a:r>
            <a:r>
              <a:rPr lang="en-US" altLang="ko-KR" sz="900" dirty="0"/>
              <a:t>.</a:t>
            </a:r>
            <a:endParaRPr lang="ko-KR" altLang="en-US" sz="900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655153B1-2FC2-4B15-8E09-6FF20AD87BC7}"/>
              </a:ext>
            </a:extLst>
          </p:cNvPr>
          <p:cNvSpPr/>
          <p:nvPr/>
        </p:nvSpPr>
        <p:spPr>
          <a:xfrm>
            <a:off x="6955555" y="4232634"/>
            <a:ext cx="1796668" cy="541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err="1"/>
              <a:t>코코아크럼블을</a:t>
            </a:r>
            <a:r>
              <a:rPr lang="ko-KR" altLang="en-US" sz="900" dirty="0"/>
              <a:t> 완성한다</a:t>
            </a:r>
            <a:r>
              <a:rPr lang="en-US" altLang="ko-KR" sz="900" dirty="0"/>
              <a:t>.</a:t>
            </a:r>
            <a:endParaRPr lang="ko-KR" altLang="en-US" sz="900" dirty="0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405DF06D-8E5C-4742-A7E9-91EDF5FECDFE}"/>
              </a:ext>
            </a:extLst>
          </p:cNvPr>
          <p:cNvSpPr/>
          <p:nvPr/>
        </p:nvSpPr>
        <p:spPr>
          <a:xfrm>
            <a:off x="4760330" y="5990405"/>
            <a:ext cx="180978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err="1"/>
              <a:t>후라이팬에</a:t>
            </a:r>
            <a:r>
              <a:rPr lang="ko-KR" altLang="en-US" sz="900" dirty="0"/>
              <a:t> 기름을 </a:t>
            </a:r>
            <a:r>
              <a:rPr lang="ko-KR" altLang="en-US" sz="900" dirty="0" err="1"/>
              <a:t>두른다음</a:t>
            </a:r>
            <a:r>
              <a:rPr lang="ko-KR" altLang="en-US" sz="900" dirty="0"/>
              <a:t> </a:t>
            </a:r>
            <a:r>
              <a:rPr lang="ko-KR" altLang="en-US" sz="900" dirty="0" err="1"/>
              <a:t>키친타올로</a:t>
            </a:r>
            <a:r>
              <a:rPr lang="ko-KR" altLang="en-US" sz="900" dirty="0"/>
              <a:t> 닦은 뒤 틀 안에 </a:t>
            </a:r>
            <a:r>
              <a:rPr lang="ko-KR" altLang="en-US" sz="900" dirty="0" err="1"/>
              <a:t>핫케익</a:t>
            </a:r>
            <a:r>
              <a:rPr lang="ko-KR" altLang="en-US" sz="900" dirty="0"/>
              <a:t> 반죽을 넣어서 </a:t>
            </a:r>
            <a:r>
              <a:rPr lang="ko-KR" altLang="en-US" sz="900" dirty="0" err="1"/>
              <a:t>구워준다</a:t>
            </a:r>
            <a:r>
              <a:rPr lang="en-US" altLang="ko-KR" sz="900" dirty="0"/>
              <a:t>.</a:t>
            </a:r>
            <a:r>
              <a:rPr lang="ko-KR" altLang="en-US" sz="900" dirty="0"/>
              <a:t> 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98D7D472-AD1F-4A8D-B616-97EF360B3470}"/>
              </a:ext>
            </a:extLst>
          </p:cNvPr>
          <p:cNvSpPr/>
          <p:nvPr/>
        </p:nvSpPr>
        <p:spPr>
          <a:xfrm>
            <a:off x="6940886" y="5959496"/>
            <a:ext cx="1804017" cy="488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err="1"/>
              <a:t>플레이팅을</a:t>
            </a:r>
            <a:r>
              <a:rPr lang="ko-KR" altLang="en-US" sz="900" dirty="0"/>
              <a:t> 하여 완성시켜준다</a:t>
            </a:r>
            <a:r>
              <a:rPr lang="en-US" altLang="ko-KR" sz="900" dirty="0"/>
              <a:t>.</a:t>
            </a:r>
            <a:endParaRPr lang="ko-KR" altLang="en-US" sz="900" dirty="0"/>
          </a:p>
        </p:txBody>
      </p:sp>
    </p:spTree>
    <p:extLst>
      <p:ext uri="{BB962C8B-B14F-4D97-AF65-F5344CB8AC3E}">
        <p14:creationId xmlns:p14="http://schemas.microsoft.com/office/powerpoint/2010/main" val="154789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151620" y="1052736"/>
            <a:ext cx="7128792" cy="41764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제목 1"/>
          <p:cNvSpPr txBox="1">
            <a:spLocks/>
          </p:cNvSpPr>
          <p:nvPr/>
        </p:nvSpPr>
        <p:spPr>
          <a:xfrm>
            <a:off x="1115616" y="5229200"/>
            <a:ext cx="7200800" cy="16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100" dirty="0">
                <a:solidFill>
                  <a:schemeClr val="tx2"/>
                </a:solidFill>
              </a:rPr>
              <a:t>이 핫 케익을 재해석한 요리는 오렌지</a:t>
            </a:r>
            <a:r>
              <a:rPr lang="en-US" altLang="ko-KR" sz="1100" dirty="0">
                <a:solidFill>
                  <a:schemeClr val="tx2"/>
                </a:solidFill>
              </a:rPr>
              <a:t>-</a:t>
            </a:r>
            <a:r>
              <a:rPr lang="ko-KR" altLang="en-US" sz="1100" dirty="0">
                <a:solidFill>
                  <a:schemeClr val="tx2"/>
                </a:solidFill>
              </a:rPr>
              <a:t>피로회복에 좋다</a:t>
            </a:r>
            <a:r>
              <a:rPr lang="en-US" altLang="ko-KR" sz="1100" dirty="0">
                <a:solidFill>
                  <a:schemeClr val="tx2"/>
                </a:solidFill>
              </a:rPr>
              <a:t>,</a:t>
            </a:r>
            <a:r>
              <a:rPr lang="ko-KR" altLang="en-US" sz="1100" dirty="0">
                <a:solidFill>
                  <a:schemeClr val="tx2"/>
                </a:solidFill>
              </a:rPr>
              <a:t>혈관을 건강하게 해준다</a:t>
            </a:r>
            <a:r>
              <a:rPr lang="en-US" altLang="ko-KR" sz="1100" dirty="0">
                <a:solidFill>
                  <a:schemeClr val="tx2"/>
                </a:solidFill>
              </a:rPr>
              <a:t>,</a:t>
            </a:r>
            <a:r>
              <a:rPr lang="ko-KR" altLang="en-US" sz="1100" dirty="0">
                <a:solidFill>
                  <a:schemeClr val="tx2"/>
                </a:solidFill>
              </a:rPr>
              <a:t>면역력 강화</a:t>
            </a:r>
            <a:endParaRPr lang="en-US" altLang="ko-KR" sz="1100" dirty="0">
              <a:solidFill>
                <a:schemeClr val="tx2"/>
              </a:solidFill>
            </a:endParaRPr>
          </a:p>
          <a:p>
            <a:r>
              <a:rPr lang="ko-KR" altLang="en-US" sz="1100" dirty="0">
                <a:solidFill>
                  <a:schemeClr val="tx2"/>
                </a:solidFill>
              </a:rPr>
              <a:t>초콜릿</a:t>
            </a:r>
            <a:r>
              <a:rPr lang="en-US" altLang="ko-KR" sz="1100" dirty="0">
                <a:solidFill>
                  <a:schemeClr val="tx2"/>
                </a:solidFill>
              </a:rPr>
              <a:t>-</a:t>
            </a:r>
            <a:r>
              <a:rPr lang="ko-KR" altLang="en-US" sz="1100" dirty="0">
                <a:solidFill>
                  <a:schemeClr val="tx2"/>
                </a:solidFill>
              </a:rPr>
              <a:t>더 달달하게 해준다</a:t>
            </a:r>
            <a:r>
              <a:rPr lang="en-US" altLang="ko-KR" sz="1100" dirty="0">
                <a:solidFill>
                  <a:schemeClr val="tx2"/>
                </a:solidFill>
              </a:rPr>
              <a:t>.</a:t>
            </a:r>
            <a:r>
              <a:rPr lang="ko-KR" altLang="en-US" sz="1100" dirty="0">
                <a:solidFill>
                  <a:schemeClr val="tx2"/>
                </a:solidFill>
              </a:rPr>
              <a:t>스트레스 해소</a:t>
            </a:r>
            <a:r>
              <a:rPr lang="en-US" altLang="ko-KR" sz="1100" dirty="0">
                <a:solidFill>
                  <a:schemeClr val="tx2"/>
                </a:solidFill>
              </a:rPr>
              <a:t>,</a:t>
            </a:r>
            <a:r>
              <a:rPr lang="ko-KR" altLang="en-US" sz="1100" dirty="0">
                <a:solidFill>
                  <a:schemeClr val="tx2"/>
                </a:solidFill>
              </a:rPr>
              <a:t>기억력</a:t>
            </a:r>
            <a:r>
              <a:rPr lang="en-US" altLang="ko-KR" sz="1100" dirty="0">
                <a:solidFill>
                  <a:schemeClr val="tx2"/>
                </a:solidFill>
              </a:rPr>
              <a:t>,</a:t>
            </a:r>
            <a:r>
              <a:rPr lang="ko-KR" altLang="en-US" sz="1100" dirty="0">
                <a:solidFill>
                  <a:schemeClr val="tx2"/>
                </a:solidFill>
              </a:rPr>
              <a:t>사고력 등 인지능력 향상에 효과</a:t>
            </a:r>
            <a:endParaRPr lang="en-US" altLang="ko-KR" sz="1100" dirty="0">
              <a:solidFill>
                <a:schemeClr val="tx2"/>
              </a:solidFill>
            </a:endParaRPr>
          </a:p>
          <a:p>
            <a:r>
              <a:rPr lang="ko-KR" altLang="en-US" sz="1100" dirty="0" err="1">
                <a:solidFill>
                  <a:schemeClr val="tx2"/>
                </a:solidFill>
              </a:rPr>
              <a:t>핫케익을</a:t>
            </a:r>
            <a:r>
              <a:rPr lang="ko-KR" altLang="en-US" sz="1100" dirty="0">
                <a:solidFill>
                  <a:schemeClr val="tx2"/>
                </a:solidFill>
              </a:rPr>
              <a:t> 재해석해서 더 부드러움과 촉촉함을 더해 오렌지의 </a:t>
            </a:r>
            <a:r>
              <a:rPr lang="ko-KR" altLang="en-US" sz="1100" dirty="0" err="1">
                <a:solidFill>
                  <a:schemeClr val="tx2"/>
                </a:solidFill>
              </a:rPr>
              <a:t>새콤달콤과</a:t>
            </a:r>
            <a:endParaRPr lang="en-US" altLang="ko-KR" sz="1100" dirty="0">
              <a:solidFill>
                <a:schemeClr val="tx2"/>
              </a:solidFill>
            </a:endParaRPr>
          </a:p>
          <a:p>
            <a:r>
              <a:rPr lang="ko-KR" altLang="en-US" sz="1100" dirty="0" err="1">
                <a:solidFill>
                  <a:schemeClr val="tx2"/>
                </a:solidFill>
              </a:rPr>
              <a:t>코코아크럼블의</a:t>
            </a:r>
            <a:r>
              <a:rPr lang="ko-KR" altLang="en-US" sz="1100" dirty="0">
                <a:solidFill>
                  <a:schemeClr val="tx2"/>
                </a:solidFill>
              </a:rPr>
              <a:t> </a:t>
            </a:r>
            <a:r>
              <a:rPr lang="ko-KR" altLang="en-US" sz="1100" dirty="0" err="1">
                <a:solidFill>
                  <a:schemeClr val="tx2"/>
                </a:solidFill>
              </a:rPr>
              <a:t>식감</a:t>
            </a:r>
            <a:r>
              <a:rPr lang="en-US" altLang="ko-KR" sz="1100" dirty="0">
                <a:solidFill>
                  <a:schemeClr val="tx2"/>
                </a:solidFill>
              </a:rPr>
              <a:t>,</a:t>
            </a:r>
            <a:r>
              <a:rPr lang="ko-KR" altLang="en-US" sz="1100" dirty="0" err="1">
                <a:solidFill>
                  <a:schemeClr val="tx2"/>
                </a:solidFill>
              </a:rPr>
              <a:t>초코크림의</a:t>
            </a:r>
            <a:r>
              <a:rPr lang="ko-KR" altLang="en-US" sz="1100" dirty="0">
                <a:solidFill>
                  <a:schemeClr val="tx2"/>
                </a:solidFill>
              </a:rPr>
              <a:t> </a:t>
            </a:r>
            <a:r>
              <a:rPr lang="ko-KR" altLang="en-US" sz="1100" dirty="0" err="1">
                <a:solidFill>
                  <a:schemeClr val="tx2"/>
                </a:solidFill>
              </a:rPr>
              <a:t>달달함</a:t>
            </a:r>
            <a:r>
              <a:rPr lang="en-US" altLang="ko-KR" sz="1100" dirty="0">
                <a:solidFill>
                  <a:schemeClr val="tx2"/>
                </a:solidFill>
              </a:rPr>
              <a:t>,</a:t>
            </a:r>
            <a:r>
              <a:rPr lang="ko-KR" altLang="en-US" sz="1100" dirty="0">
                <a:solidFill>
                  <a:schemeClr val="tx2"/>
                </a:solidFill>
              </a:rPr>
              <a:t>마지막으로 </a:t>
            </a:r>
            <a:r>
              <a:rPr lang="ko-KR" altLang="en-US" sz="1100" dirty="0" err="1">
                <a:solidFill>
                  <a:schemeClr val="tx2"/>
                </a:solidFill>
              </a:rPr>
              <a:t>앙글레이즈</a:t>
            </a:r>
            <a:r>
              <a:rPr lang="ko-KR" altLang="en-US" sz="1100" dirty="0">
                <a:solidFill>
                  <a:schemeClr val="tx2"/>
                </a:solidFill>
              </a:rPr>
              <a:t> 소스를 합하므로 공부에 지친 친구에게</a:t>
            </a:r>
            <a:endParaRPr lang="en-US" altLang="ko-KR" sz="1100" dirty="0">
              <a:solidFill>
                <a:schemeClr val="tx2"/>
              </a:solidFill>
            </a:endParaRPr>
          </a:p>
          <a:p>
            <a:r>
              <a:rPr lang="ko-KR" altLang="en-US" sz="1100" dirty="0">
                <a:solidFill>
                  <a:schemeClr val="tx2"/>
                </a:solidFill>
              </a:rPr>
              <a:t>잠시라도 기분이 좋게 공부를 </a:t>
            </a:r>
            <a:r>
              <a:rPr lang="ko-KR" altLang="en-US" sz="1100" dirty="0" err="1">
                <a:solidFill>
                  <a:schemeClr val="tx2"/>
                </a:solidFill>
              </a:rPr>
              <a:t>할수있게</a:t>
            </a:r>
            <a:r>
              <a:rPr lang="ko-KR" altLang="en-US" sz="1100" dirty="0">
                <a:solidFill>
                  <a:schemeClr val="tx2"/>
                </a:solidFill>
              </a:rPr>
              <a:t> 만들어 봤다</a:t>
            </a:r>
            <a:r>
              <a:rPr lang="en-US" altLang="ko-KR" sz="1100" dirty="0">
                <a:solidFill>
                  <a:schemeClr val="tx2"/>
                </a:solidFill>
              </a:rPr>
              <a:t>.</a:t>
            </a:r>
          </a:p>
          <a:p>
            <a:endParaRPr lang="en-US" altLang="ko-KR" sz="1100" dirty="0">
              <a:solidFill>
                <a:schemeClr val="tx2"/>
              </a:solidFill>
            </a:endParaRPr>
          </a:p>
          <a:p>
            <a:endParaRPr lang="en-US" altLang="ko-KR" sz="1100" dirty="0">
              <a:solidFill>
                <a:schemeClr val="tx2"/>
              </a:solidFill>
            </a:endParaRPr>
          </a:p>
          <a:p>
            <a:endParaRPr lang="ko-KR" altLang="en-US" sz="1100" dirty="0">
              <a:solidFill>
                <a:schemeClr val="tx2"/>
              </a:solidFill>
            </a:endParaRPr>
          </a:p>
        </p:txBody>
      </p:sp>
      <p:sp>
        <p:nvSpPr>
          <p:cNvPr id="27" name="제목 4"/>
          <p:cNvSpPr txBox="1">
            <a:spLocks/>
          </p:cNvSpPr>
          <p:nvPr/>
        </p:nvSpPr>
        <p:spPr>
          <a:xfrm>
            <a:off x="1315616" y="420793"/>
            <a:ext cx="6800800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/>
              <a:t>요리 제목 </a:t>
            </a:r>
            <a:r>
              <a:rPr lang="en-US" altLang="ko-KR" sz="2400" dirty="0"/>
              <a:t>: 『 </a:t>
            </a:r>
            <a:r>
              <a:rPr lang="ko-KR" altLang="en-US" sz="2400" dirty="0">
                <a:solidFill>
                  <a:schemeClr val="bg1">
                    <a:lumMod val="50000"/>
                  </a:schemeClr>
                </a:solidFill>
              </a:rPr>
              <a:t>핫 케익을 재해석한</a:t>
            </a:r>
            <a:r>
              <a:rPr lang="en-US" altLang="ko-KR" sz="2400" dirty="0"/>
              <a:t> 』</a:t>
            </a:r>
            <a:r>
              <a:rPr lang="ko-KR" altLang="en-US" sz="2400" dirty="0">
                <a:solidFill>
                  <a:srgbClr val="0070C0"/>
                </a:solidFill>
              </a:rPr>
              <a:t> </a:t>
            </a:r>
            <a:r>
              <a:rPr lang="en-US" altLang="ko-KR" sz="2400" dirty="0">
                <a:solidFill>
                  <a:srgbClr val="0070C0"/>
                </a:solidFill>
              </a:rPr>
              <a:t> </a:t>
            </a:r>
            <a:endParaRPr lang="ko-KR" altLang="en-US" sz="2400" dirty="0">
              <a:solidFill>
                <a:srgbClr val="0070C0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C480E56-0D7C-4297-9F2D-E0AD0AC26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4" y="1052736"/>
            <a:ext cx="712428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89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 idx="4294967295"/>
          </p:nvPr>
        </p:nvSpPr>
        <p:spPr>
          <a:xfrm>
            <a:off x="1979712" y="620688"/>
            <a:ext cx="5545137" cy="6477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출품하는 메뉴의 전체 컨셉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3BAFA6-0DEA-4CFE-95E1-1BA9578B8C34}"/>
              </a:ext>
            </a:extLst>
          </p:cNvPr>
          <p:cNvSpPr txBox="1"/>
          <p:nvPr/>
        </p:nvSpPr>
        <p:spPr>
          <a:xfrm>
            <a:off x="323528" y="1628800"/>
            <a:ext cx="856895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1.</a:t>
            </a:r>
            <a:r>
              <a:rPr lang="ko-KR" altLang="en-US" dirty="0"/>
              <a:t>메뉴 선택 배경</a:t>
            </a:r>
            <a:endParaRPr lang="en-US" altLang="ko-KR" dirty="0"/>
          </a:p>
          <a:p>
            <a:r>
              <a:rPr lang="ko-KR" altLang="en-US" dirty="0"/>
              <a:t>저희 </a:t>
            </a:r>
            <a:r>
              <a:rPr lang="ko-KR" altLang="en-US" dirty="0" err="1"/>
              <a:t>쓰부팀은</a:t>
            </a:r>
            <a:r>
              <a:rPr lang="ko-KR" altLang="en-US" dirty="0"/>
              <a:t> </a:t>
            </a:r>
            <a:r>
              <a:rPr lang="en-US" altLang="ko-KR" dirty="0"/>
              <a:t>3</a:t>
            </a:r>
            <a:r>
              <a:rPr lang="ko-KR" altLang="en-US" dirty="0"/>
              <a:t>코스인 </a:t>
            </a:r>
            <a:r>
              <a:rPr lang="ko-KR" altLang="en-US" dirty="0" err="1"/>
              <a:t>에피타이저</a:t>
            </a:r>
            <a:r>
              <a:rPr lang="en-US" altLang="ko-KR" dirty="0"/>
              <a:t>-</a:t>
            </a:r>
            <a:r>
              <a:rPr lang="ko-KR" altLang="en-US" dirty="0"/>
              <a:t>메인 요리</a:t>
            </a:r>
            <a:r>
              <a:rPr lang="en-US" altLang="ko-KR" dirty="0"/>
              <a:t>-</a:t>
            </a:r>
            <a:r>
              <a:rPr lang="ko-KR" altLang="en-US" dirty="0"/>
              <a:t>디저트의 형식에 따라 공부에       </a:t>
            </a:r>
            <a:endParaRPr lang="en-US" altLang="ko-KR" dirty="0"/>
          </a:p>
          <a:p>
            <a:r>
              <a:rPr lang="ko-KR" altLang="en-US" dirty="0"/>
              <a:t>지친</a:t>
            </a:r>
            <a:r>
              <a:rPr lang="en-US" altLang="ko-KR" dirty="0"/>
              <a:t> </a:t>
            </a:r>
            <a:r>
              <a:rPr lang="ko-KR" altLang="en-US" dirty="0"/>
              <a:t>친구에게</a:t>
            </a:r>
            <a:r>
              <a:rPr lang="en-US" altLang="ko-KR" dirty="0"/>
              <a:t>,</a:t>
            </a:r>
            <a:r>
              <a:rPr lang="ko-KR" altLang="en-US" dirty="0"/>
              <a:t> 만들어주고 싶은 힐링 간식으로 기억력</a:t>
            </a:r>
            <a:r>
              <a:rPr lang="en-US" altLang="ko-KR" dirty="0"/>
              <a:t>,</a:t>
            </a:r>
            <a:r>
              <a:rPr lang="ko-KR" altLang="en-US" dirty="0"/>
              <a:t>집중력 증진 및 </a:t>
            </a:r>
            <a:endParaRPr lang="en-US" altLang="ko-KR" dirty="0"/>
          </a:p>
          <a:p>
            <a:r>
              <a:rPr lang="ko-KR" altLang="en-US" dirty="0"/>
              <a:t>전반적인 인지능력을 향상시키는데 도움이 되는 연어 요리와 각종 미네랄</a:t>
            </a:r>
            <a:endParaRPr lang="en-US" altLang="ko-KR" dirty="0"/>
          </a:p>
          <a:p>
            <a:r>
              <a:rPr lang="ko-KR" altLang="en-US" dirty="0"/>
              <a:t>영양소가 풍부한 </a:t>
            </a:r>
            <a:r>
              <a:rPr lang="ko-KR" altLang="en-US" dirty="0" err="1"/>
              <a:t>꿔바로우</a:t>
            </a:r>
            <a:r>
              <a:rPr lang="ko-KR" altLang="en-US" dirty="0"/>
              <a:t> 요리</a:t>
            </a:r>
            <a:r>
              <a:rPr lang="en-US" altLang="ko-KR" dirty="0"/>
              <a:t>,</a:t>
            </a:r>
            <a:r>
              <a:rPr lang="ko-KR" altLang="en-US" dirty="0">
                <a:solidFill>
                  <a:prstClr val="black"/>
                </a:solidFill>
              </a:rPr>
              <a:t> 피로 회복하는데 좋은</a:t>
            </a:r>
            <a:r>
              <a:rPr lang="en-US" altLang="ko-KR" dirty="0"/>
              <a:t> </a:t>
            </a:r>
            <a:r>
              <a:rPr lang="ko-KR" altLang="en-US" dirty="0"/>
              <a:t>새콤달콤한 오렌지를</a:t>
            </a:r>
            <a:endParaRPr lang="en-US" altLang="ko-KR" dirty="0"/>
          </a:p>
          <a:p>
            <a:r>
              <a:rPr lang="ko-KR" altLang="en-US" dirty="0"/>
              <a:t>곁들인</a:t>
            </a:r>
            <a:r>
              <a:rPr lang="en-US" altLang="ko-KR" dirty="0"/>
              <a:t> </a:t>
            </a:r>
            <a:r>
              <a:rPr lang="ko-KR" altLang="en-US" dirty="0" err="1"/>
              <a:t>핫케익</a:t>
            </a:r>
            <a:r>
              <a:rPr lang="ko-KR" altLang="en-US" dirty="0"/>
              <a:t> 재해석한요리 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 err="1"/>
              <a:t>에피타이저</a:t>
            </a:r>
            <a:r>
              <a:rPr lang="en-US" altLang="ko-KR" dirty="0"/>
              <a:t>-</a:t>
            </a:r>
            <a:r>
              <a:rPr lang="ko-KR" altLang="en-US" dirty="0"/>
              <a:t>연어 </a:t>
            </a:r>
            <a:r>
              <a:rPr lang="ko-KR" altLang="en-US" dirty="0" err="1"/>
              <a:t>테린</a:t>
            </a:r>
            <a:r>
              <a:rPr lang="ko-KR" altLang="en-US" dirty="0"/>
              <a:t> 요리 시원한 요리로 </a:t>
            </a:r>
            <a:r>
              <a:rPr lang="en-US" altLang="ko-KR" dirty="0"/>
              <a:t>DHA</a:t>
            </a:r>
            <a:r>
              <a:rPr lang="ko-KR" altLang="en-US" dirty="0"/>
              <a:t>와 오메가</a:t>
            </a:r>
            <a:r>
              <a:rPr lang="en-US" altLang="ko-KR" dirty="0"/>
              <a:t>3</a:t>
            </a:r>
            <a:r>
              <a:rPr lang="ko-KR" altLang="en-US" dirty="0"/>
              <a:t>가 풍부하게 들어가 </a:t>
            </a:r>
            <a:endParaRPr lang="en-US" altLang="ko-KR" dirty="0"/>
          </a:p>
          <a:p>
            <a:r>
              <a:rPr lang="en-US" altLang="ko-KR" dirty="0"/>
              <a:t>                                   </a:t>
            </a:r>
            <a:r>
              <a:rPr lang="ko-KR" altLang="en-US" dirty="0"/>
              <a:t>뇌기능 향상을 도와주는 성분이라서 학생들이나</a:t>
            </a:r>
            <a:endParaRPr lang="en-US" altLang="ko-KR" dirty="0"/>
          </a:p>
          <a:p>
            <a:r>
              <a:rPr lang="en-US" altLang="ko-KR" dirty="0"/>
              <a:t>                                   </a:t>
            </a:r>
            <a:r>
              <a:rPr lang="ko-KR" altLang="en-US" dirty="0"/>
              <a:t>기억력을 요하는 분들에게 도움이 되는                 </a:t>
            </a:r>
            <a:endParaRPr lang="en-US" altLang="ko-KR" dirty="0"/>
          </a:p>
          <a:p>
            <a:r>
              <a:rPr lang="en-US" altLang="ko-KR" dirty="0"/>
              <a:t>                                   </a:t>
            </a:r>
            <a:r>
              <a:rPr lang="ko-KR" altLang="en-US" dirty="0"/>
              <a:t>연어를 이용한 </a:t>
            </a:r>
            <a:r>
              <a:rPr lang="ko-KR" altLang="en-US" dirty="0" err="1"/>
              <a:t>테린요리입니다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메인 요리</a:t>
            </a:r>
            <a:r>
              <a:rPr lang="en-US" altLang="ko-KR" dirty="0"/>
              <a:t>-</a:t>
            </a:r>
            <a:r>
              <a:rPr lang="ko-KR" altLang="en-US" dirty="0" err="1"/>
              <a:t>꿔바로우</a:t>
            </a:r>
            <a:r>
              <a:rPr lang="ko-KR" altLang="en-US" dirty="0"/>
              <a:t>  새콤달콤한 요리로 각종 미네랄 영양소가 풍부한 </a:t>
            </a:r>
            <a:r>
              <a:rPr lang="ko-KR" altLang="en-US" dirty="0" err="1"/>
              <a:t>돼지등심</a:t>
            </a:r>
            <a:endParaRPr lang="en-US" altLang="ko-KR" dirty="0"/>
          </a:p>
          <a:p>
            <a:r>
              <a:rPr lang="en-US" altLang="ko-KR" dirty="0"/>
              <a:t>                           </a:t>
            </a:r>
            <a:r>
              <a:rPr lang="ko-KR" altLang="en-US" dirty="0"/>
              <a:t>이용하고 정신을 편안하게 해주는 </a:t>
            </a:r>
            <a:r>
              <a:rPr lang="ko-KR" altLang="en-US" dirty="0" err="1"/>
              <a:t>엽산이</a:t>
            </a:r>
            <a:r>
              <a:rPr lang="ko-KR" altLang="en-US" dirty="0"/>
              <a:t> 다량 </a:t>
            </a:r>
            <a:r>
              <a:rPr lang="ko-KR" altLang="en-US" dirty="0" err="1"/>
              <a:t>함유되있는</a:t>
            </a:r>
            <a:endParaRPr lang="en-US" altLang="ko-KR" dirty="0"/>
          </a:p>
          <a:p>
            <a:r>
              <a:rPr lang="en-US" altLang="ko-KR" dirty="0"/>
              <a:t>                           </a:t>
            </a:r>
            <a:r>
              <a:rPr lang="ko-KR" altLang="en-US" dirty="0"/>
              <a:t>당근을 이용한 </a:t>
            </a:r>
            <a:r>
              <a:rPr lang="ko-KR" altLang="en-US" dirty="0" err="1"/>
              <a:t>꿔바로우</a:t>
            </a:r>
            <a:r>
              <a:rPr lang="ko-KR" altLang="en-US" dirty="0"/>
              <a:t> 요리입니다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디저트</a:t>
            </a:r>
            <a:r>
              <a:rPr lang="en-US" altLang="ko-KR" dirty="0"/>
              <a:t>-</a:t>
            </a:r>
            <a:r>
              <a:rPr lang="ko-KR" altLang="en-US" dirty="0" err="1"/>
              <a:t>핫케익을</a:t>
            </a:r>
            <a:r>
              <a:rPr lang="ko-KR" altLang="en-US" dirty="0"/>
              <a:t> 재해석한 요리 달달한 요리로 피로 회복에 좋은 새콤달콤한 </a:t>
            </a:r>
            <a:endParaRPr lang="en-US" altLang="ko-KR" dirty="0"/>
          </a:p>
          <a:p>
            <a:r>
              <a:rPr lang="en-US" altLang="ko-KR" dirty="0"/>
              <a:t>                      </a:t>
            </a:r>
            <a:r>
              <a:rPr lang="ko-KR" altLang="en-US" dirty="0"/>
              <a:t>오렌지를 곁들였고 </a:t>
            </a:r>
            <a:r>
              <a:rPr lang="ko-KR" altLang="en-US" dirty="0" err="1"/>
              <a:t>초코생크림으로</a:t>
            </a:r>
            <a:r>
              <a:rPr lang="ko-KR" altLang="en-US" dirty="0"/>
              <a:t> 더 달달하게 더해준</a:t>
            </a:r>
            <a:endParaRPr lang="en-US" altLang="ko-KR" dirty="0"/>
          </a:p>
          <a:p>
            <a:r>
              <a:rPr lang="en-US" altLang="ko-KR" dirty="0"/>
              <a:t>                      </a:t>
            </a:r>
            <a:r>
              <a:rPr lang="ko-KR" altLang="en-US" dirty="0" err="1"/>
              <a:t>핫케익을</a:t>
            </a:r>
            <a:r>
              <a:rPr lang="ko-KR" altLang="en-US" dirty="0"/>
              <a:t> 재해석한 요리입니다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                    </a:t>
            </a:r>
          </a:p>
          <a:p>
            <a:r>
              <a:rPr lang="en-US" altLang="ko-KR" dirty="0"/>
              <a:t>                          </a:t>
            </a:r>
          </a:p>
          <a:p>
            <a:r>
              <a:rPr lang="en-US" altLang="ko-KR" dirty="0"/>
              <a:t>   </a:t>
            </a:r>
          </a:p>
          <a:p>
            <a:endParaRPr lang="en-US" altLang="ko-KR" dirty="0"/>
          </a:p>
          <a:p>
            <a:r>
              <a:rPr lang="en-US" altLang="ko-KR" dirty="0"/>
              <a:t>        </a:t>
            </a:r>
          </a:p>
          <a:p>
            <a:r>
              <a:rPr lang="en-US" altLang="ko-KR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217602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426263"/>
              </p:ext>
            </p:extLst>
          </p:nvPr>
        </p:nvGraphicFramePr>
        <p:xfrm>
          <a:off x="611560" y="1268760"/>
          <a:ext cx="8064896" cy="4644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달걀 </a:t>
                      </a:r>
                      <a:r>
                        <a:rPr lang="en-US" altLang="ko-KR" sz="1000" dirty="0"/>
                        <a:t>1</a:t>
                      </a:r>
                      <a:r>
                        <a:rPr lang="ko-KR" altLang="en-US" sz="1000" dirty="0"/>
                        <a:t>알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새싹채소 </a:t>
                      </a:r>
                      <a:r>
                        <a:rPr lang="en-US" altLang="ko-KR" sz="1000" dirty="0"/>
                        <a:t>5g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양파 </a:t>
                      </a:r>
                      <a:r>
                        <a:rPr lang="en-US" altLang="ko-KR" sz="1000" dirty="0"/>
                        <a:t>1/4</a:t>
                      </a:r>
                      <a:r>
                        <a:rPr lang="ko-KR" altLang="en-US" sz="1000" dirty="0"/>
                        <a:t>개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시금치 </a:t>
                      </a:r>
                      <a:r>
                        <a:rPr lang="en-US" altLang="ko-KR" sz="1000" dirty="0"/>
                        <a:t>5g 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우유 </a:t>
                      </a:r>
                      <a:r>
                        <a:rPr lang="en-US" altLang="ko-KR" sz="1000" dirty="0"/>
                        <a:t>150ml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오렌지 주스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소금 </a:t>
                      </a:r>
                      <a:r>
                        <a:rPr lang="en-US" altLang="ko-KR" sz="1000" dirty="0"/>
                        <a:t>2g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젤라틴 </a:t>
                      </a:r>
                      <a:r>
                        <a:rPr lang="en-US" altLang="ko-KR" sz="1000" dirty="0"/>
                        <a:t>1</a:t>
                      </a:r>
                      <a:r>
                        <a:rPr lang="ko-KR" altLang="en-US" sz="1000" dirty="0"/>
                        <a:t>장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생강</a:t>
                      </a:r>
                      <a:r>
                        <a:rPr lang="en-US" altLang="ko-KR" sz="1000" dirty="0"/>
                        <a:t>30g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설탕 </a:t>
                      </a:r>
                      <a:r>
                        <a:rPr lang="en-US" altLang="ko-KR" sz="1000" dirty="0"/>
                        <a:t>1g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연어 </a:t>
                      </a:r>
                      <a:r>
                        <a:rPr lang="en-US" altLang="ko-KR" sz="1000" dirty="0"/>
                        <a:t>93g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/>
                        <a:t>요거트</a:t>
                      </a:r>
                      <a:r>
                        <a:rPr lang="ko-KR" altLang="en-US" sz="1000" dirty="0"/>
                        <a:t> </a:t>
                      </a:r>
                      <a:r>
                        <a:rPr lang="en-US" altLang="ko-KR" sz="1000" dirty="0"/>
                        <a:t>1</a:t>
                      </a:r>
                      <a:r>
                        <a:rPr lang="ko-KR" altLang="en-US" sz="1000" dirty="0"/>
                        <a:t>개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제목 4"/>
          <p:cNvSpPr txBox="1">
            <a:spLocks/>
          </p:cNvSpPr>
          <p:nvPr/>
        </p:nvSpPr>
        <p:spPr>
          <a:xfrm>
            <a:off x="1835696" y="404664"/>
            <a:ext cx="5976664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/>
              <a:t>사용재료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1B69EDC-FD3F-410F-BACA-789D506D6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33928"/>
            <a:ext cx="2016224" cy="125896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9CC760B-E171-4AF7-8240-AB7C1FB5C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431" y="1250229"/>
            <a:ext cx="1983578" cy="124266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489AD0D-6929-4836-B3E2-C9130711E2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55" y="1298213"/>
            <a:ext cx="2016225" cy="119468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4E6F4AD-9933-405F-AD07-55B2D1C8F2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479" y="1247079"/>
            <a:ext cx="1933575" cy="124581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A6F3A99-273B-40F0-809C-F9224BD6F1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5" y="2817817"/>
            <a:ext cx="2016499" cy="120539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199F9D94-1BA5-415F-869A-CE9FBE7FB0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051" y="2817817"/>
            <a:ext cx="2000958" cy="120539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26347915-2694-4129-B49C-A0034CFEEE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55" y="2799080"/>
            <a:ext cx="2028824" cy="1224136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4DA030A-C4E4-4970-A65F-38AE82EC1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79" y="2817817"/>
            <a:ext cx="1946175" cy="120539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86692284-E6CA-4829-ADD1-4B2ABA2A42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5" y="4401994"/>
            <a:ext cx="2016499" cy="1170074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915F9AC2-8D90-4B0D-BD06-6FFABB3A26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3" y="4389830"/>
            <a:ext cx="2016225" cy="1182238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C0796E7D-7473-4049-A4A8-00341C740B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348137"/>
            <a:ext cx="2016224" cy="12054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A201D8CE-4ADE-42C3-9156-7CC84AF5E0E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76" y="4378729"/>
            <a:ext cx="2009879" cy="118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70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4"/>
          <p:cNvSpPr txBox="1">
            <a:spLocks/>
          </p:cNvSpPr>
          <p:nvPr/>
        </p:nvSpPr>
        <p:spPr>
          <a:xfrm>
            <a:off x="1835696" y="404664"/>
            <a:ext cx="5976664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/>
              <a:t>조리과정 사진과 설명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358880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55332" y="1263064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734782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948236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95120" y="2996952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555332" y="2991256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769918" y="2996952"/>
            <a:ext cx="1800200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948236" y="2996952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95120" y="4725144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61406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356754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552102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6751866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161406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356754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552102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7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751866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161406" y="471944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9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2555332" y="4732113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4731442" y="4732113"/>
            <a:ext cx="1800200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6948236" y="4737809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2213426" y="4732113"/>
            <a:ext cx="301786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ko-KR" sz="1400" dirty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4408774" y="4732113"/>
            <a:ext cx="301786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ko-KR" sz="1400" dirty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11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6608538" y="4732113"/>
            <a:ext cx="301786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ko-KR" sz="1400" dirty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12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4DB613B-50F2-4A2A-89D7-4B1EA1FE1B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28" y="1244958"/>
            <a:ext cx="1830852" cy="124224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77F3AF6-9348-4842-A201-FA33CAF79E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52852" y="1002625"/>
            <a:ext cx="1226901" cy="177845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70B6E50-80ED-4A8A-87AB-81F78689D5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784" y="1282926"/>
            <a:ext cx="1783198" cy="122804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3AC9A93-2289-4C93-A22A-2F5D7F147E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565" y="1263064"/>
            <a:ext cx="1807871" cy="124791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09EC1BA2-6A8D-4EB4-A3D9-C971871D22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4738" y="2694814"/>
            <a:ext cx="1218441" cy="1822722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BD32DCF3-A7C8-4B8E-A3BB-142254B91E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469" y="2997812"/>
            <a:ext cx="1801063" cy="121758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4BE28904-84C6-42C6-9029-EB9A5CADEF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710" y="2997812"/>
            <a:ext cx="1802408" cy="1217580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8562801A-6724-412D-8F47-898183E743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796" y="2997812"/>
            <a:ext cx="1795640" cy="1217580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2075599F-860C-4A83-8B1C-D87D1F63C32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40" y="4737809"/>
            <a:ext cx="1790366" cy="1211471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ABEC5967-D5D7-423F-BB27-59AEDA61EAE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394" y="4730621"/>
            <a:ext cx="1834022" cy="1225628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8F1D25F7-003F-4CCB-B748-66C3EB434C1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30" y="4737554"/>
            <a:ext cx="1818812" cy="1211726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FE1BDBA9-2606-43D9-9E8C-05E89526B19D}"/>
              </a:ext>
            </a:extLst>
          </p:cNvPr>
          <p:cNvSpPr/>
          <p:nvPr/>
        </p:nvSpPr>
        <p:spPr>
          <a:xfrm>
            <a:off x="343554" y="2495952"/>
            <a:ext cx="1830852" cy="501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/>
              <a:t>모든 재료를 준비한다</a:t>
            </a:r>
            <a:r>
              <a:rPr lang="en-US" altLang="ko-KR" sz="900" dirty="0"/>
              <a:t>.</a:t>
            </a:r>
            <a:endParaRPr lang="ko-KR" altLang="en-US" sz="9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F0A2DF8-5AF6-4444-90B9-6131DBEFB482}"/>
              </a:ext>
            </a:extLst>
          </p:cNvPr>
          <p:cNvSpPr/>
          <p:nvPr/>
        </p:nvSpPr>
        <p:spPr>
          <a:xfrm>
            <a:off x="2557762" y="2530778"/>
            <a:ext cx="1791654" cy="442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/>
              <a:t>생강을 편 썰어줍니다</a:t>
            </a:r>
            <a:r>
              <a:rPr lang="en-US" altLang="ko-KR" sz="900" dirty="0"/>
              <a:t>.</a:t>
            </a:r>
            <a:endParaRPr lang="ko-KR" altLang="en-US" sz="900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B4152D6-3F47-4958-A82B-AA19D6B8AD64}"/>
              </a:ext>
            </a:extLst>
          </p:cNvPr>
          <p:cNvSpPr/>
          <p:nvPr/>
        </p:nvSpPr>
        <p:spPr>
          <a:xfrm>
            <a:off x="4750328" y="2505305"/>
            <a:ext cx="1781313" cy="484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/>
              <a:t>생강과 우유를 넣고 조려준다</a:t>
            </a:r>
            <a:r>
              <a:rPr lang="en-US" altLang="ko-KR" sz="900" dirty="0"/>
              <a:t>.</a:t>
            </a:r>
            <a:endParaRPr lang="ko-KR" altLang="en-US" sz="900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A967414D-69D2-4039-8D91-346FB1F0E722}"/>
              </a:ext>
            </a:extLst>
          </p:cNvPr>
          <p:cNvSpPr/>
          <p:nvPr/>
        </p:nvSpPr>
        <p:spPr>
          <a:xfrm>
            <a:off x="6948236" y="2520518"/>
            <a:ext cx="1800200" cy="452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err="1"/>
              <a:t>요거트와</a:t>
            </a:r>
            <a:r>
              <a:rPr lang="ko-KR" altLang="en-US" sz="900" dirty="0"/>
              <a:t> 양파</a:t>
            </a:r>
            <a:r>
              <a:rPr lang="en-US" altLang="ko-KR" sz="900" dirty="0"/>
              <a:t>,</a:t>
            </a:r>
            <a:r>
              <a:rPr lang="ko-KR" altLang="en-US" sz="900" dirty="0"/>
              <a:t> 오렌지주스를 섞는다</a:t>
            </a:r>
            <a:r>
              <a:rPr lang="en-US" altLang="ko-KR" sz="900" dirty="0"/>
              <a:t>.</a:t>
            </a:r>
            <a:endParaRPr lang="ko-KR" altLang="en-US" sz="900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84290861-2BBB-4E3B-AA7F-751A4D4F46DD}"/>
              </a:ext>
            </a:extLst>
          </p:cNvPr>
          <p:cNvSpPr/>
          <p:nvPr/>
        </p:nvSpPr>
        <p:spPr>
          <a:xfrm>
            <a:off x="398900" y="4226786"/>
            <a:ext cx="1793017" cy="505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/>
              <a:t>연어를 다지고 젤라틴을 녹여서 넣어준다</a:t>
            </a:r>
            <a:r>
              <a:rPr lang="en-US" altLang="ko-KR" sz="900" dirty="0"/>
              <a:t>.</a:t>
            </a:r>
            <a:endParaRPr lang="ko-KR" altLang="en-US" sz="900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DA1AEA50-0B81-4936-9D87-11AEEF06AB64}"/>
              </a:ext>
            </a:extLst>
          </p:cNvPr>
          <p:cNvSpPr/>
          <p:nvPr/>
        </p:nvSpPr>
        <p:spPr>
          <a:xfrm>
            <a:off x="2541474" y="4244143"/>
            <a:ext cx="1807942" cy="475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/>
              <a:t>시금치를 뜨거운 물에 데쳐준다</a:t>
            </a:r>
            <a:r>
              <a:rPr lang="en-US" altLang="ko-KR" sz="900" dirty="0"/>
              <a:t>.</a:t>
            </a:r>
            <a:endParaRPr lang="ko-KR" altLang="en-US" sz="900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8EA3DBA5-7232-4402-AA7F-6FE2CE47D838}"/>
              </a:ext>
            </a:extLst>
          </p:cNvPr>
          <p:cNvSpPr/>
          <p:nvPr/>
        </p:nvSpPr>
        <p:spPr>
          <a:xfrm>
            <a:off x="4772690" y="4226037"/>
            <a:ext cx="1797428" cy="493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/>
              <a:t>연어에 시금치를 올린다</a:t>
            </a:r>
            <a:r>
              <a:rPr lang="en-US" altLang="ko-KR" sz="900" dirty="0"/>
              <a:t>.</a:t>
            </a:r>
            <a:endParaRPr lang="ko-KR" altLang="en-US" sz="900" dirty="0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55AF388C-E3D2-436F-B2BC-FA7799BE7877}"/>
              </a:ext>
            </a:extLst>
          </p:cNvPr>
          <p:cNvSpPr/>
          <p:nvPr/>
        </p:nvSpPr>
        <p:spPr>
          <a:xfrm>
            <a:off x="6949308" y="4244143"/>
            <a:ext cx="1799128" cy="493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err="1"/>
              <a:t>그위에</a:t>
            </a:r>
            <a:r>
              <a:rPr lang="ko-KR" altLang="en-US" sz="900" dirty="0"/>
              <a:t> </a:t>
            </a:r>
            <a:r>
              <a:rPr lang="ko-KR" altLang="en-US" sz="900" dirty="0" err="1"/>
              <a:t>타르타르소스를</a:t>
            </a:r>
            <a:r>
              <a:rPr lang="ko-KR" altLang="en-US" sz="900" dirty="0"/>
              <a:t> 채워 말아준다</a:t>
            </a:r>
            <a:r>
              <a:rPr lang="en-US" altLang="ko-KR" sz="900" dirty="0"/>
              <a:t>.</a:t>
            </a:r>
            <a:endParaRPr lang="ko-KR" altLang="en-US" sz="900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583D1123-4C8E-49A9-95E7-CCA20820B714}"/>
              </a:ext>
            </a:extLst>
          </p:cNvPr>
          <p:cNvSpPr/>
          <p:nvPr/>
        </p:nvSpPr>
        <p:spPr>
          <a:xfrm>
            <a:off x="387860" y="5953646"/>
            <a:ext cx="1819640" cy="443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/>
              <a:t>오렌지주스를 </a:t>
            </a:r>
            <a:r>
              <a:rPr lang="ko-KR" altLang="en-US" sz="900" dirty="0" err="1"/>
              <a:t>리덕션</a:t>
            </a:r>
            <a:r>
              <a:rPr lang="ko-KR" altLang="en-US" sz="900" dirty="0"/>
              <a:t> 시킨다</a:t>
            </a:r>
            <a:r>
              <a:rPr lang="en-US" altLang="ko-KR" sz="900" dirty="0"/>
              <a:t>.</a:t>
            </a:r>
            <a:endParaRPr lang="ko-KR" altLang="en-US" sz="900" dirty="0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02D6EA39-C54A-4F99-8301-4B793C9D9AEE}"/>
              </a:ext>
            </a:extLst>
          </p:cNvPr>
          <p:cNvSpPr/>
          <p:nvPr/>
        </p:nvSpPr>
        <p:spPr>
          <a:xfrm>
            <a:off x="2525364" y="5967422"/>
            <a:ext cx="1824051" cy="430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/>
              <a:t>오렌지 </a:t>
            </a:r>
            <a:r>
              <a:rPr lang="ko-KR" altLang="en-US" sz="900" dirty="0" err="1"/>
              <a:t>리덕션소스</a:t>
            </a:r>
            <a:r>
              <a:rPr lang="ko-KR" altLang="en-US" sz="900" dirty="0"/>
              <a:t> 완성한다</a:t>
            </a:r>
            <a:r>
              <a:rPr lang="en-US" altLang="ko-KR" sz="900" dirty="0"/>
              <a:t>.</a:t>
            </a:r>
            <a:endParaRPr lang="ko-KR" altLang="en-US" sz="900" dirty="0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DC988EAF-D43D-442D-B0B2-AD1C0C6B9045}"/>
              </a:ext>
            </a:extLst>
          </p:cNvPr>
          <p:cNvSpPr/>
          <p:nvPr/>
        </p:nvSpPr>
        <p:spPr>
          <a:xfrm>
            <a:off x="4679110" y="5956858"/>
            <a:ext cx="1823728" cy="440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err="1"/>
              <a:t>플레이팅을</a:t>
            </a:r>
            <a:r>
              <a:rPr lang="ko-KR" altLang="en-US" sz="900" dirty="0"/>
              <a:t> 하여 완성시켜준다</a:t>
            </a:r>
            <a:r>
              <a:rPr lang="en-US" altLang="ko-KR" sz="900" dirty="0"/>
              <a:t>.</a:t>
            </a:r>
            <a:endParaRPr lang="ko-KR" altLang="en-US" sz="900" dirty="0"/>
          </a:p>
        </p:txBody>
      </p:sp>
    </p:spTree>
    <p:extLst>
      <p:ext uri="{BB962C8B-B14F-4D97-AF65-F5344CB8AC3E}">
        <p14:creationId xmlns:p14="http://schemas.microsoft.com/office/powerpoint/2010/main" val="1002887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151620" y="1052736"/>
            <a:ext cx="7128792" cy="41764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제목 4"/>
          <p:cNvSpPr txBox="1">
            <a:spLocks/>
          </p:cNvSpPr>
          <p:nvPr/>
        </p:nvSpPr>
        <p:spPr>
          <a:xfrm>
            <a:off x="1315616" y="260648"/>
            <a:ext cx="750485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/>
              <a:t>요리 제목 </a:t>
            </a:r>
            <a:r>
              <a:rPr lang="en-US" altLang="ko-KR" sz="2400" dirty="0"/>
              <a:t>: 『 </a:t>
            </a:r>
            <a:r>
              <a:rPr lang="ko-KR" altLang="en-US" sz="2400" dirty="0">
                <a:solidFill>
                  <a:schemeClr val="bg1">
                    <a:lumMod val="50000"/>
                  </a:schemeClr>
                </a:solidFill>
              </a:rPr>
              <a:t>오렌지 </a:t>
            </a:r>
            <a:r>
              <a:rPr lang="ko-KR" altLang="en-US" sz="2400" dirty="0" err="1">
                <a:solidFill>
                  <a:schemeClr val="bg1">
                    <a:lumMod val="50000"/>
                  </a:schemeClr>
                </a:solidFill>
              </a:rPr>
              <a:t>리덕션소스와</a:t>
            </a:r>
            <a:r>
              <a:rPr lang="ko-KR" altLang="en-US" sz="2400" dirty="0">
                <a:solidFill>
                  <a:schemeClr val="bg1">
                    <a:lumMod val="50000"/>
                  </a:schemeClr>
                </a:solidFill>
              </a:rPr>
              <a:t> 환상인 연어 </a:t>
            </a:r>
            <a:r>
              <a:rPr lang="ko-KR" altLang="en-US" sz="2400" dirty="0" err="1">
                <a:solidFill>
                  <a:schemeClr val="bg1">
                    <a:lumMod val="50000"/>
                  </a:schemeClr>
                </a:solidFill>
              </a:rPr>
              <a:t>테린</a:t>
            </a:r>
            <a:r>
              <a:rPr lang="en-US" altLang="ko-KR" sz="2400" dirty="0"/>
              <a:t> 』</a:t>
            </a:r>
            <a:r>
              <a:rPr lang="ko-KR" altLang="en-US" sz="2400" dirty="0">
                <a:solidFill>
                  <a:srgbClr val="0070C0"/>
                </a:solidFill>
              </a:rPr>
              <a:t> </a:t>
            </a:r>
            <a:r>
              <a:rPr lang="en-US" altLang="ko-KR" sz="2400" dirty="0">
                <a:solidFill>
                  <a:srgbClr val="0070C0"/>
                </a:solidFill>
              </a:rPr>
              <a:t> </a:t>
            </a:r>
            <a:endParaRPr lang="ko-KR" altLang="en-US" sz="2400" dirty="0">
              <a:solidFill>
                <a:srgbClr val="0070C0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A2A5422-D67B-4D21-9087-0F1C03D58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1052736"/>
            <a:ext cx="7128792" cy="41764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5D7082-A708-48CE-8B24-51A34A07529D}"/>
              </a:ext>
            </a:extLst>
          </p:cNvPr>
          <p:cNvSpPr txBox="1"/>
          <p:nvPr/>
        </p:nvSpPr>
        <p:spPr>
          <a:xfrm>
            <a:off x="1162371" y="5517232"/>
            <a:ext cx="712879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/>
              <a:t>이 오렌지 </a:t>
            </a:r>
            <a:r>
              <a:rPr lang="ko-KR" altLang="en-US" sz="1100" dirty="0" err="1"/>
              <a:t>리덕션소스와</a:t>
            </a:r>
            <a:r>
              <a:rPr lang="ko-KR" altLang="en-US" sz="1100" dirty="0"/>
              <a:t> 환상인 연어 </a:t>
            </a:r>
            <a:r>
              <a:rPr lang="ko-KR" altLang="en-US" sz="1100" dirty="0" err="1"/>
              <a:t>테린</a:t>
            </a:r>
            <a:r>
              <a:rPr lang="ko-KR" altLang="en-US" sz="1100" dirty="0"/>
              <a:t> 요리는 연어</a:t>
            </a:r>
            <a:r>
              <a:rPr lang="en-US" altLang="ko-KR" sz="1100" dirty="0"/>
              <a:t>-DHA</a:t>
            </a:r>
            <a:r>
              <a:rPr lang="ko-KR" altLang="en-US" sz="1100" dirty="0"/>
              <a:t>와 오메가</a:t>
            </a:r>
            <a:r>
              <a:rPr lang="en-US" altLang="ko-KR" sz="1100" dirty="0"/>
              <a:t>3</a:t>
            </a:r>
            <a:r>
              <a:rPr lang="ko-KR" altLang="en-US" sz="1100" dirty="0"/>
              <a:t>가 풍부</a:t>
            </a:r>
            <a:r>
              <a:rPr lang="en-US" altLang="ko-KR" sz="1100" dirty="0"/>
              <a:t>,</a:t>
            </a:r>
            <a:r>
              <a:rPr lang="ko-KR" altLang="en-US" sz="1100" dirty="0"/>
              <a:t>뇌 기능 향상에 도움을 줌</a:t>
            </a:r>
            <a:endParaRPr lang="en-US" altLang="ko-KR" sz="1100" dirty="0"/>
          </a:p>
          <a:p>
            <a:r>
              <a:rPr lang="en-US" altLang="ko-KR" sz="1100" dirty="0"/>
              <a:t>                                                                       </a:t>
            </a:r>
            <a:r>
              <a:rPr lang="ko-KR" altLang="en-US" sz="1100" dirty="0"/>
              <a:t>눈의 건강에 보탬</a:t>
            </a:r>
            <a:endParaRPr lang="en-US" altLang="ko-KR" sz="1100" dirty="0"/>
          </a:p>
          <a:p>
            <a:r>
              <a:rPr lang="en-US" altLang="ko-KR" sz="1100" dirty="0"/>
              <a:t>     </a:t>
            </a:r>
            <a:r>
              <a:rPr lang="ko-KR" altLang="en-US" sz="1100" dirty="0"/>
              <a:t>오렌지 주스</a:t>
            </a:r>
            <a:r>
              <a:rPr lang="en-US" altLang="ko-KR" sz="1100" dirty="0"/>
              <a:t>-</a:t>
            </a:r>
            <a:r>
              <a:rPr lang="ko-KR" altLang="en-US" sz="1100" dirty="0"/>
              <a:t>면역력 향상</a:t>
            </a:r>
            <a:r>
              <a:rPr lang="en-US" altLang="ko-KR" sz="1100" dirty="0"/>
              <a:t>,</a:t>
            </a:r>
            <a:r>
              <a:rPr lang="ko-KR" altLang="en-US" sz="1100" dirty="0"/>
              <a:t>피로회복      시금치</a:t>
            </a:r>
            <a:r>
              <a:rPr lang="en-US" altLang="ko-KR" sz="1100" dirty="0"/>
              <a:t>-</a:t>
            </a:r>
            <a:r>
              <a:rPr lang="ko-KR" altLang="en-US" sz="1100" dirty="0" err="1"/>
              <a:t>눈건강</a:t>
            </a:r>
            <a:r>
              <a:rPr lang="en-US" altLang="ko-KR" sz="1100" dirty="0"/>
              <a:t>,</a:t>
            </a:r>
            <a:r>
              <a:rPr lang="ko-KR" altLang="en-US" sz="1100" dirty="0"/>
              <a:t>성장의 촉진  생강</a:t>
            </a:r>
            <a:r>
              <a:rPr lang="en-US" altLang="ko-KR" sz="1100" dirty="0"/>
              <a:t>-</a:t>
            </a:r>
            <a:r>
              <a:rPr lang="ko-KR" altLang="en-US" sz="1100" dirty="0"/>
              <a:t>면역력을 높여주는 효과</a:t>
            </a:r>
            <a:r>
              <a:rPr lang="en-US" altLang="ko-KR" sz="1100" dirty="0"/>
              <a:t>,</a:t>
            </a:r>
            <a:r>
              <a:rPr lang="ko-KR" altLang="en-US" sz="1100" dirty="0"/>
              <a:t>항암 효과</a:t>
            </a:r>
            <a:endParaRPr lang="en-US" altLang="ko-KR" sz="1100" dirty="0"/>
          </a:p>
          <a:p>
            <a:r>
              <a:rPr lang="en-US" altLang="ko-KR" sz="1100" dirty="0"/>
              <a:t>                                                                </a:t>
            </a:r>
            <a:r>
              <a:rPr lang="ko-KR" altLang="en-US" sz="1100" dirty="0" err="1"/>
              <a:t>요거트</a:t>
            </a:r>
            <a:r>
              <a:rPr lang="en-US" altLang="ko-KR" sz="1100" dirty="0"/>
              <a:t>-</a:t>
            </a:r>
            <a:r>
              <a:rPr lang="ko-KR" altLang="en-US" sz="1100" dirty="0"/>
              <a:t>면역력 향상</a:t>
            </a:r>
            <a:endParaRPr lang="en-US" altLang="ko-KR" sz="1100" dirty="0"/>
          </a:p>
          <a:p>
            <a:r>
              <a:rPr lang="ko-KR" altLang="en-US" sz="1100" dirty="0"/>
              <a:t>공부에 지친 친구에게 필요한 영양소를 찾아서 넣음에 있어 오렌지 </a:t>
            </a:r>
            <a:r>
              <a:rPr lang="ko-KR" altLang="en-US" sz="1100" dirty="0" err="1"/>
              <a:t>리덕션소스와</a:t>
            </a:r>
            <a:r>
              <a:rPr lang="ko-KR" altLang="en-US" sz="1100" dirty="0"/>
              <a:t> 환상인 연어를 써서 </a:t>
            </a:r>
            <a:r>
              <a:rPr lang="ko-KR" altLang="en-US" sz="1100" dirty="0" err="1"/>
              <a:t>테린한</a:t>
            </a:r>
            <a:r>
              <a:rPr lang="ko-KR" altLang="en-US" sz="1100"/>
              <a:t>                        요리로써 </a:t>
            </a:r>
            <a:r>
              <a:rPr lang="ko-KR" altLang="en-US" sz="1100" dirty="0"/>
              <a:t>입맛을 돋우는 </a:t>
            </a:r>
            <a:r>
              <a:rPr lang="ko-KR" altLang="en-US" sz="1100" dirty="0" err="1"/>
              <a:t>식사전</a:t>
            </a:r>
            <a:r>
              <a:rPr lang="ko-KR" altLang="en-US" sz="1100" dirty="0"/>
              <a:t> 요리로 적합하게 만들어 보았다</a:t>
            </a:r>
            <a:r>
              <a:rPr lang="en-US" altLang="ko-KR" sz="1100" dirty="0"/>
              <a:t>.</a:t>
            </a:r>
          </a:p>
          <a:p>
            <a:endParaRPr lang="en-US" altLang="ko-KR" sz="1100" dirty="0"/>
          </a:p>
          <a:p>
            <a:r>
              <a:rPr lang="en-US" altLang="ko-KR" sz="1100" dirty="0"/>
              <a:t>                                                                </a:t>
            </a:r>
          </a:p>
          <a:p>
            <a:r>
              <a:rPr lang="en-US" altLang="ko-KR" sz="1100" dirty="0"/>
              <a:t>                                                                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130196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388203"/>
              </p:ext>
            </p:extLst>
          </p:nvPr>
        </p:nvGraphicFramePr>
        <p:xfrm>
          <a:off x="636664" y="1298575"/>
          <a:ext cx="8064896" cy="4644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/>
                        <a:t>돼지등심</a:t>
                      </a:r>
                      <a:r>
                        <a:rPr lang="ko-KR" altLang="en-US" sz="1000" dirty="0"/>
                        <a:t> </a:t>
                      </a:r>
                      <a:r>
                        <a:rPr lang="en-US" altLang="ko-KR" sz="1000" dirty="0"/>
                        <a:t>200g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감자전분 </a:t>
                      </a:r>
                      <a:r>
                        <a:rPr lang="en-US" altLang="ko-KR" sz="1000" dirty="0"/>
                        <a:t>73g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설탕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달걀</a:t>
                      </a:r>
                      <a:r>
                        <a:rPr lang="en-US" altLang="ko-KR" sz="1000" dirty="0"/>
                        <a:t> 1</a:t>
                      </a:r>
                      <a:r>
                        <a:rPr lang="ko-KR" altLang="en-US" sz="1000" dirty="0"/>
                        <a:t>알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후추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식초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소금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식용유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양파 </a:t>
                      </a:r>
                      <a:r>
                        <a:rPr lang="en-US" altLang="ko-KR" sz="1000" dirty="0"/>
                        <a:t>1/4</a:t>
                      </a:r>
                      <a:r>
                        <a:rPr lang="ko-KR" altLang="en-US" sz="1000" dirty="0"/>
                        <a:t>개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당근 </a:t>
                      </a:r>
                      <a:r>
                        <a:rPr lang="ko-KR" altLang="en-US" sz="1000" dirty="0" err="1"/>
                        <a:t>반개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식초 </a:t>
                      </a:r>
                      <a:r>
                        <a:rPr lang="en-US" altLang="ko-KR" sz="1000" dirty="0"/>
                        <a:t>200ml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제목 4"/>
          <p:cNvSpPr txBox="1">
            <a:spLocks/>
          </p:cNvSpPr>
          <p:nvPr/>
        </p:nvSpPr>
        <p:spPr>
          <a:xfrm>
            <a:off x="1835696" y="404664"/>
            <a:ext cx="5976664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/>
              <a:t>사용재료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5011907-40B6-49BA-A97E-7A055D64F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2016224" cy="1263266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0547C0DC-DE12-4E80-953A-98AA7E1F1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960" y="1240715"/>
            <a:ext cx="2028271" cy="128551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60FC3595-F012-4D3E-8B18-BD7A8AD74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184" y="1240715"/>
            <a:ext cx="2028272" cy="1285517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8CF853EA-5C40-4EAC-9EF9-A23CA5474A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04504"/>
            <a:ext cx="2016224" cy="1257528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E6E9DEE1-C24F-495F-BFAD-E982702D5B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71956"/>
            <a:ext cx="2016224" cy="1260070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486831D6-AE8B-4BE2-8F8B-CD6DD8AA71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960" y="2784558"/>
            <a:ext cx="2028271" cy="1277473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45A374B5-0591-4146-AE6E-16AAA41ECF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184" y="2784559"/>
            <a:ext cx="2028272" cy="1277472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ACA57788-CE73-4572-B03B-8517B1ABC7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9" y="4430407"/>
            <a:ext cx="2009605" cy="1169324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9641A9EE-693B-4E85-85FF-7352A746C9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403" y="4430407"/>
            <a:ext cx="2009605" cy="1169324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84E7FC3B-080D-46A0-9380-0D1FBF3B87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888" y="2804504"/>
            <a:ext cx="2016224" cy="1257528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D6FC983B-4F08-4423-BD70-4B391BF944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80876" y="4430407"/>
            <a:ext cx="1967308" cy="116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7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4"/>
          <p:cNvSpPr txBox="1">
            <a:spLocks/>
          </p:cNvSpPr>
          <p:nvPr/>
        </p:nvSpPr>
        <p:spPr>
          <a:xfrm>
            <a:off x="1835696" y="404664"/>
            <a:ext cx="5976664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/>
              <a:t>조리과정 사진과 설명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358880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55332" y="1263064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734782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948236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95120" y="2996952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555332" y="2991256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769918" y="2996952"/>
            <a:ext cx="1800200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948236" y="2996952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95120" y="4725144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61406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356754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552102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6751866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161406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356754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552102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7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751866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161406" y="471944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9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2555332" y="4732113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4769918" y="4737809"/>
            <a:ext cx="1800200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6948236" y="4737809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2213426" y="4732113"/>
            <a:ext cx="301786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ko-KR" sz="1400" dirty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4408774" y="4732113"/>
            <a:ext cx="301786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ko-KR" sz="1400" dirty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11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6608538" y="4732113"/>
            <a:ext cx="301786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ko-KR" sz="1400" dirty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12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245B876-A5A3-4624-B8AA-0A9A57BF32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98" y="1282452"/>
            <a:ext cx="1786482" cy="120474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F566CDB-BBE7-4E10-92FC-ADC82A8F63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332" y="1261930"/>
            <a:ext cx="1800200" cy="122526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C157187-837C-4859-AB3C-9160C3829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60" y="1279163"/>
            <a:ext cx="1824422" cy="121853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15859C7-85C6-471B-B7B4-195B20FF3B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36" y="1275270"/>
            <a:ext cx="1800200" cy="1217023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4BFBCEF-B087-4F65-86B0-BA3D3915FF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12" y="3003319"/>
            <a:ext cx="1802408" cy="1212073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953F19CF-3692-4521-997D-607EE4B890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124" y="3003318"/>
            <a:ext cx="1798407" cy="1212073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561FB256-6C9B-4D28-B17D-3C4DCCE95D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710" y="3009617"/>
            <a:ext cx="1802408" cy="1205774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06AB5FF1-7252-4638-BDA8-F66A6006BD9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474" y="3003318"/>
            <a:ext cx="1780962" cy="1223466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65C25666-9D31-421D-892B-8AB1C823944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46" y="4712235"/>
            <a:ext cx="1785758" cy="1225653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FC11E439-D0EA-403D-B023-4C34F761ADF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366" y="4732112"/>
            <a:ext cx="1782050" cy="1239262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33235938-859B-4C25-ADCE-B5180EEF9D4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682" y="4737554"/>
            <a:ext cx="1821436" cy="1233820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76D7AF3D-73A8-45CA-8D66-9CFAA92FBAB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932" y="4719448"/>
            <a:ext cx="1780504" cy="1229832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FA47D295-F498-4EA8-A4ED-1B936C71B118}"/>
              </a:ext>
            </a:extLst>
          </p:cNvPr>
          <p:cNvSpPr/>
          <p:nvPr/>
        </p:nvSpPr>
        <p:spPr>
          <a:xfrm>
            <a:off x="356672" y="2497697"/>
            <a:ext cx="1802408" cy="492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/>
              <a:t>모든 재료를 준비한다</a:t>
            </a:r>
            <a:r>
              <a:rPr lang="en-US" altLang="ko-KR" sz="900" dirty="0"/>
              <a:t>.</a:t>
            </a:r>
            <a:endParaRPr lang="ko-KR" altLang="en-US" sz="900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2D0700F-4A5E-40E6-A12C-33AD8B34E618}"/>
              </a:ext>
            </a:extLst>
          </p:cNvPr>
          <p:cNvSpPr/>
          <p:nvPr/>
        </p:nvSpPr>
        <p:spPr>
          <a:xfrm>
            <a:off x="2553124" y="2518931"/>
            <a:ext cx="1817230" cy="478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/>
              <a:t>양파를 썰어준다</a:t>
            </a:r>
            <a:r>
              <a:rPr lang="en-US" altLang="ko-KR" sz="900" dirty="0"/>
              <a:t>.</a:t>
            </a:r>
            <a:endParaRPr lang="ko-KR" altLang="en-US" sz="900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9473239-555C-402E-8EF0-D27D9173B2B1}"/>
              </a:ext>
            </a:extLst>
          </p:cNvPr>
          <p:cNvSpPr/>
          <p:nvPr/>
        </p:nvSpPr>
        <p:spPr>
          <a:xfrm>
            <a:off x="4732348" y="2487199"/>
            <a:ext cx="1802634" cy="500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/>
              <a:t>당근을 </a:t>
            </a:r>
            <a:r>
              <a:rPr lang="ko-KR" altLang="en-US" sz="900" dirty="0" err="1"/>
              <a:t>줄리엔해준다</a:t>
            </a:r>
            <a:r>
              <a:rPr lang="en-US" altLang="ko-KR" sz="900" dirty="0"/>
              <a:t>.</a:t>
            </a:r>
            <a:endParaRPr lang="ko-KR" altLang="en-US" sz="900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D451E35D-2D47-4711-A3F9-96F438B8F206}"/>
              </a:ext>
            </a:extLst>
          </p:cNvPr>
          <p:cNvSpPr/>
          <p:nvPr/>
        </p:nvSpPr>
        <p:spPr>
          <a:xfrm>
            <a:off x="6955522" y="2495566"/>
            <a:ext cx="1792914" cy="489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err="1"/>
              <a:t>돼지등심에</a:t>
            </a:r>
            <a:r>
              <a:rPr lang="ko-KR" altLang="en-US" sz="900" dirty="0"/>
              <a:t> 소금</a:t>
            </a:r>
            <a:r>
              <a:rPr lang="en-US" altLang="ko-KR" sz="900" dirty="0"/>
              <a:t>,</a:t>
            </a:r>
            <a:r>
              <a:rPr lang="ko-KR" altLang="en-US" sz="900" dirty="0" err="1"/>
              <a:t>후추간을</a:t>
            </a:r>
            <a:r>
              <a:rPr lang="ko-KR" altLang="en-US" sz="900" dirty="0"/>
              <a:t> 해준다</a:t>
            </a:r>
            <a:r>
              <a:rPr lang="en-US" altLang="ko-KR" sz="900" dirty="0"/>
              <a:t>.</a:t>
            </a:r>
            <a:endParaRPr lang="ko-KR" altLang="en-US" sz="900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F9C21F17-0B88-4E3E-9A94-BFA2B43AF5C1}"/>
              </a:ext>
            </a:extLst>
          </p:cNvPr>
          <p:cNvSpPr/>
          <p:nvPr/>
        </p:nvSpPr>
        <p:spPr>
          <a:xfrm>
            <a:off x="388040" y="4228301"/>
            <a:ext cx="1825385" cy="483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/>
              <a:t>간을 한 </a:t>
            </a:r>
            <a:r>
              <a:rPr lang="ko-KR" altLang="en-US" sz="900" dirty="0" err="1"/>
              <a:t>돼지등심에</a:t>
            </a:r>
            <a:r>
              <a:rPr lang="ko-KR" altLang="en-US" sz="900" dirty="0"/>
              <a:t> 전분가루를</a:t>
            </a:r>
            <a:endParaRPr lang="en-US" altLang="ko-KR" sz="900" dirty="0"/>
          </a:p>
          <a:p>
            <a:pPr algn="ctr"/>
            <a:r>
              <a:rPr lang="ko-KR" altLang="en-US" sz="900" dirty="0" err="1"/>
              <a:t>묻쳐준다</a:t>
            </a:r>
            <a:r>
              <a:rPr lang="en-US" altLang="ko-KR" sz="900" dirty="0"/>
              <a:t>.</a:t>
            </a:r>
            <a:r>
              <a:rPr lang="ko-KR" altLang="en-US" sz="900" dirty="0"/>
              <a:t> 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6C949261-5CA2-447C-A141-1459A9D421C5}"/>
              </a:ext>
            </a:extLst>
          </p:cNvPr>
          <p:cNvSpPr/>
          <p:nvPr/>
        </p:nvSpPr>
        <p:spPr>
          <a:xfrm>
            <a:off x="2572362" y="4196429"/>
            <a:ext cx="1777054" cy="510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err="1"/>
              <a:t>물전분</a:t>
            </a:r>
            <a:r>
              <a:rPr lang="en-US" altLang="ko-KR" sz="900" dirty="0"/>
              <a:t>,</a:t>
            </a:r>
            <a:r>
              <a:rPr lang="ko-KR" altLang="en-US" sz="900" dirty="0"/>
              <a:t>기름</a:t>
            </a:r>
            <a:r>
              <a:rPr lang="en-US" altLang="ko-KR" sz="900" dirty="0"/>
              <a:t>,</a:t>
            </a:r>
            <a:r>
              <a:rPr lang="ko-KR" altLang="en-US" sz="900" dirty="0"/>
              <a:t>달걀흰자로 </a:t>
            </a:r>
            <a:r>
              <a:rPr lang="ko-KR" altLang="en-US" sz="900" dirty="0" err="1"/>
              <a:t>튀김반죽을</a:t>
            </a:r>
            <a:r>
              <a:rPr lang="ko-KR" altLang="en-US" sz="900" dirty="0"/>
              <a:t> 만든다</a:t>
            </a:r>
            <a:r>
              <a:rPr lang="en-US" altLang="ko-KR" sz="900" dirty="0"/>
              <a:t>.</a:t>
            </a:r>
            <a:endParaRPr lang="ko-KR" altLang="en-US" sz="900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ED310F6C-DE07-4B9B-B6B7-932E3ACD172E}"/>
              </a:ext>
            </a:extLst>
          </p:cNvPr>
          <p:cNvSpPr/>
          <p:nvPr/>
        </p:nvSpPr>
        <p:spPr>
          <a:xfrm>
            <a:off x="4745000" y="4237773"/>
            <a:ext cx="1825118" cy="4997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err="1"/>
              <a:t>돼지등심에</a:t>
            </a:r>
            <a:r>
              <a:rPr lang="ko-KR" altLang="en-US" sz="900" dirty="0"/>
              <a:t> </a:t>
            </a:r>
            <a:r>
              <a:rPr lang="ko-KR" altLang="en-US" sz="900" dirty="0" err="1"/>
              <a:t>튀김반죽을</a:t>
            </a:r>
            <a:r>
              <a:rPr lang="ko-KR" altLang="en-US" sz="900" dirty="0"/>
              <a:t> 입혀준다</a:t>
            </a:r>
            <a:r>
              <a:rPr lang="en-US" altLang="ko-KR" sz="900" dirty="0"/>
              <a:t>.</a:t>
            </a:r>
            <a:endParaRPr lang="ko-KR" altLang="en-US" sz="900" dirty="0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63F28B5A-5D21-4F67-8EEF-30D42199C6E2}"/>
              </a:ext>
            </a:extLst>
          </p:cNvPr>
          <p:cNvSpPr/>
          <p:nvPr/>
        </p:nvSpPr>
        <p:spPr>
          <a:xfrm>
            <a:off x="6948236" y="4228240"/>
            <a:ext cx="1800200" cy="478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err="1"/>
              <a:t>후라이팬에</a:t>
            </a:r>
            <a:r>
              <a:rPr lang="ko-KR" altLang="en-US" sz="900" dirty="0"/>
              <a:t> 기름을 많이 넣어준다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2C701C58-8C96-4316-AE87-44C96BC00727}"/>
              </a:ext>
            </a:extLst>
          </p:cNvPr>
          <p:cNvSpPr/>
          <p:nvPr/>
        </p:nvSpPr>
        <p:spPr>
          <a:xfrm>
            <a:off x="392912" y="5943600"/>
            <a:ext cx="1794492" cy="478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err="1"/>
              <a:t>돼지등심을</a:t>
            </a:r>
            <a:r>
              <a:rPr lang="ko-KR" altLang="en-US" sz="900" dirty="0"/>
              <a:t> 튀겨준다</a:t>
            </a:r>
            <a:r>
              <a:rPr lang="en-US" altLang="ko-KR" sz="900" dirty="0"/>
              <a:t>.</a:t>
            </a:r>
            <a:endParaRPr lang="ko-KR" altLang="en-US" sz="900" dirty="0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6697550A-E47A-4FDC-9010-1A925DC87369}"/>
              </a:ext>
            </a:extLst>
          </p:cNvPr>
          <p:cNvSpPr/>
          <p:nvPr/>
        </p:nvSpPr>
        <p:spPr>
          <a:xfrm>
            <a:off x="2572362" y="5937888"/>
            <a:ext cx="1786852" cy="483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/>
              <a:t>양파와 당근을 기름에 볶아준다</a:t>
            </a:r>
            <a:r>
              <a:rPr lang="en-US" altLang="ko-KR" sz="900" dirty="0"/>
              <a:t>.</a:t>
            </a:r>
            <a:endParaRPr lang="ko-KR" altLang="en-US" sz="900" dirty="0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0E7A0F98-5DF9-4FE6-BF22-CEF826C6C71C}"/>
              </a:ext>
            </a:extLst>
          </p:cNvPr>
          <p:cNvSpPr/>
          <p:nvPr/>
        </p:nvSpPr>
        <p:spPr>
          <a:xfrm>
            <a:off x="4756136" y="5956249"/>
            <a:ext cx="1813981" cy="4655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/>
              <a:t>식초를 넣어서 </a:t>
            </a:r>
            <a:r>
              <a:rPr lang="ko-KR" altLang="en-US" sz="900" dirty="0" err="1"/>
              <a:t>꿔바로우</a:t>
            </a:r>
            <a:r>
              <a:rPr lang="ko-KR" altLang="en-US" sz="900" dirty="0"/>
              <a:t> 소스를 만들어준다</a:t>
            </a:r>
            <a:r>
              <a:rPr lang="en-US" altLang="ko-KR" sz="900" dirty="0"/>
              <a:t>.</a:t>
            </a:r>
            <a:endParaRPr lang="ko-KR" altLang="en-US" sz="900" dirty="0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3AC791A6-3903-4401-90F3-3D528ECF592A}"/>
              </a:ext>
            </a:extLst>
          </p:cNvPr>
          <p:cNvSpPr/>
          <p:nvPr/>
        </p:nvSpPr>
        <p:spPr>
          <a:xfrm>
            <a:off x="6955522" y="5956249"/>
            <a:ext cx="1792914" cy="4655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err="1"/>
              <a:t>플레이팅을</a:t>
            </a:r>
            <a:r>
              <a:rPr lang="ko-KR" altLang="en-US" sz="900" dirty="0"/>
              <a:t> 하여 완성시켜준다</a:t>
            </a:r>
            <a:r>
              <a:rPr lang="en-US" altLang="ko-KR" sz="900" dirty="0"/>
              <a:t>.</a:t>
            </a:r>
            <a:endParaRPr lang="ko-KR" altLang="en-US" sz="900" dirty="0"/>
          </a:p>
        </p:txBody>
      </p:sp>
    </p:spTree>
    <p:extLst>
      <p:ext uri="{BB962C8B-B14F-4D97-AF65-F5344CB8AC3E}">
        <p14:creationId xmlns:p14="http://schemas.microsoft.com/office/powerpoint/2010/main" val="660968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151620" y="1052736"/>
            <a:ext cx="7128792" cy="41764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제목 1"/>
          <p:cNvSpPr txBox="1">
            <a:spLocks/>
          </p:cNvSpPr>
          <p:nvPr/>
        </p:nvSpPr>
        <p:spPr>
          <a:xfrm>
            <a:off x="1115616" y="5373216"/>
            <a:ext cx="7200800" cy="121690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100" dirty="0">
                <a:solidFill>
                  <a:schemeClr val="tx2"/>
                </a:solidFill>
              </a:rPr>
              <a:t>이 </a:t>
            </a:r>
            <a:r>
              <a:rPr lang="ko-KR" altLang="en-US" sz="1100" dirty="0" err="1">
                <a:solidFill>
                  <a:schemeClr val="tx2"/>
                </a:solidFill>
              </a:rPr>
              <a:t>새콤달콤을</a:t>
            </a:r>
            <a:r>
              <a:rPr lang="ko-KR" altLang="en-US" sz="1100" dirty="0">
                <a:solidFill>
                  <a:schemeClr val="tx2"/>
                </a:solidFill>
              </a:rPr>
              <a:t> 더한 </a:t>
            </a:r>
            <a:r>
              <a:rPr lang="ko-KR" altLang="en-US" sz="1100" dirty="0" err="1">
                <a:solidFill>
                  <a:schemeClr val="tx2"/>
                </a:solidFill>
              </a:rPr>
              <a:t>꿔바로우</a:t>
            </a:r>
            <a:r>
              <a:rPr lang="ko-KR" altLang="en-US" sz="1100" dirty="0">
                <a:solidFill>
                  <a:schemeClr val="tx2"/>
                </a:solidFill>
              </a:rPr>
              <a:t> 요리는 당근</a:t>
            </a:r>
            <a:r>
              <a:rPr lang="en-US" altLang="ko-KR" sz="1100" dirty="0">
                <a:solidFill>
                  <a:schemeClr val="tx2"/>
                </a:solidFill>
              </a:rPr>
              <a:t>-</a:t>
            </a:r>
            <a:r>
              <a:rPr lang="ko-KR" altLang="en-US" sz="1100" dirty="0">
                <a:solidFill>
                  <a:schemeClr val="tx2"/>
                </a:solidFill>
              </a:rPr>
              <a:t>정신을 편안하게 해주는 성분인 </a:t>
            </a:r>
            <a:r>
              <a:rPr lang="ko-KR" altLang="en-US" sz="1100" dirty="0" err="1">
                <a:solidFill>
                  <a:schemeClr val="tx2"/>
                </a:solidFill>
              </a:rPr>
              <a:t>엽산이</a:t>
            </a:r>
            <a:r>
              <a:rPr lang="ko-KR" altLang="en-US" sz="1100" dirty="0">
                <a:solidFill>
                  <a:schemeClr val="tx2"/>
                </a:solidFill>
              </a:rPr>
              <a:t> 다량 </a:t>
            </a:r>
            <a:r>
              <a:rPr lang="ko-KR" altLang="en-US" sz="1100" dirty="0" err="1">
                <a:solidFill>
                  <a:schemeClr val="tx2"/>
                </a:solidFill>
              </a:rPr>
              <a:t>함유되있기</a:t>
            </a:r>
            <a:r>
              <a:rPr lang="ko-KR" altLang="en-US" sz="1100" dirty="0">
                <a:solidFill>
                  <a:schemeClr val="tx2"/>
                </a:solidFill>
              </a:rPr>
              <a:t> 때문에 </a:t>
            </a:r>
            <a:endParaRPr lang="en-US" altLang="ko-KR" sz="1100" dirty="0">
              <a:solidFill>
                <a:schemeClr val="tx2"/>
              </a:solidFill>
            </a:endParaRPr>
          </a:p>
          <a:p>
            <a:r>
              <a:rPr lang="ko-KR" altLang="en-US" sz="1100" dirty="0">
                <a:solidFill>
                  <a:schemeClr val="tx2"/>
                </a:solidFill>
              </a:rPr>
              <a:t>스트레스 완화</a:t>
            </a:r>
            <a:r>
              <a:rPr lang="en-US" altLang="ko-KR" sz="1100" dirty="0">
                <a:solidFill>
                  <a:schemeClr val="tx2"/>
                </a:solidFill>
              </a:rPr>
              <a:t>,</a:t>
            </a:r>
            <a:r>
              <a:rPr lang="ko-KR" altLang="en-US" sz="1100" dirty="0">
                <a:solidFill>
                  <a:schemeClr val="tx2"/>
                </a:solidFill>
              </a:rPr>
              <a:t>불면증 개선</a:t>
            </a:r>
            <a:endParaRPr lang="en-US" altLang="ko-KR" sz="1100" dirty="0">
              <a:solidFill>
                <a:schemeClr val="tx2"/>
              </a:solidFill>
            </a:endParaRPr>
          </a:p>
          <a:p>
            <a:r>
              <a:rPr lang="ko-KR" altLang="en-US" sz="1100" dirty="0">
                <a:solidFill>
                  <a:schemeClr val="tx2"/>
                </a:solidFill>
              </a:rPr>
              <a:t>양파</a:t>
            </a:r>
            <a:r>
              <a:rPr lang="en-US" altLang="ko-KR" sz="1100" dirty="0">
                <a:solidFill>
                  <a:schemeClr val="tx2"/>
                </a:solidFill>
              </a:rPr>
              <a:t>-</a:t>
            </a:r>
            <a:r>
              <a:rPr lang="ko-KR" altLang="en-US" sz="1100" dirty="0">
                <a:solidFill>
                  <a:schemeClr val="tx2"/>
                </a:solidFill>
              </a:rPr>
              <a:t>불면증 개선</a:t>
            </a:r>
            <a:r>
              <a:rPr lang="en-US" altLang="ko-KR" sz="1100" dirty="0">
                <a:solidFill>
                  <a:schemeClr val="tx2"/>
                </a:solidFill>
              </a:rPr>
              <a:t>,</a:t>
            </a:r>
            <a:r>
              <a:rPr lang="ko-KR" altLang="en-US" sz="1100" dirty="0">
                <a:solidFill>
                  <a:schemeClr val="tx2"/>
                </a:solidFill>
              </a:rPr>
              <a:t>혈관질환 개선</a:t>
            </a:r>
            <a:r>
              <a:rPr lang="en-US" altLang="ko-KR" sz="1100" dirty="0">
                <a:solidFill>
                  <a:schemeClr val="tx2"/>
                </a:solidFill>
              </a:rPr>
              <a:t>,</a:t>
            </a:r>
            <a:r>
              <a:rPr lang="ko-KR" altLang="en-US" sz="1100" dirty="0">
                <a:solidFill>
                  <a:schemeClr val="tx2"/>
                </a:solidFill>
              </a:rPr>
              <a:t>당뇨개선</a:t>
            </a:r>
            <a:endParaRPr lang="en-US" altLang="ko-KR" sz="1100" dirty="0">
              <a:solidFill>
                <a:schemeClr val="tx2"/>
              </a:solidFill>
            </a:endParaRPr>
          </a:p>
          <a:p>
            <a:r>
              <a:rPr lang="ko-KR" altLang="en-US" sz="1100" dirty="0">
                <a:solidFill>
                  <a:schemeClr val="tx2"/>
                </a:solidFill>
              </a:rPr>
              <a:t>식초</a:t>
            </a:r>
            <a:r>
              <a:rPr lang="en-US" altLang="ko-KR" sz="1100" dirty="0">
                <a:solidFill>
                  <a:schemeClr val="tx2"/>
                </a:solidFill>
              </a:rPr>
              <a:t>-</a:t>
            </a:r>
            <a:r>
              <a:rPr lang="ko-KR" altLang="en-US" sz="1100" dirty="0">
                <a:solidFill>
                  <a:schemeClr val="tx2"/>
                </a:solidFill>
              </a:rPr>
              <a:t>피로회복</a:t>
            </a:r>
            <a:r>
              <a:rPr lang="en-US" altLang="ko-KR" sz="1100" dirty="0">
                <a:solidFill>
                  <a:schemeClr val="tx2"/>
                </a:solidFill>
              </a:rPr>
              <a:t>,</a:t>
            </a:r>
            <a:r>
              <a:rPr lang="ko-KR" altLang="en-US" sz="1100" dirty="0">
                <a:solidFill>
                  <a:schemeClr val="tx2"/>
                </a:solidFill>
              </a:rPr>
              <a:t>뇌에 좋다</a:t>
            </a:r>
            <a:r>
              <a:rPr lang="en-US" altLang="ko-KR" sz="1100" dirty="0">
                <a:solidFill>
                  <a:schemeClr val="tx2"/>
                </a:solidFill>
              </a:rPr>
              <a:t>,</a:t>
            </a:r>
            <a:r>
              <a:rPr lang="ko-KR" altLang="en-US" sz="1100" dirty="0">
                <a:solidFill>
                  <a:schemeClr val="tx2"/>
                </a:solidFill>
              </a:rPr>
              <a:t>혈관에 좋다</a:t>
            </a:r>
            <a:r>
              <a:rPr lang="en-US" altLang="ko-KR" sz="1100" dirty="0">
                <a:solidFill>
                  <a:schemeClr val="tx2"/>
                </a:solidFill>
              </a:rPr>
              <a:t>,</a:t>
            </a:r>
            <a:r>
              <a:rPr lang="ko-KR" altLang="en-US" sz="1100" dirty="0">
                <a:solidFill>
                  <a:schemeClr val="tx2"/>
                </a:solidFill>
              </a:rPr>
              <a:t>영양 흡수 극대화</a:t>
            </a:r>
            <a:endParaRPr lang="en-US" altLang="ko-KR" sz="1100" dirty="0">
              <a:solidFill>
                <a:schemeClr val="tx2"/>
              </a:solidFill>
            </a:endParaRPr>
          </a:p>
          <a:p>
            <a:r>
              <a:rPr lang="ko-KR" altLang="en-US" sz="1100" dirty="0" err="1">
                <a:solidFill>
                  <a:schemeClr val="tx2"/>
                </a:solidFill>
              </a:rPr>
              <a:t>돼지등심</a:t>
            </a:r>
            <a:r>
              <a:rPr lang="en-US" altLang="ko-KR" sz="1100" dirty="0">
                <a:solidFill>
                  <a:schemeClr val="tx2"/>
                </a:solidFill>
              </a:rPr>
              <a:t>-</a:t>
            </a:r>
            <a:r>
              <a:rPr lang="ko-KR" altLang="en-US" sz="1100" dirty="0">
                <a:solidFill>
                  <a:schemeClr val="tx2"/>
                </a:solidFill>
              </a:rPr>
              <a:t> 각종 미네랄 영양소 풍부</a:t>
            </a:r>
            <a:endParaRPr lang="en-US" altLang="ko-KR" sz="1100" dirty="0">
              <a:solidFill>
                <a:schemeClr val="tx2"/>
              </a:solidFill>
            </a:endParaRPr>
          </a:p>
          <a:p>
            <a:r>
              <a:rPr lang="ko-KR" altLang="en-US" sz="1100" dirty="0">
                <a:solidFill>
                  <a:schemeClr val="tx2"/>
                </a:solidFill>
              </a:rPr>
              <a:t>공부에 지친 친구에게 필요한 영양소를 넣음에 있어 잠시라도 건강을 챙겼으면 하는 마음을 담아 만들어 봤다</a:t>
            </a:r>
            <a:r>
              <a:rPr lang="en-US" altLang="ko-KR" sz="1100" dirty="0">
                <a:solidFill>
                  <a:schemeClr val="tx2"/>
                </a:solidFill>
              </a:rPr>
              <a:t>.</a:t>
            </a:r>
            <a:endParaRPr lang="ko-KR" altLang="en-US" sz="1100" dirty="0">
              <a:solidFill>
                <a:schemeClr val="tx2"/>
              </a:solidFill>
            </a:endParaRPr>
          </a:p>
        </p:txBody>
      </p:sp>
      <p:sp>
        <p:nvSpPr>
          <p:cNvPr id="27" name="제목 4"/>
          <p:cNvSpPr txBox="1">
            <a:spLocks/>
          </p:cNvSpPr>
          <p:nvPr/>
        </p:nvSpPr>
        <p:spPr>
          <a:xfrm>
            <a:off x="1315616" y="420793"/>
            <a:ext cx="6800800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/>
              <a:t>요리 제목 </a:t>
            </a:r>
            <a:r>
              <a:rPr lang="en-US" altLang="ko-KR" sz="2400" dirty="0"/>
              <a:t>: 『 </a:t>
            </a:r>
            <a:r>
              <a:rPr lang="ko-KR" altLang="en-US" sz="2400" dirty="0" err="1">
                <a:solidFill>
                  <a:schemeClr val="bg1">
                    <a:lumMod val="50000"/>
                  </a:schemeClr>
                </a:solidFill>
              </a:rPr>
              <a:t>새콤달콤을</a:t>
            </a:r>
            <a:r>
              <a:rPr lang="ko-KR" altLang="en-US" sz="2400" dirty="0">
                <a:solidFill>
                  <a:schemeClr val="bg1">
                    <a:lumMod val="50000"/>
                  </a:schemeClr>
                </a:solidFill>
              </a:rPr>
              <a:t> 더한 </a:t>
            </a:r>
            <a:r>
              <a:rPr lang="ko-KR" altLang="en-US" sz="2400" dirty="0" err="1">
                <a:solidFill>
                  <a:schemeClr val="bg1">
                    <a:lumMod val="50000"/>
                  </a:schemeClr>
                </a:solidFill>
              </a:rPr>
              <a:t>꿔바로우</a:t>
            </a:r>
            <a:r>
              <a:rPr lang="en-US" altLang="ko-KR" sz="2400" dirty="0"/>
              <a:t> 』</a:t>
            </a:r>
            <a:r>
              <a:rPr lang="ko-KR" altLang="en-US" sz="2400" dirty="0">
                <a:solidFill>
                  <a:srgbClr val="0070C0"/>
                </a:solidFill>
              </a:rPr>
              <a:t> </a:t>
            </a:r>
            <a:r>
              <a:rPr lang="en-US" altLang="ko-KR" sz="2400" dirty="0">
                <a:solidFill>
                  <a:srgbClr val="0070C0"/>
                </a:solidFill>
              </a:rPr>
              <a:t> </a:t>
            </a:r>
            <a:endParaRPr lang="ko-KR" altLang="en-US" sz="2400" dirty="0">
              <a:solidFill>
                <a:srgbClr val="0070C0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E85590D-BBC5-4DA0-8E33-E887A9A40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1052736"/>
            <a:ext cx="7128792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97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020347"/>
              </p:ext>
            </p:extLst>
          </p:nvPr>
        </p:nvGraphicFramePr>
        <p:xfrm>
          <a:off x="611560" y="1255780"/>
          <a:ext cx="8064896" cy="47853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생크림 </a:t>
                      </a:r>
                      <a:r>
                        <a:rPr lang="en-US" altLang="ko-KR" sz="1000" dirty="0"/>
                        <a:t>400ml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우유 </a:t>
                      </a:r>
                      <a:r>
                        <a:rPr lang="en-US" altLang="ko-KR" sz="1000" dirty="0"/>
                        <a:t>150ml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초콜릿 </a:t>
                      </a:r>
                      <a:r>
                        <a:rPr lang="en-US" altLang="ko-KR" sz="1000" dirty="0"/>
                        <a:t>1</a:t>
                      </a:r>
                      <a:r>
                        <a:rPr lang="ko-KR" altLang="en-US" sz="1000" dirty="0"/>
                        <a:t>개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바닐라 가루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중력분 </a:t>
                      </a:r>
                      <a:r>
                        <a:rPr lang="en-US" altLang="ko-KR" sz="1000" dirty="0"/>
                        <a:t>30g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달걀 </a:t>
                      </a:r>
                      <a:r>
                        <a:rPr lang="en-US" altLang="ko-KR" sz="1000" dirty="0"/>
                        <a:t>1</a:t>
                      </a:r>
                      <a:r>
                        <a:rPr lang="ko-KR" altLang="en-US" sz="1000" dirty="0"/>
                        <a:t>알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젤라틴 </a:t>
                      </a:r>
                      <a:r>
                        <a:rPr lang="en-US" altLang="ko-KR" sz="1000" dirty="0"/>
                        <a:t>1</a:t>
                      </a:r>
                      <a:r>
                        <a:rPr lang="ko-KR" altLang="en-US" sz="1000" dirty="0"/>
                        <a:t>장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/>
                        <a:t>애플민트</a:t>
                      </a:r>
                      <a:r>
                        <a:rPr lang="ko-KR" altLang="en-US" sz="1000" dirty="0"/>
                        <a:t> </a:t>
                      </a:r>
                      <a:r>
                        <a:rPr lang="en-US" altLang="ko-KR" sz="1000" dirty="0"/>
                        <a:t>2g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35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설탕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제목 4"/>
          <p:cNvSpPr txBox="1">
            <a:spLocks/>
          </p:cNvSpPr>
          <p:nvPr/>
        </p:nvSpPr>
        <p:spPr>
          <a:xfrm>
            <a:off x="1835696" y="404664"/>
            <a:ext cx="5976664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/>
              <a:t>사용재료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37C40A6-2501-49EA-86F6-8345C85CE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89107"/>
            <a:ext cx="2016224" cy="120378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97F4CFF-1E5B-4485-85B9-F95E12EFC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83222"/>
            <a:ext cx="2016224" cy="120967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8D37924-3CB1-4552-A882-366AE44947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627" y="1268760"/>
            <a:ext cx="2033605" cy="122413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D2FFD40-C918-43CC-AB0F-C38F68CF98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889" y="1283223"/>
            <a:ext cx="1989186" cy="120967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85FCEBD2-46F2-4E55-8EDA-D9F66AE00D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52936"/>
            <a:ext cx="2016223" cy="117770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5DBC62C-1598-45A8-A31C-08867CB8B4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40" y="2849188"/>
            <a:ext cx="1989187" cy="1181455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6AEEA850-DFC0-4185-9015-7F4DB4BDF1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2849188"/>
            <a:ext cx="2025880" cy="1181455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E0FA907C-F687-4E3C-8463-2EC322EAC1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824810"/>
            <a:ext cx="2016223" cy="1205833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9114DA2C-2438-45BB-A84E-CD6D41CBFA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65104"/>
            <a:ext cx="201328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95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7053</TotalTime>
  <Words>674</Words>
  <Application>Microsoft Office PowerPoint</Application>
  <PresentationFormat>화면 슬라이드 쇼(4:3)</PresentationFormat>
  <Paragraphs>164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5" baseType="lpstr">
      <vt:lpstr>HY견고딕</vt:lpstr>
      <vt:lpstr>맑은 고딕</vt:lpstr>
      <vt:lpstr>Arial</vt:lpstr>
      <vt:lpstr>Office 테마</vt:lpstr>
      <vt:lpstr>PowerPoint 프레젠테이션</vt:lpstr>
      <vt:lpstr>출품하는 메뉴의 전체 컨셉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 목</dc:title>
  <dc:creator>user</dc:creator>
  <cp:lastModifiedBy>haydododo@outlook.kr</cp:lastModifiedBy>
  <cp:revision>88</cp:revision>
  <cp:lastPrinted>2016-05-19T04:14:20Z</cp:lastPrinted>
  <dcterms:created xsi:type="dcterms:W3CDTF">2016-04-25T03:47:31Z</dcterms:created>
  <dcterms:modified xsi:type="dcterms:W3CDTF">2017-07-30T05:27:50Z</dcterms:modified>
</cp:coreProperties>
</file>