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haansoftxlsx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67" r:id="rId3"/>
    <p:sldId id="266" r:id="rId4"/>
    <p:sldId id="278" r:id="rId5"/>
    <p:sldId id="274" r:id="rId6"/>
    <p:sldId id="265" r:id="rId7"/>
    <p:sldId id="258" r:id="rId8"/>
    <p:sldId id="272" r:id="rId9"/>
    <p:sldId id="268" r:id="rId10"/>
    <p:sldId id="270" r:id="rId11"/>
    <p:sldId id="273" r:id="rId12"/>
    <p:sldId id="269" r:id="rId13"/>
    <p:sldId id="271" r:id="rId14"/>
    <p:sldId id="264" r:id="rId15"/>
    <p:sldId id="277" r:id="rId16"/>
    <p:sldId id="276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8" autoAdjust="0"/>
    <p:restoredTop sz="93190" autoAdjust="0"/>
  </p:normalViewPr>
  <p:slideViewPr>
    <p:cSldViewPr>
      <p:cViewPr>
        <p:scale>
          <a:sx n="80" d="100"/>
          <a:sy n="80" d="100"/>
        </p:scale>
        <p:origin x="-1860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_1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630741469816283E-2"/>
          <c:y val="1.8750000000000003E-2"/>
          <c:w val="0.62083333333333346"/>
          <c:h val="0.931250000000000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explosion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explosion val="1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Sheet1!$A$2:$A$5</c:f>
              <c:strCache>
                <c:ptCount val="4"/>
                <c:pt idx="0">
                  <c:v>짭짤한음식</c:v>
                </c:pt>
                <c:pt idx="1">
                  <c:v>달달한 음식</c:v>
                </c:pt>
                <c:pt idx="2">
                  <c:v>매운음식</c:v>
                </c:pt>
                <c:pt idx="3">
                  <c:v>새콤한음식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</c:v>
                </c:pt>
                <c:pt idx="1">
                  <c:v>11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44"/>
      </c:pieChart>
    </c:plotArea>
    <c:legend>
      <c:legendPos val="r"/>
      <c:layout>
        <c:manualLayout>
          <c:xMode val="edge"/>
          <c:yMode val="edge"/>
          <c:x val="0.68034481627296595"/>
          <c:y val="5.3325787401574794E-2"/>
          <c:w val="0.29048851706036755"/>
          <c:h val="0.86834842519685063"/>
        </c:manualLayout>
      </c:layout>
      <c:overlay val="0"/>
      <c:txPr>
        <a:bodyPr/>
        <a:lstStyle/>
        <a:p>
          <a:pPr>
            <a:defRPr>
              <a:latin typeface="Sylfaen" pitchFamily="18" charset="0"/>
              <a:ea typeface="나눔고딕" pitchFamily="50" charset="-127"/>
            </a:defRPr>
          </a:pPr>
          <a:endParaRPr lang="ko-K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0.31275</cdr:x>
      <cdr:y>0.13918</cdr:y>
    </cdr:from>
    <cdr:to>
      <cdr:x>0.48994</cdr:x>
      <cdr:y>0.28821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6524" y="565634"/>
          <a:ext cx="1080120" cy="605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2800" dirty="0" smtClean="0"/>
            <a:t>7</a:t>
          </a:r>
          <a:r>
            <a:rPr lang="ko-KR" altLang="en-US" sz="2800" dirty="0" err="1"/>
            <a:t>명</a:t>
          </a:r>
          <a:endParaRPr lang="ko-KR" altLang="en-US" sz="2800" dirty="0"/>
        </a:p>
      </cdr:txBody>
    </cdr:sp>
  </cdr:relSizeAnchor>
  <cdr:relSizeAnchor xmlns:cdr="http://schemas.openxmlformats.org/drawingml/2006/chartDrawing">
    <cdr:from>
      <cdr:x>0.08882</cdr:x>
      <cdr:y>0.45787</cdr:y>
    </cdr:from>
    <cdr:to>
      <cdr:x>0.2542</cdr:x>
      <cdr:y>0.59962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1477" y="1860766"/>
          <a:ext cx="1008156" cy="576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2800" dirty="0" smtClean="0"/>
            <a:t>11</a:t>
          </a:r>
          <a:r>
            <a:rPr lang="ko-KR" altLang="en-US" sz="2800" dirty="0" smtClean="0"/>
            <a:t>명</a:t>
          </a:r>
          <a:endParaRPr lang="ko-KR" altLang="en-US" sz="2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16667-9308-4B3F-9871-41E35D0C1CE1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ABF8A-77A9-466E-A238-47919EC3A9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7069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가나다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BF8A-77A9-466E-A238-47919EC3A91D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768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dirty="0" smtClean="0"/>
              <a:t>마스터 제목 스타일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  <p:sp>
        <p:nvSpPr>
          <p:cNvPr id="8" name="직사각형 7"/>
          <p:cNvSpPr/>
          <p:nvPr userDrawn="1"/>
        </p:nvSpPr>
        <p:spPr>
          <a:xfrm>
            <a:off x="6444208" y="147256"/>
            <a:ext cx="2462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/>
              <a:t>2016 KWC </a:t>
            </a:r>
            <a:r>
              <a:rPr lang="ko-KR" altLang="en-US" sz="1600" dirty="0" smtClean="0"/>
              <a:t>요리시연부문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9736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434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947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696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0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919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331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05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4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55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406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825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CCA5D-51A0-48C6-8EED-1BD3102CD44F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748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pn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" r="8827"/>
          <a:stretch/>
        </p:blipFill>
        <p:spPr bwMode="auto">
          <a:xfrm>
            <a:off x="0" y="908720"/>
            <a:ext cx="9144000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-120072" y="1105951"/>
            <a:ext cx="9251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latin typeface="나눔고딕" pitchFamily="50" charset="-127"/>
                <a:ea typeface="나눔고딕" pitchFamily="50" charset="-127"/>
              </a:rPr>
              <a:t>  친구야</a:t>
            </a:r>
            <a:r>
              <a:rPr lang="en-US" altLang="ko-KR" sz="2800" b="1" dirty="0" smtClean="0">
                <a:latin typeface="나눔고딕" pitchFamily="50" charset="-127"/>
                <a:ea typeface="나눔고딕" pitchFamily="50" charset="-127"/>
              </a:rPr>
              <a:t>!!</a:t>
            </a:r>
            <a:r>
              <a:rPr lang="ko-KR" altLang="en-US" sz="28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월</a:t>
            </a:r>
            <a:r>
              <a:rPr lang="ko-KR" altLang="en-US" sz="2800" b="1" dirty="0" smtClean="0">
                <a:latin typeface="나눔고딕" pitchFamily="50" charset="-127"/>
                <a:ea typeface="나눔고딕" pitchFamily="50" charset="-127"/>
              </a:rPr>
              <a:t>요일마다 </a:t>
            </a:r>
            <a:r>
              <a:rPr lang="ko-KR" altLang="en-US" sz="28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장</a:t>
            </a:r>
            <a:r>
              <a:rPr lang="ko-KR" altLang="en-US" sz="2800" b="1" dirty="0" smtClean="0">
                <a:latin typeface="나눔고딕" pitchFamily="50" charset="-127"/>
                <a:ea typeface="나눔고딕" pitchFamily="50" charset="-127"/>
              </a:rPr>
              <a:t>시간 공부하면 </a:t>
            </a:r>
            <a:r>
              <a:rPr lang="ko-KR" altLang="en-US" sz="28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티</a:t>
            </a:r>
            <a:r>
              <a:rPr lang="ko-KR" altLang="en-US" sz="2800" b="1" dirty="0" smtClean="0">
                <a:latin typeface="나눔고딕" pitchFamily="50" charset="-127"/>
                <a:ea typeface="나눔고딕" pitchFamily="50" charset="-127"/>
              </a:rPr>
              <a:t>게 피곤</a:t>
            </a:r>
            <a:r>
              <a:rPr lang="ko-KR" altLang="en-US" sz="2800" b="1" dirty="0">
                <a:latin typeface="나눔고딕" pitchFamily="50" charset="-127"/>
                <a:ea typeface="나눔고딕" pitchFamily="50" charset="-127"/>
              </a:rPr>
              <a:t>하</a:t>
            </a:r>
            <a:r>
              <a:rPr lang="ko-KR" altLang="en-US" sz="2800" b="1" dirty="0" smtClean="0">
                <a:latin typeface="나눔고딕" pitchFamily="50" charset="-127"/>
                <a:ea typeface="나눔고딕" pitchFamily="50" charset="-127"/>
              </a:rPr>
              <a:t>지</a:t>
            </a:r>
            <a:r>
              <a:rPr lang="en-US" altLang="ko-KR" sz="2800" b="1" dirty="0" smtClean="0">
                <a:latin typeface="나눔고딕" pitchFamily="50" charset="-127"/>
                <a:ea typeface="나눔고딕" pitchFamily="50" charset="-127"/>
              </a:rPr>
              <a:t>??</a:t>
            </a:r>
            <a:r>
              <a:rPr lang="ko-KR" altLang="en-US" sz="2800" b="1" spc="-150" dirty="0">
                <a:solidFill>
                  <a:srgbClr val="32221D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28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0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2017 KWC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요리시연부문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0" name="Picture 7" descr="C:\Documents and Settings\nhn\바탕 화면\04.png"/>
          <p:cNvPicPr>
            <a:picLocks noChangeAspect="1" noChangeArrowheads="1"/>
          </p:cNvPicPr>
          <p:nvPr/>
        </p:nvPicPr>
        <p:blipFill rotWithShape="1">
          <a:blip r:embed="rId4" cstate="email"/>
          <a:srcRect l="19799"/>
          <a:stretch/>
        </p:blipFill>
        <p:spPr bwMode="auto">
          <a:xfrm>
            <a:off x="1" y="2654331"/>
            <a:ext cx="3109538" cy="3943021"/>
          </a:xfrm>
          <a:prstGeom prst="rect">
            <a:avLst/>
          </a:prstGeom>
          <a:noFill/>
        </p:spPr>
      </p:pic>
      <p:pic>
        <p:nvPicPr>
          <p:cNvPr id="22" name="Picture 2" descr="C:\Documents and Settings\nhn\바탕 화면\00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96729" y="2141093"/>
            <a:ext cx="1751341" cy="1679649"/>
          </a:xfrm>
          <a:prstGeom prst="rect">
            <a:avLst/>
          </a:prstGeom>
          <a:noFill/>
        </p:spPr>
      </p:pic>
      <p:pic>
        <p:nvPicPr>
          <p:cNvPr id="23" name="Picture 3" descr="C:\Documents and Settings\nhn\바탕 화면\006.png"/>
          <p:cNvPicPr>
            <a:picLocks noChangeAspect="1" noChangeArrowheads="1"/>
          </p:cNvPicPr>
          <p:nvPr/>
        </p:nvPicPr>
        <p:blipFill rotWithShape="1">
          <a:blip r:embed="rId6" cstate="email"/>
          <a:srcRect r="10397" b="20673"/>
          <a:stretch/>
        </p:blipFill>
        <p:spPr bwMode="auto">
          <a:xfrm>
            <a:off x="6898972" y="3977274"/>
            <a:ext cx="2232247" cy="2880726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923928" y="1629171"/>
            <a:ext cx="5187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볼수록 </a:t>
            </a:r>
            <a:r>
              <a:rPr lang="ko-KR" altLang="en-US" dirty="0" smtClean="0">
                <a:solidFill>
                  <a:srgbClr val="00B050"/>
                </a:solidFill>
              </a:rPr>
              <a:t>매력 넘치는  </a:t>
            </a:r>
            <a:r>
              <a:rPr lang="ko-KR" altLang="en-US" dirty="0" smtClean="0"/>
              <a:t>부산 조리고등학교 </a:t>
            </a:r>
            <a:r>
              <a:rPr lang="ko-KR" altLang="en-US" sz="2000" b="1" dirty="0" smtClean="0">
                <a:solidFill>
                  <a:srgbClr val="0070C0"/>
                </a:solidFill>
              </a:rPr>
              <a:t>남기찬</a:t>
            </a:r>
            <a:endParaRPr lang="ko-KR" altLang="en-US" sz="2000" b="1" dirty="0">
              <a:solidFill>
                <a:srgbClr val="0070C0"/>
              </a:solidFill>
            </a:endParaRPr>
          </a:p>
        </p:txBody>
      </p:sp>
      <p:pic>
        <p:nvPicPr>
          <p:cNvPr id="32" name="Picture 2" descr="C:\Documents and Settings\nhn\바탕 화면\toast.png"/>
          <p:cNvPicPr>
            <a:picLocks noChangeAspect="1" noChangeArrowheads="1"/>
          </p:cNvPicPr>
          <p:nvPr/>
        </p:nvPicPr>
        <p:blipFill rotWithShape="1">
          <a:blip r:embed="rId7" cstate="email"/>
          <a:srcRect b="15004"/>
          <a:stretch/>
        </p:blipFill>
        <p:spPr bwMode="auto">
          <a:xfrm>
            <a:off x="2915816" y="2844313"/>
            <a:ext cx="5256584" cy="4013687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12" descr="C:\Documents and Settings\nhn\바탕 화면\003.png"/>
          <p:cNvPicPr>
            <a:picLocks noChangeAspect="1" noChangeArrowheads="1"/>
          </p:cNvPicPr>
          <p:nvPr/>
        </p:nvPicPr>
        <p:blipFill rotWithShape="1">
          <a:blip r:embed="rId8" cstate="email"/>
          <a:srcRect t="38129"/>
          <a:stretch/>
        </p:blipFill>
        <p:spPr bwMode="auto">
          <a:xfrm>
            <a:off x="1929587" y="2137144"/>
            <a:ext cx="2359904" cy="1480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31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819450"/>
              </p:ext>
            </p:extLst>
          </p:nvPr>
        </p:nvGraphicFramePr>
        <p:xfrm>
          <a:off x="611560" y="1268760"/>
          <a:ext cx="8064896" cy="4694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12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1. </a:t>
                      </a:r>
                      <a:r>
                        <a:rPr lang="ko-KR" altLang="en-US" sz="1400" b="1" dirty="0" smtClean="0"/>
                        <a:t>소고기</a:t>
                      </a:r>
                      <a:r>
                        <a:rPr lang="en-US" altLang="ko-KR" sz="1400" b="1" dirty="0" smtClean="0"/>
                        <a:t>(</a:t>
                      </a:r>
                      <a:r>
                        <a:rPr lang="ko-KR" altLang="en-US" sz="1400" b="1" dirty="0" smtClean="0"/>
                        <a:t>홍두깨살</a:t>
                      </a:r>
                      <a:r>
                        <a:rPr lang="en-US" altLang="ko-KR" sz="1400" b="1" dirty="0" smtClean="0"/>
                        <a:t>)</a:t>
                      </a:r>
                      <a:endParaRPr lang="ko-KR" alt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2. </a:t>
                      </a:r>
                      <a:r>
                        <a:rPr lang="ko-KR" altLang="en-US" sz="1400" b="1" dirty="0" smtClean="0"/>
                        <a:t>대파</a:t>
                      </a:r>
                      <a:r>
                        <a:rPr lang="en-US" altLang="ko-KR" sz="1400" b="1" dirty="0" smtClean="0"/>
                        <a:t>,</a:t>
                      </a:r>
                      <a:r>
                        <a:rPr lang="ko-KR" altLang="en-US" sz="1400" b="1" dirty="0" smtClean="0"/>
                        <a:t>꽈리고추</a:t>
                      </a:r>
                      <a:endParaRPr lang="ko-KR" alt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3. </a:t>
                      </a:r>
                      <a:r>
                        <a:rPr lang="ko-KR" altLang="en-US" sz="1400" b="1" dirty="0" err="1" smtClean="0"/>
                        <a:t>레디쉬</a:t>
                      </a:r>
                      <a:endParaRPr lang="ko-KR" alt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4.</a:t>
                      </a:r>
                      <a:r>
                        <a:rPr lang="ko-KR" altLang="en-US" sz="1400" b="1" dirty="0" smtClean="0"/>
                        <a:t>감자</a:t>
                      </a:r>
                      <a:r>
                        <a:rPr lang="en-US" altLang="ko-KR" sz="1400" b="1" dirty="0" smtClean="0"/>
                        <a:t>,</a:t>
                      </a:r>
                      <a:r>
                        <a:rPr lang="ko-KR" altLang="en-US" sz="1400" b="1" dirty="0" err="1" smtClean="0"/>
                        <a:t>메추리알</a:t>
                      </a:r>
                      <a:endParaRPr lang="ko-KR" altLang="en-US" sz="1400" b="1" dirty="0"/>
                    </a:p>
                  </a:txBody>
                  <a:tcPr>
                    <a:noFill/>
                  </a:tcPr>
                </a:tc>
              </a:tr>
              <a:tr h="1260000">
                <a:tc rowSpan="3" gridSpan="2">
                  <a:txBody>
                    <a:bodyPr/>
                    <a:lstStyle/>
                    <a:p>
                      <a:pPr algn="ctr" latinLnBrk="1"/>
                      <a:endParaRPr lang="ko-KR" altLang="en-US" sz="1400" b="1" dirty="0"/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288000"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7. </a:t>
                      </a:r>
                      <a:r>
                        <a:rPr lang="ko-KR" altLang="en-US" sz="1400" b="1" dirty="0" smtClean="0"/>
                        <a:t>간장 물엿 콩기름</a:t>
                      </a:r>
                      <a:r>
                        <a:rPr lang="en-US" altLang="ko-KR" sz="1400" b="1" dirty="0" smtClean="0"/>
                        <a:t> </a:t>
                      </a:r>
                      <a:endParaRPr lang="ko-KR" alt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8.</a:t>
                      </a:r>
                      <a:r>
                        <a:rPr lang="ko-KR" altLang="en-US" sz="1400" b="1" dirty="0" smtClean="0"/>
                        <a:t>식초</a:t>
                      </a:r>
                      <a:endParaRPr lang="ko-KR" altLang="en-US" sz="1400" b="1" dirty="0"/>
                    </a:p>
                  </a:txBody>
                  <a:tcPr>
                    <a:noFill/>
                  </a:tcPr>
                </a:tc>
              </a:tr>
              <a:tr h="1260000">
                <a:tc gridSpan="2" vMerge="1">
                  <a:txBody>
                    <a:bodyPr/>
                    <a:lstStyle/>
                    <a:p>
                      <a:endParaRPr lang="ko-KR" altLang="en-US"/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2880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5.</a:t>
                      </a:r>
                      <a:r>
                        <a:rPr lang="en-US" altLang="ko-KR" sz="1400" b="1" baseline="0" dirty="0" smtClean="0"/>
                        <a:t> </a:t>
                      </a:r>
                      <a:r>
                        <a:rPr lang="ko-KR" altLang="en-US" sz="1400" b="1" dirty="0" err="1" smtClean="0"/>
                        <a:t>폴렌타</a:t>
                      </a:r>
                      <a:r>
                        <a:rPr lang="en-US" altLang="ko-KR" sz="1400" b="1" dirty="0" smtClean="0"/>
                        <a:t>, </a:t>
                      </a:r>
                      <a:r>
                        <a:rPr lang="ko-KR" altLang="en-US" sz="1400" b="1" dirty="0" smtClean="0"/>
                        <a:t>김</a:t>
                      </a:r>
                      <a:r>
                        <a:rPr lang="en-US" altLang="ko-KR" sz="1400" b="1" dirty="0" smtClean="0"/>
                        <a:t>, </a:t>
                      </a:r>
                      <a:r>
                        <a:rPr lang="ko-KR" altLang="en-US" sz="1400" b="1" dirty="0" smtClean="0"/>
                        <a:t>고추장</a:t>
                      </a:r>
                      <a:r>
                        <a:rPr lang="en-US" altLang="ko-KR" sz="1400" b="1" dirty="0" smtClean="0"/>
                        <a:t>, </a:t>
                      </a:r>
                      <a:r>
                        <a:rPr lang="ko-KR" altLang="en-US" sz="1400" b="1" dirty="0" err="1" smtClean="0"/>
                        <a:t>후리카게</a:t>
                      </a:r>
                      <a:r>
                        <a:rPr lang="en-US" altLang="ko-KR" sz="1400" b="1" dirty="0" smtClean="0"/>
                        <a:t>, </a:t>
                      </a:r>
                      <a:r>
                        <a:rPr lang="ko-KR" altLang="en-US" sz="1400" b="1" dirty="0" smtClean="0"/>
                        <a:t>튀김가루 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8. </a:t>
                      </a:r>
                      <a:r>
                        <a:rPr lang="ko-KR" altLang="en-US" sz="1400" b="1" dirty="0" err="1" smtClean="0"/>
                        <a:t>즉석밥</a:t>
                      </a:r>
                      <a:endParaRPr lang="ko-KR" alt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9. </a:t>
                      </a:r>
                      <a:r>
                        <a:rPr lang="ko-KR" altLang="en-US" sz="1400" b="1" dirty="0" smtClean="0"/>
                        <a:t>청주</a:t>
                      </a:r>
                      <a:endParaRPr lang="ko-KR" altLang="en-US" sz="14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b="1" dirty="0" smtClean="0"/>
              <a:t>사용재료</a:t>
            </a:r>
            <a:r>
              <a:rPr lang="ko-KR" altLang="en-US" sz="2800" dirty="0" smtClean="0"/>
              <a:t>                            </a:t>
            </a:r>
            <a:endParaRPr lang="ko-KR" altLang="en-US" sz="2800" dirty="0"/>
          </a:p>
        </p:txBody>
      </p:sp>
      <p:pic>
        <p:nvPicPr>
          <p:cNvPr id="2050" name="Picture 2" descr="C:\Users\Administrator\Desktop\새 폴더\2017-07-26-00-41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786058"/>
            <a:ext cx="2071702" cy="1285884"/>
          </a:xfrm>
          <a:prstGeom prst="rect">
            <a:avLst/>
          </a:prstGeom>
          <a:noFill/>
        </p:spPr>
      </p:pic>
      <p:pic>
        <p:nvPicPr>
          <p:cNvPr id="2052" name="Picture 4" descr="C:\Users\Administrator\Desktop\새 폴더\2017-07-26-00-41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008496" y="2421000"/>
            <a:ext cx="1285884" cy="2016000"/>
          </a:xfrm>
          <a:prstGeom prst="rect">
            <a:avLst/>
          </a:prstGeom>
          <a:noFill/>
        </p:spPr>
      </p:pic>
      <p:pic>
        <p:nvPicPr>
          <p:cNvPr id="2053" name="Picture 5" descr="C:\Users\Administrator\Desktop\새 폴더\2017-07-26-00-45-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786057"/>
            <a:ext cx="4071966" cy="2857521"/>
          </a:xfrm>
          <a:prstGeom prst="rect">
            <a:avLst/>
          </a:prstGeom>
          <a:noFill/>
        </p:spPr>
      </p:pic>
      <p:pic>
        <p:nvPicPr>
          <p:cNvPr id="2054" name="Picture 6" descr="C:\Users\Administrator\Desktop\새 폴더\cj_%C7޹%DD_%C8%F2%BD%D2%C1%D7P130625_222359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357694"/>
            <a:ext cx="2071702" cy="1285884"/>
          </a:xfrm>
          <a:prstGeom prst="rect">
            <a:avLst/>
          </a:prstGeom>
          <a:noFill/>
        </p:spPr>
      </p:pic>
      <p:pic>
        <p:nvPicPr>
          <p:cNvPr id="2055" name="Picture 7" descr="C:\Users\Administrator\Desktop\새 폴더\2017-07-26-00-45-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3" y="1285860"/>
            <a:ext cx="2071702" cy="1285884"/>
          </a:xfrm>
          <a:prstGeom prst="rect">
            <a:avLst/>
          </a:prstGeom>
          <a:noFill/>
        </p:spPr>
      </p:pic>
      <p:pic>
        <p:nvPicPr>
          <p:cNvPr id="2056" name="Picture 8" descr="C:\Users\Administrator\Desktop\새 폴더\2017-07-26-00-45-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 flipV="1">
            <a:off x="2985131" y="913437"/>
            <a:ext cx="1316350" cy="2000264"/>
          </a:xfrm>
          <a:prstGeom prst="rect">
            <a:avLst/>
          </a:prstGeom>
          <a:noFill/>
        </p:spPr>
      </p:pic>
      <p:pic>
        <p:nvPicPr>
          <p:cNvPr id="2057" name="Picture 9" descr="C:\Users\Administrator\Desktop\새 폴더\2017-07-26-00-46-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4961452" y="896408"/>
            <a:ext cx="1365572" cy="2001600"/>
          </a:xfrm>
          <a:prstGeom prst="rect">
            <a:avLst/>
          </a:prstGeom>
          <a:noFill/>
        </p:spPr>
      </p:pic>
      <p:pic>
        <p:nvPicPr>
          <p:cNvPr id="2058" name="Picture 10" descr="C:\Users\Administrator\Desktop\새 폴더\2017-07-26-00-46-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702" y="1214422"/>
            <a:ext cx="2071702" cy="1331808"/>
          </a:xfrm>
          <a:prstGeom prst="rect">
            <a:avLst/>
          </a:prstGeom>
          <a:noFill/>
        </p:spPr>
      </p:pic>
      <p:pic>
        <p:nvPicPr>
          <p:cNvPr id="2059" name="Picture 11" descr="C:\Users\Administrator\Desktop\새 폴더\images[1]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15140" y="4357694"/>
            <a:ext cx="2000264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b="1" dirty="0" smtClean="0"/>
              <a:t>조리과정 사진과 설명</a:t>
            </a:r>
            <a:endParaRPr lang="ko-KR" altLang="en-US" sz="2800" b="1" dirty="0"/>
          </a:p>
        </p:txBody>
      </p:sp>
      <p:sp>
        <p:nvSpPr>
          <p:cNvPr id="2" name="직사각형 1"/>
          <p:cNvSpPr/>
          <p:nvPr/>
        </p:nvSpPr>
        <p:spPr>
          <a:xfrm>
            <a:off x="16140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356754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552102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75186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6140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356754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552102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75186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179512" y="47914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9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2253990" y="4791456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074" name="Picture 2" descr="C:\Users\Administrator\Desktop\새 폴더\2017-07-26-00-52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49096" y="993923"/>
            <a:ext cx="1323000" cy="1764000"/>
          </a:xfrm>
          <a:prstGeom prst="rect">
            <a:avLst/>
          </a:prstGeom>
          <a:noFill/>
        </p:spPr>
      </p:pic>
      <p:pic>
        <p:nvPicPr>
          <p:cNvPr id="3075" name="Picture 3" descr="C:\Users\Administrator\Desktop\새 폴더\2017-07-26-00-55-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214422"/>
            <a:ext cx="1785950" cy="1285884"/>
          </a:xfrm>
          <a:prstGeom prst="rect">
            <a:avLst/>
          </a:prstGeom>
          <a:noFill/>
        </p:spPr>
      </p:pic>
      <p:pic>
        <p:nvPicPr>
          <p:cNvPr id="3076" name="Picture 4" descr="C:\Users\Administrator\Desktop\새 폴더\2017-07-26-01-25-42.jpg"/>
          <p:cNvPicPr>
            <a:picLocks noChangeAspect="1" noChangeArrowheads="1"/>
          </p:cNvPicPr>
          <p:nvPr/>
        </p:nvPicPr>
        <p:blipFill>
          <a:blip r:embed="rId4" cstate="print"/>
          <a:srcRect t="22049"/>
          <a:stretch>
            <a:fillRect/>
          </a:stretch>
        </p:blipFill>
        <p:spPr bwMode="auto">
          <a:xfrm>
            <a:off x="4786314" y="1214422"/>
            <a:ext cx="1857388" cy="1334248"/>
          </a:xfrm>
          <a:prstGeom prst="rect">
            <a:avLst/>
          </a:prstGeom>
          <a:noFill/>
        </p:spPr>
      </p:pic>
      <p:pic>
        <p:nvPicPr>
          <p:cNvPr id="3077" name="Picture 5" descr="C:\Users\Administrator\Desktop\새 폴더\2017-07-26-01-35-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262831" y="976297"/>
            <a:ext cx="1285885" cy="1762137"/>
          </a:xfrm>
          <a:prstGeom prst="rect">
            <a:avLst/>
          </a:prstGeom>
          <a:noFill/>
        </p:spPr>
      </p:pic>
      <p:pic>
        <p:nvPicPr>
          <p:cNvPr id="3078" name="Picture 6" descr="C:\Users\Administrator\Desktop\새 폴더\2017-07-26-01-06-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2924944"/>
            <a:ext cx="1785950" cy="1285884"/>
          </a:xfrm>
          <a:prstGeom prst="rect">
            <a:avLst/>
          </a:prstGeom>
          <a:noFill/>
        </p:spPr>
      </p:pic>
      <p:pic>
        <p:nvPicPr>
          <p:cNvPr id="3079" name="Picture 7" descr="C:\Users\Administrator\Desktop\새 폴더\2017-07-26-01-46-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2924944"/>
            <a:ext cx="1785950" cy="1285860"/>
          </a:xfrm>
          <a:prstGeom prst="rect">
            <a:avLst/>
          </a:prstGeom>
          <a:noFill/>
        </p:spPr>
      </p:pic>
      <p:pic>
        <p:nvPicPr>
          <p:cNvPr id="3080" name="Picture 8" descr="C:\Users\Administrator\Desktop\새 폴더\2017-07-26-01-55-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3071810"/>
            <a:ext cx="1857388" cy="1285884"/>
          </a:xfrm>
          <a:prstGeom prst="rect">
            <a:avLst/>
          </a:prstGeom>
          <a:noFill/>
        </p:spPr>
      </p:pic>
      <p:pic>
        <p:nvPicPr>
          <p:cNvPr id="3081" name="Picture 9" descr="C:\Users\Administrator\Desktop\새 폴더\2017-07-26-01-58-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3071810"/>
            <a:ext cx="1785950" cy="1285884"/>
          </a:xfrm>
          <a:prstGeom prst="rect">
            <a:avLst/>
          </a:prstGeom>
          <a:noFill/>
        </p:spPr>
      </p:pic>
      <p:pic>
        <p:nvPicPr>
          <p:cNvPr id="3082" name="Picture 10" descr="C:\Users\Administrator\Desktop\새 폴더\2017-07-26-02-51-1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4860990"/>
            <a:ext cx="1785950" cy="1232306"/>
          </a:xfrm>
          <a:prstGeom prst="rect">
            <a:avLst/>
          </a:prstGeom>
          <a:noFill/>
        </p:spPr>
      </p:pic>
      <p:pic>
        <p:nvPicPr>
          <p:cNvPr id="38" name="Picture 3" descr="C:\Users\Administrator\Desktop\고니\2017-07-26-03-46-04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9" t="62262" r="18390"/>
          <a:stretch/>
        </p:blipFill>
        <p:spPr bwMode="auto">
          <a:xfrm rot="5400000">
            <a:off x="2864325" y="4549210"/>
            <a:ext cx="1214447" cy="183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28596" y="2500306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latin typeface="+mn-ea"/>
              </a:rPr>
              <a:t>소고기는 약간만 남겨주고 구워준다</a:t>
            </a:r>
            <a:r>
              <a:rPr lang="en-US" altLang="ko-KR" sz="1200" b="1" dirty="0" smtClean="0">
                <a:latin typeface="+mn-ea"/>
              </a:rPr>
              <a:t>.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71736" y="250030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latin typeface="+mn-ea"/>
              </a:rPr>
              <a:t>간장</a:t>
            </a:r>
            <a:r>
              <a:rPr lang="en-US" altLang="ko-KR" sz="1200" b="1" dirty="0" smtClean="0">
                <a:latin typeface="+mn-ea"/>
              </a:rPr>
              <a:t>,</a:t>
            </a:r>
            <a:r>
              <a:rPr lang="ko-KR" altLang="en-US" sz="1200" b="1" dirty="0" smtClean="0">
                <a:latin typeface="+mn-ea"/>
              </a:rPr>
              <a:t>물엿</a:t>
            </a:r>
            <a:r>
              <a:rPr lang="en-US" altLang="ko-KR" sz="1200" b="1" dirty="0" smtClean="0">
                <a:latin typeface="+mn-ea"/>
              </a:rPr>
              <a:t>,</a:t>
            </a:r>
            <a:r>
              <a:rPr lang="ko-KR" altLang="en-US" sz="1200" b="1" dirty="0" smtClean="0">
                <a:latin typeface="+mn-ea"/>
              </a:rPr>
              <a:t>청주 넣고 졸인다</a:t>
            </a:r>
            <a:r>
              <a:rPr lang="en-US" altLang="ko-KR" sz="1200" b="1" dirty="0" smtClean="0">
                <a:latin typeface="+mn-ea"/>
              </a:rPr>
              <a:t> .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57752" y="2500306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err="1" smtClean="0">
                <a:latin typeface="+mn-ea"/>
              </a:rPr>
              <a:t>기름예열후</a:t>
            </a:r>
            <a:r>
              <a:rPr lang="ko-KR" altLang="en-US" sz="1200" b="1" dirty="0" smtClean="0">
                <a:latin typeface="+mn-ea"/>
              </a:rPr>
              <a:t> 튀김가루</a:t>
            </a:r>
            <a:endParaRPr lang="en-US" altLang="ko-KR" sz="1200" b="1" dirty="0" smtClean="0">
              <a:latin typeface="+mn-ea"/>
            </a:endParaRPr>
          </a:p>
          <a:p>
            <a:r>
              <a:rPr lang="ko-KR" altLang="en-US" sz="1200" b="1" dirty="0" smtClean="0">
                <a:latin typeface="+mn-ea"/>
              </a:rPr>
              <a:t>계란 </a:t>
            </a:r>
            <a:r>
              <a:rPr lang="ko-KR" altLang="en-US" sz="1200" b="1" dirty="0" err="1" smtClean="0">
                <a:latin typeface="+mn-ea"/>
              </a:rPr>
              <a:t>폴렌타</a:t>
            </a:r>
            <a:r>
              <a:rPr lang="ko-KR" altLang="en-US" sz="1200" b="1" dirty="0" smtClean="0">
                <a:latin typeface="+mn-ea"/>
              </a:rPr>
              <a:t> 순서로 </a:t>
            </a:r>
            <a:endParaRPr lang="en-US" altLang="ko-KR" sz="1200" b="1" dirty="0" smtClean="0">
              <a:latin typeface="+mn-ea"/>
            </a:endParaRPr>
          </a:p>
          <a:p>
            <a:r>
              <a:rPr lang="ko-KR" altLang="en-US" sz="1200" b="1" dirty="0" smtClean="0">
                <a:latin typeface="+mn-ea"/>
              </a:rPr>
              <a:t>묻혀서 튀긴다</a:t>
            </a:r>
            <a:r>
              <a:rPr lang="en-US" altLang="ko-KR" sz="1200" b="1" dirty="0" smtClean="0">
                <a:latin typeface="+mn-ea"/>
              </a:rPr>
              <a:t>.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00892" y="257174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latin typeface="+mn-ea"/>
              </a:rPr>
              <a:t>대파도 채를 썰어서 </a:t>
            </a:r>
            <a:endParaRPr lang="en-US" altLang="ko-KR" sz="1200" b="1" dirty="0" smtClean="0">
              <a:latin typeface="+mn-ea"/>
            </a:endParaRPr>
          </a:p>
          <a:p>
            <a:r>
              <a:rPr lang="ko-KR" altLang="en-US" sz="1200" b="1" dirty="0" smtClean="0">
                <a:latin typeface="+mn-ea"/>
              </a:rPr>
              <a:t>튀긴다</a:t>
            </a:r>
            <a:r>
              <a:rPr lang="en-US" altLang="ko-KR" sz="1200" b="1" dirty="0" smtClean="0">
                <a:latin typeface="+mn-ea"/>
              </a:rPr>
              <a:t>.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049" y="4221088"/>
            <a:ext cx="227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latin typeface="+mn-ea"/>
              </a:rPr>
              <a:t>남겨 놓은 소고기를 다져서 고추장</a:t>
            </a:r>
            <a:r>
              <a:rPr lang="en-US" altLang="ko-KR" sz="1200" b="1" dirty="0" smtClean="0">
                <a:latin typeface="+mn-ea"/>
              </a:rPr>
              <a:t>,</a:t>
            </a:r>
            <a:r>
              <a:rPr lang="ko-KR" altLang="en-US" sz="1200" b="1" dirty="0" smtClean="0">
                <a:latin typeface="+mn-ea"/>
              </a:rPr>
              <a:t>간장</a:t>
            </a:r>
            <a:r>
              <a:rPr lang="en-US" altLang="ko-KR" sz="1200" b="1" dirty="0" smtClean="0">
                <a:latin typeface="+mn-ea"/>
              </a:rPr>
              <a:t>,</a:t>
            </a:r>
            <a:r>
              <a:rPr lang="ko-KR" altLang="en-US" sz="1200" b="1" dirty="0" smtClean="0">
                <a:latin typeface="+mn-ea"/>
              </a:rPr>
              <a:t>후추</a:t>
            </a:r>
            <a:r>
              <a:rPr lang="en-US" altLang="ko-KR" sz="1200" b="1" dirty="0" smtClean="0">
                <a:latin typeface="+mn-ea"/>
              </a:rPr>
              <a:t>,</a:t>
            </a:r>
            <a:r>
              <a:rPr lang="ko-KR" altLang="en-US" sz="1200" b="1" dirty="0" smtClean="0">
                <a:latin typeface="+mn-ea"/>
              </a:rPr>
              <a:t>물엿을 넣어서 소고기 고추장을 만들어 준다</a:t>
            </a:r>
            <a:r>
              <a:rPr lang="en-US" altLang="ko-KR" sz="1200" b="1" dirty="0" smtClean="0">
                <a:latin typeface="+mn-ea"/>
              </a:rPr>
              <a:t>.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71736" y="428625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latin typeface="+mn-ea"/>
              </a:rPr>
              <a:t>즉석 밥에 </a:t>
            </a:r>
            <a:r>
              <a:rPr lang="ko-KR" altLang="en-US" sz="1200" b="1" dirty="0" err="1" smtClean="0">
                <a:latin typeface="+mn-ea"/>
              </a:rPr>
              <a:t>후리카게를</a:t>
            </a:r>
            <a:r>
              <a:rPr lang="ko-KR" altLang="en-US" sz="1200" b="1" dirty="0" smtClean="0">
                <a:latin typeface="+mn-ea"/>
              </a:rPr>
              <a:t> 섞고 고추장을 채운다</a:t>
            </a:r>
            <a:r>
              <a:rPr lang="en-US" altLang="ko-KR" sz="1200" b="1" dirty="0" smtClean="0">
                <a:latin typeface="+mn-ea"/>
              </a:rPr>
              <a:t>.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86314" y="435769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err="1" smtClean="0">
                <a:latin typeface="+mn-ea"/>
              </a:rPr>
              <a:t>레디쉬는</a:t>
            </a:r>
            <a:r>
              <a:rPr lang="ko-KR" altLang="en-US" sz="1200" b="1" dirty="0" smtClean="0">
                <a:latin typeface="+mn-ea"/>
              </a:rPr>
              <a:t> </a:t>
            </a:r>
            <a:r>
              <a:rPr lang="ko-KR" altLang="en-US" sz="1200" b="1" dirty="0" err="1" smtClean="0">
                <a:latin typeface="+mn-ea"/>
              </a:rPr>
              <a:t>모양이쁘게</a:t>
            </a:r>
            <a:endParaRPr lang="en-US" altLang="ko-KR" sz="1200" b="1" dirty="0" smtClean="0">
              <a:latin typeface="+mn-ea"/>
            </a:endParaRPr>
          </a:p>
          <a:p>
            <a:r>
              <a:rPr lang="ko-KR" altLang="en-US" sz="1200" b="1" dirty="0" err="1" smtClean="0">
                <a:latin typeface="+mn-ea"/>
              </a:rPr>
              <a:t>깍아서</a:t>
            </a:r>
            <a:r>
              <a:rPr lang="ko-KR" altLang="en-US" sz="1200" b="1" dirty="0" smtClean="0">
                <a:latin typeface="+mn-ea"/>
              </a:rPr>
              <a:t> </a:t>
            </a:r>
            <a:r>
              <a:rPr lang="ko-KR" altLang="en-US" sz="1200" b="1" dirty="0" err="1" smtClean="0">
                <a:latin typeface="+mn-ea"/>
              </a:rPr>
              <a:t>피클링해준다</a:t>
            </a:r>
            <a:r>
              <a:rPr lang="en-US" altLang="ko-KR" sz="1200" b="1" dirty="0" smtClean="0">
                <a:latin typeface="+mn-ea"/>
              </a:rPr>
              <a:t>.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00892" y="442913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latin typeface="+mn-ea"/>
              </a:rPr>
              <a:t>꽈리고추에 칼집을 넣고 </a:t>
            </a:r>
            <a:r>
              <a:rPr lang="ko-KR" altLang="en-US" sz="1200" b="1" dirty="0" err="1" smtClean="0">
                <a:latin typeface="+mn-ea"/>
              </a:rPr>
              <a:t>피클링해준다</a:t>
            </a:r>
            <a:r>
              <a:rPr lang="en-US" altLang="ko-KR" sz="1200" b="1" dirty="0" smtClean="0">
                <a:latin typeface="+mn-ea"/>
              </a:rPr>
              <a:t>.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1520" y="6110607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latin typeface="+mn-ea"/>
              </a:rPr>
              <a:t>감자 </a:t>
            </a:r>
            <a:r>
              <a:rPr lang="ko-KR" altLang="en-US" sz="1200" b="1" dirty="0" err="1" smtClean="0">
                <a:latin typeface="+mn-ea"/>
              </a:rPr>
              <a:t>삶은거에</a:t>
            </a:r>
            <a:r>
              <a:rPr lang="ko-KR" altLang="en-US" sz="1200" b="1" dirty="0" smtClean="0">
                <a:latin typeface="+mn-ea"/>
              </a:rPr>
              <a:t> </a:t>
            </a:r>
            <a:r>
              <a:rPr lang="ko-KR" altLang="en-US" sz="1200" b="1" dirty="0" err="1" smtClean="0">
                <a:latin typeface="+mn-ea"/>
              </a:rPr>
              <a:t>메추리알삶은것을</a:t>
            </a:r>
            <a:r>
              <a:rPr lang="ko-KR" altLang="en-US" sz="1200" b="1" dirty="0" smtClean="0">
                <a:latin typeface="+mn-ea"/>
              </a:rPr>
              <a:t> 내려서 섞어준다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11760" y="6143644"/>
            <a:ext cx="278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latin typeface="+mn-ea"/>
              </a:rPr>
              <a:t>일본 </a:t>
            </a:r>
            <a:r>
              <a:rPr lang="ko-KR" altLang="en-US" sz="1200" b="1" dirty="0" err="1" smtClean="0">
                <a:latin typeface="+mn-ea"/>
              </a:rPr>
              <a:t>도시락통에</a:t>
            </a:r>
            <a:r>
              <a:rPr lang="ko-KR" altLang="en-US" sz="1200" b="1" dirty="0" smtClean="0">
                <a:latin typeface="+mn-ea"/>
              </a:rPr>
              <a:t> </a:t>
            </a:r>
            <a:r>
              <a:rPr lang="ko-KR" altLang="en-US" sz="1200" b="1" dirty="0" err="1" smtClean="0">
                <a:latin typeface="+mn-ea"/>
              </a:rPr>
              <a:t>이쁘게</a:t>
            </a:r>
            <a:r>
              <a:rPr lang="ko-KR" altLang="en-US" sz="1200" b="1" dirty="0" smtClean="0">
                <a:latin typeface="+mn-ea"/>
              </a:rPr>
              <a:t> 담는다</a:t>
            </a:r>
            <a:r>
              <a:rPr lang="en-US" altLang="ko-KR" sz="1200" b="1" dirty="0" smtClean="0">
                <a:latin typeface="+mn-ea"/>
              </a:rPr>
              <a:t>.</a:t>
            </a:r>
            <a:endParaRPr lang="ko-KR" altLang="en-US" sz="1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357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제목 4"/>
          <p:cNvSpPr txBox="1">
            <a:spLocks/>
          </p:cNvSpPr>
          <p:nvPr/>
        </p:nvSpPr>
        <p:spPr>
          <a:xfrm>
            <a:off x="1500166" y="357166"/>
            <a:ext cx="7358114" cy="92869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rgbClr val="0070C0"/>
                </a:solidFill>
              </a:rPr>
              <a:t>미숫가루 치즈 크림과 체리를 </a:t>
            </a:r>
            <a:r>
              <a:rPr lang="ko-KR" altLang="en-US" sz="2400" b="1" dirty="0" smtClean="0"/>
              <a:t>올린 </a:t>
            </a:r>
            <a:endParaRPr lang="en-US" altLang="ko-KR" sz="2400" b="1" dirty="0" smtClean="0"/>
          </a:p>
          <a:p>
            <a:r>
              <a:rPr lang="ko-KR" altLang="en-US" sz="2400" b="1" dirty="0" smtClean="0">
                <a:solidFill>
                  <a:srgbClr val="002060"/>
                </a:solidFill>
              </a:rPr>
              <a:t>미숫가루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티라미슈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</a:t>
            </a:r>
            <a:r>
              <a:rPr lang="ko-KR" altLang="en-US" sz="2400" b="1" dirty="0" smtClean="0"/>
              <a:t>와 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석류 </a:t>
            </a:r>
            <a:r>
              <a:rPr lang="ko-KR" altLang="en-US" sz="2400" b="1" dirty="0" err="1" smtClean="0">
                <a:solidFill>
                  <a:srgbClr val="C00000"/>
                </a:solidFill>
              </a:rPr>
              <a:t>스파클링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제목 4"/>
          <p:cNvSpPr txBox="1">
            <a:spLocks/>
          </p:cNvSpPr>
          <p:nvPr/>
        </p:nvSpPr>
        <p:spPr>
          <a:xfrm>
            <a:off x="1280846" y="276740"/>
            <a:ext cx="7648872" cy="86624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ko-KR" sz="2400" b="1" dirty="0" smtClean="0">
              <a:solidFill>
                <a:srgbClr val="00B0F0"/>
              </a:solidFill>
              <a:latin typeface="+mj-ea"/>
            </a:endParaRPr>
          </a:p>
        </p:txBody>
      </p:sp>
      <p:pic>
        <p:nvPicPr>
          <p:cNvPr id="1029" name="Picture 5" descr="C:\Users\Administrator\Desktop\새 폴더\2017-07-26-03-45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02928" y="1083032"/>
            <a:ext cx="2089544" cy="335245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95536" y="126876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요리사진</a:t>
            </a:r>
            <a:endParaRPr lang="ko-KR" alt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3968" y="128586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요리의 </a:t>
            </a:r>
            <a:r>
              <a:rPr lang="en-US" altLang="ko-KR" sz="2000" b="1" dirty="0" smtClean="0"/>
              <a:t>Point!!</a:t>
            </a:r>
            <a:endParaRPr lang="ko-KR" alt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67944" y="170080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err="1" smtClean="0"/>
              <a:t>티라미슈와</a:t>
            </a:r>
            <a:r>
              <a:rPr lang="ko-KR" altLang="en-US" dirty="0" smtClean="0"/>
              <a:t> 미숫가루에 어울림</a:t>
            </a:r>
            <a:r>
              <a:rPr lang="en-US" altLang="ko-KR" dirty="0" smtClean="0"/>
              <a:t>!!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67944" y="2350621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err="1" smtClean="0"/>
              <a:t>티라미슈를</a:t>
            </a:r>
            <a:r>
              <a:rPr lang="ko-KR" altLang="en-US" dirty="0" smtClean="0"/>
              <a:t> 먹고 나서 </a:t>
            </a:r>
            <a:r>
              <a:rPr lang="ko-KR" altLang="en-US" dirty="0" err="1" smtClean="0"/>
              <a:t>스파클링으로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마무리</a:t>
            </a:r>
            <a:r>
              <a:rPr lang="en-US" altLang="ko-KR" dirty="0" smtClean="0"/>
              <a:t>!!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4007386"/>
            <a:ext cx="82867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b="1" dirty="0" smtClean="0">
                <a:solidFill>
                  <a:srgbClr val="0070C0"/>
                </a:solidFill>
              </a:rPr>
              <a:t>체리</a:t>
            </a:r>
            <a:r>
              <a:rPr lang="ko-KR" altLang="en-US" sz="1600" dirty="0" smtClean="0"/>
              <a:t> </a:t>
            </a:r>
            <a:r>
              <a:rPr lang="en-US" altLang="ko-KR" sz="1600" dirty="0"/>
              <a:t>– </a:t>
            </a:r>
            <a:r>
              <a:rPr lang="ko-KR" altLang="en-US" sz="1600" dirty="0" smtClean="0"/>
              <a:t>체리에는 </a:t>
            </a:r>
            <a:r>
              <a:rPr lang="ko-KR" altLang="en-US" sz="1600" b="1" dirty="0" err="1" smtClean="0">
                <a:solidFill>
                  <a:srgbClr val="0070C0"/>
                </a:solidFill>
              </a:rPr>
              <a:t>안토시아닌</a:t>
            </a:r>
            <a:r>
              <a:rPr lang="ko-KR" altLang="en-US" sz="1600" b="1" dirty="0" smtClean="0">
                <a:solidFill>
                  <a:srgbClr val="0070C0"/>
                </a:solidFill>
              </a:rPr>
              <a:t> 성분</a:t>
            </a:r>
            <a:r>
              <a:rPr lang="ko-KR" altLang="en-US" sz="1600" dirty="0" smtClean="0"/>
              <a:t>이 들어있어 눈의 피로를 완화해주며 </a:t>
            </a:r>
            <a:endParaRPr lang="en-US" altLang="ko-KR" sz="1600" dirty="0" smtClean="0"/>
          </a:p>
          <a:p>
            <a:r>
              <a:rPr lang="en-US" altLang="ko-KR" sz="1600" dirty="0" smtClean="0"/>
              <a:t>              </a:t>
            </a:r>
            <a:r>
              <a:rPr lang="ko-KR" altLang="en-US" sz="1600" dirty="0" smtClean="0"/>
              <a:t>체리에 </a:t>
            </a:r>
            <a:r>
              <a:rPr lang="ko-KR" altLang="en-US" sz="1600" b="1" dirty="0" smtClean="0">
                <a:solidFill>
                  <a:srgbClr val="0070C0"/>
                </a:solidFill>
              </a:rPr>
              <a:t>풍부한 비타민</a:t>
            </a:r>
            <a:r>
              <a:rPr lang="en-US" altLang="ko-KR" sz="1600" b="1" dirty="0" smtClean="0">
                <a:solidFill>
                  <a:srgbClr val="0070C0"/>
                </a:solidFill>
              </a:rPr>
              <a:t>A</a:t>
            </a:r>
            <a:r>
              <a:rPr lang="ko-KR" altLang="en-US" sz="1600" dirty="0" smtClean="0"/>
              <a:t>가 눈 건강에 좋답니다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4644425"/>
            <a:ext cx="85689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b="1" dirty="0" smtClean="0">
                <a:solidFill>
                  <a:srgbClr val="002060"/>
                </a:solidFill>
              </a:rPr>
              <a:t>미숫가루</a:t>
            </a:r>
            <a:r>
              <a:rPr lang="ko-KR" altLang="en-US" dirty="0" smtClean="0"/>
              <a:t> </a:t>
            </a:r>
            <a:r>
              <a:rPr lang="en-US" altLang="ko-KR" sz="1600" dirty="0" smtClean="0"/>
              <a:t>–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열량 </a:t>
            </a:r>
            <a:r>
              <a:rPr lang="ko-KR" altLang="en-US" sz="1600" b="1" dirty="0">
                <a:solidFill>
                  <a:srgbClr val="002060"/>
                </a:solidFill>
              </a:rPr>
              <a:t>보충 </a:t>
            </a:r>
            <a:r>
              <a:rPr lang="en-US" altLang="ko-KR" sz="1600" dirty="0"/>
              <a:t>(</a:t>
            </a:r>
            <a:r>
              <a:rPr lang="ko-KR" altLang="en-US" sz="1600" dirty="0"/>
              <a:t>곡물의 탄수화물 성분이 풍부하므로 열량을 보충할 수 있다</a:t>
            </a:r>
            <a:r>
              <a:rPr lang="en-US" altLang="ko-KR" sz="1600" dirty="0"/>
              <a:t>.), 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             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변비 </a:t>
            </a:r>
            <a:r>
              <a:rPr lang="ko-KR" altLang="en-US" sz="1600" b="1" dirty="0">
                <a:solidFill>
                  <a:srgbClr val="002060"/>
                </a:solidFill>
              </a:rPr>
              <a:t>예방 </a:t>
            </a:r>
            <a:r>
              <a:rPr lang="en-US" altLang="ko-KR" sz="1600" dirty="0"/>
              <a:t>(</a:t>
            </a:r>
            <a:r>
              <a:rPr lang="ko-KR" altLang="en-US" sz="1600" dirty="0"/>
              <a:t>곡물을 갈면서 식이섬유가 소화하기 좋은 </a:t>
            </a:r>
            <a:r>
              <a:rPr lang="ko-KR" altLang="en-US" sz="1600" dirty="0" smtClean="0"/>
              <a:t>형태로</a:t>
            </a:r>
            <a:endParaRPr lang="en-US" altLang="ko-KR" sz="1600" dirty="0" smtClean="0"/>
          </a:p>
          <a:p>
            <a:r>
              <a:rPr lang="ko-KR" altLang="en-US" sz="1600" dirty="0" smtClean="0"/>
              <a:t>                  </a:t>
            </a:r>
            <a:r>
              <a:rPr lang="ko-KR" altLang="en-US" sz="1600" dirty="0"/>
              <a:t>변형되어 변비에 도움을 준다</a:t>
            </a:r>
            <a:r>
              <a:rPr lang="en-US" altLang="ko-KR" sz="1600" dirty="0"/>
              <a:t>.)</a:t>
            </a:r>
            <a:endParaRPr lang="ko-KR" altLang="en-US" sz="1600" dirty="0"/>
          </a:p>
        </p:txBody>
      </p:sp>
      <p:sp>
        <p:nvSpPr>
          <p:cNvPr id="3" name="직사각형 2"/>
          <p:cNvSpPr/>
          <p:nvPr/>
        </p:nvSpPr>
        <p:spPr>
          <a:xfrm>
            <a:off x="467544" y="5591562"/>
            <a:ext cx="79928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b="1" dirty="0" smtClean="0">
                <a:solidFill>
                  <a:srgbClr val="C00000"/>
                </a:solidFill>
              </a:rPr>
              <a:t>석류</a:t>
            </a:r>
            <a:r>
              <a:rPr lang="ko-KR" altLang="en-US" dirty="0" smtClean="0"/>
              <a:t> </a:t>
            </a:r>
            <a:r>
              <a:rPr lang="en-US" altLang="ko-KR" dirty="0"/>
              <a:t>–</a:t>
            </a:r>
            <a:r>
              <a:rPr lang="ko-KR" altLang="en-US" dirty="0" smtClean="0"/>
              <a:t>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감기 </a:t>
            </a:r>
            <a:r>
              <a:rPr lang="ko-KR" altLang="en-US" sz="1600" b="1" dirty="0">
                <a:solidFill>
                  <a:srgbClr val="C00000"/>
                </a:solidFill>
              </a:rPr>
              <a:t>예방</a:t>
            </a:r>
            <a:r>
              <a:rPr lang="en-US" altLang="ko-KR" sz="1600" b="1" dirty="0">
                <a:solidFill>
                  <a:srgbClr val="C00000"/>
                </a:solidFill>
              </a:rPr>
              <a:t>, </a:t>
            </a:r>
            <a:r>
              <a:rPr lang="ko-KR" altLang="en-US" sz="1600" b="1" dirty="0">
                <a:solidFill>
                  <a:srgbClr val="C00000"/>
                </a:solidFill>
              </a:rPr>
              <a:t>갱년기 장애 예방 </a:t>
            </a:r>
            <a:r>
              <a:rPr lang="en-US" altLang="ko-KR" sz="1600" dirty="0"/>
              <a:t>(</a:t>
            </a:r>
            <a:r>
              <a:rPr lang="ko-KR" altLang="en-US" sz="1600" dirty="0"/>
              <a:t>석류에는 비타민이 다양하게 함유되어 있어 감기에 효험 있으며 석류의 씨앗을 싸고 있는 막에는 천연 에스트로겐 호르몬 성분이 함유되어 있다</a:t>
            </a:r>
            <a:r>
              <a:rPr lang="en-US" altLang="ko-KR" sz="1600" dirty="0"/>
              <a:t>.)</a:t>
            </a:r>
            <a:endParaRPr lang="ko-KR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3142709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코스스타일에 마지막이므로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err="1" smtClean="0"/>
              <a:t>깔끔하여야한다</a:t>
            </a:r>
            <a:r>
              <a:rPr lang="en-US" altLang="ko-KR" dirty="0" smtClean="0"/>
              <a:t>!!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171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989800"/>
              </p:ext>
            </p:extLst>
          </p:nvPr>
        </p:nvGraphicFramePr>
        <p:xfrm>
          <a:off x="611560" y="1268760"/>
          <a:ext cx="8064896" cy="4694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12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1. </a:t>
                      </a:r>
                      <a:r>
                        <a:rPr lang="ko-KR" altLang="en-US" sz="1400" b="1" dirty="0" err="1" smtClean="0"/>
                        <a:t>카스테라</a:t>
                      </a:r>
                      <a:endParaRPr lang="ko-KR" alt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2. </a:t>
                      </a:r>
                      <a:r>
                        <a:rPr lang="ko-KR" altLang="en-US" sz="1400" b="1" dirty="0" smtClean="0"/>
                        <a:t>체리</a:t>
                      </a:r>
                      <a:endParaRPr lang="ko-KR" alt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3. </a:t>
                      </a:r>
                      <a:r>
                        <a:rPr lang="ko-KR" altLang="en-US" sz="1400" b="1" dirty="0" smtClean="0"/>
                        <a:t>크림치즈</a:t>
                      </a:r>
                      <a:endParaRPr lang="ko-KR" alt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4. </a:t>
                      </a:r>
                      <a:r>
                        <a:rPr lang="ko-KR" altLang="en-US" sz="1400" b="1" dirty="0" smtClean="0"/>
                        <a:t>미숫가루</a:t>
                      </a:r>
                      <a:endParaRPr lang="ko-KR" altLang="en-US" sz="1400" b="1" dirty="0"/>
                    </a:p>
                  </a:txBody>
                  <a:tcPr>
                    <a:noFill/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5. </a:t>
                      </a:r>
                      <a:r>
                        <a:rPr lang="ko-KR" altLang="en-US" sz="1400" b="1" dirty="0" smtClean="0"/>
                        <a:t>코코아 파우더</a:t>
                      </a:r>
                      <a:endParaRPr lang="ko-KR" alt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6. </a:t>
                      </a:r>
                      <a:r>
                        <a:rPr lang="ko-KR" altLang="en-US" sz="1400" b="1" dirty="0" smtClean="0"/>
                        <a:t>인스턴트 커피</a:t>
                      </a:r>
                      <a:endParaRPr lang="ko-KR" alt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7.</a:t>
                      </a:r>
                      <a:r>
                        <a:rPr lang="ko-KR" altLang="en-US" sz="1400" b="1" dirty="0" smtClean="0"/>
                        <a:t>탄산수</a:t>
                      </a:r>
                      <a:endParaRPr lang="ko-KR" alt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8.</a:t>
                      </a:r>
                      <a:r>
                        <a:rPr lang="ko-KR" altLang="en-US" sz="1400" b="1" dirty="0" smtClean="0"/>
                        <a:t>석류주스</a:t>
                      </a:r>
                      <a:endParaRPr lang="ko-KR" altLang="en-US" sz="1400" b="1" dirty="0"/>
                    </a:p>
                  </a:txBody>
                  <a:tcPr>
                    <a:noFill/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9. </a:t>
                      </a:r>
                      <a:r>
                        <a:rPr lang="ko-KR" altLang="en-US" sz="1400" b="1" dirty="0" smtClean="0"/>
                        <a:t>생크림</a:t>
                      </a:r>
                      <a:endParaRPr lang="ko-KR" alt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/>
              <a:t>사용재료</a:t>
            </a:r>
            <a:endParaRPr lang="ko-KR" altLang="en-US" sz="2800" dirty="0"/>
          </a:p>
        </p:txBody>
      </p:sp>
      <p:pic>
        <p:nvPicPr>
          <p:cNvPr id="1026" name="Picture 2" descr="C:\Users\Administrator\Desktop\고니\2017-07-26-02-54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4672" y="881792"/>
            <a:ext cx="135000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고니\2017-07-26-02-54-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88849" y="870062"/>
            <a:ext cx="132654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고니\2017-07-26-02-55-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72625" y="870062"/>
            <a:ext cx="132654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고니\2017-07-26-02-55-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28304" y="862896"/>
            <a:ext cx="1296143" cy="200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esktop\고니\2017-07-26-02-55-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04047" y="2420890"/>
            <a:ext cx="129614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esktop\고니\2017-07-26-02-57-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5531" y="2447408"/>
            <a:ext cx="1350000" cy="199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istrator\Desktop\고니\2017-07-26-02-56-3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73909" y="2406972"/>
            <a:ext cx="1305692" cy="203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istrator\Desktop\고니\2017-07-26-03-11-4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42" y="4365104"/>
            <a:ext cx="198534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2780929"/>
            <a:ext cx="201622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b="1" dirty="0" smtClean="0"/>
              <a:t>조리과정 사진과 설명</a:t>
            </a:r>
            <a:endParaRPr lang="ko-KR" altLang="en-US" sz="2800" b="1" dirty="0"/>
          </a:p>
        </p:txBody>
      </p:sp>
      <p:sp>
        <p:nvSpPr>
          <p:cNvPr id="2" name="직사각형 1"/>
          <p:cNvSpPr/>
          <p:nvPr/>
        </p:nvSpPr>
        <p:spPr>
          <a:xfrm>
            <a:off x="16140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356754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552102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75186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043608" y="3567320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3348280" y="3567320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5652536" y="3567320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050" name="Picture 2" descr="C:\Users\Administrator\Desktop\고니\2017-07-26-03-03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4210" y="1012295"/>
            <a:ext cx="128706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고니\2017-07-26-03-05-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2784" y="1013743"/>
            <a:ext cx="135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고니\2017-07-26-03-19-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88123" y="983719"/>
            <a:ext cx="1287068" cy="18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esktop\고니\2017-07-26-03-36-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21175" y="1019958"/>
            <a:ext cx="135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esktop\고니\2017-07-26-03-39-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670104" y="3335416"/>
            <a:ext cx="1249182" cy="181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istrator\Desktop\고니\2017-07-26-03-45-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25989" y="3354797"/>
            <a:ext cx="1336537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istrator\Desktop\고니\2017-07-26-03-45-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83513" y="3344569"/>
            <a:ext cx="124918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594958"/>
            <a:ext cx="2464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/>
              <a:t>카스텔라를 </a:t>
            </a:r>
            <a:r>
              <a:rPr lang="ko-KR" altLang="en-US" sz="1600" b="1" dirty="0" err="1" smtClean="0"/>
              <a:t>원형틀모양으로</a:t>
            </a:r>
            <a:r>
              <a:rPr lang="ko-KR" altLang="en-US" sz="1600" b="1" dirty="0" smtClean="0"/>
              <a:t> 잘라서 준비해준다</a:t>
            </a:r>
            <a:r>
              <a:rPr lang="en-US" altLang="ko-KR" sz="1600" b="1" dirty="0" smtClean="0"/>
              <a:t>.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2605083"/>
            <a:ext cx="2104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/>
              <a:t>커피엑기스를 </a:t>
            </a:r>
            <a:endParaRPr lang="en-US" altLang="ko-KR" sz="1600" b="1" dirty="0" smtClean="0"/>
          </a:p>
          <a:p>
            <a:r>
              <a:rPr lang="ko-KR" altLang="en-US" sz="1600" b="1" dirty="0" smtClean="0"/>
              <a:t>카스텔라에 발라준다</a:t>
            </a:r>
            <a:r>
              <a:rPr lang="en-US" altLang="ko-KR" sz="1600" b="1" dirty="0" smtClean="0"/>
              <a:t>.   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59907" y="2558238"/>
            <a:ext cx="219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 </a:t>
            </a:r>
            <a:r>
              <a:rPr lang="ko-KR" altLang="en-US" sz="1600" b="1" dirty="0" smtClean="0"/>
              <a:t>생크림을 </a:t>
            </a:r>
            <a:r>
              <a:rPr lang="ko-KR" altLang="en-US" sz="1600" b="1" dirty="0" err="1" smtClean="0"/>
              <a:t>휘핑하고</a:t>
            </a:r>
            <a:r>
              <a:rPr lang="ko-KR" altLang="en-US" sz="1600" b="1" dirty="0" smtClean="0"/>
              <a:t> </a:t>
            </a:r>
            <a:endParaRPr lang="en-US" altLang="ko-KR" sz="1600" b="1" dirty="0" smtClean="0"/>
          </a:p>
          <a:p>
            <a:r>
              <a:rPr lang="ko-KR" altLang="en-US" sz="1600" b="1" dirty="0" smtClean="0"/>
              <a:t>설탕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미숫가루</a:t>
            </a:r>
            <a:r>
              <a:rPr lang="en-US" altLang="ko-KR" sz="1600" b="1" dirty="0" smtClean="0"/>
              <a:t>,</a:t>
            </a:r>
            <a:r>
              <a:rPr lang="ko-KR" altLang="en-US" sz="1600" b="1" dirty="0" smtClean="0"/>
              <a:t>크림치즈를 넣고 </a:t>
            </a:r>
            <a:r>
              <a:rPr lang="ko-KR" altLang="en-US" sz="1600" b="1" dirty="0" err="1" smtClean="0"/>
              <a:t>휘핑해준다</a:t>
            </a:r>
            <a:r>
              <a:rPr lang="en-US" altLang="ko-KR" sz="1600" b="1" dirty="0" smtClean="0"/>
              <a:t>.</a:t>
            </a:r>
            <a:endParaRPr lang="ko-KR" alt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9670" y="2588743"/>
            <a:ext cx="2176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 smtClean="0"/>
              <a:t>티라미슈</a:t>
            </a:r>
            <a:r>
              <a:rPr lang="ko-KR" altLang="en-US" sz="1600" b="1" dirty="0" smtClean="0"/>
              <a:t> </a:t>
            </a:r>
            <a:r>
              <a:rPr lang="ko-KR" altLang="en-US" sz="1600" b="1" dirty="0" err="1" smtClean="0"/>
              <a:t>만들그릇에</a:t>
            </a:r>
            <a:r>
              <a:rPr lang="ko-KR" altLang="en-US" sz="1600" b="1" dirty="0" smtClean="0"/>
              <a:t> 빵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크림을 순서대로 쌓아준다 </a:t>
            </a:r>
            <a:endParaRPr lang="ko-KR" altLang="en-US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187624" y="5013176"/>
            <a:ext cx="2214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/>
              <a:t>그릇에 코코아파우더를 뿌린다</a:t>
            </a:r>
            <a:r>
              <a:rPr lang="en-US" altLang="ko-KR" sz="1600" b="1" dirty="0" smtClean="0"/>
              <a:t>.</a:t>
            </a:r>
            <a:endParaRPr lang="ko-KR" alt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5013176"/>
            <a:ext cx="308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/>
              <a:t>석류주스에 레몬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탄산수를</a:t>
            </a:r>
            <a:endParaRPr lang="en-US" altLang="ko-KR" sz="1600" b="1" dirty="0" smtClean="0"/>
          </a:p>
          <a:p>
            <a:r>
              <a:rPr lang="ko-KR" altLang="en-US" sz="1600" b="1" dirty="0" smtClean="0"/>
              <a:t>넣어서 </a:t>
            </a:r>
            <a:r>
              <a:rPr lang="ko-KR" altLang="en-US" sz="1600" b="1" dirty="0" err="1" smtClean="0"/>
              <a:t>스파클링을</a:t>
            </a:r>
            <a:r>
              <a:rPr lang="ko-KR" altLang="en-US" sz="1600" b="1" dirty="0" smtClean="0"/>
              <a:t> 만든다</a:t>
            </a:r>
            <a:r>
              <a:rPr lang="en-US" altLang="ko-KR" sz="1600" b="1" dirty="0" smtClean="0"/>
              <a:t>.</a:t>
            </a:r>
            <a:endParaRPr lang="ko-KR" alt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5085184"/>
            <a:ext cx="2820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 smtClean="0"/>
              <a:t>티라미슈에</a:t>
            </a:r>
            <a:r>
              <a:rPr lang="ko-KR" altLang="en-US" sz="1600" b="1" dirty="0" smtClean="0"/>
              <a:t> 체리를 올리고 </a:t>
            </a:r>
            <a:r>
              <a:rPr lang="ko-KR" altLang="en-US" sz="1600" b="1" dirty="0" err="1" smtClean="0"/>
              <a:t>이쁘게</a:t>
            </a:r>
            <a:r>
              <a:rPr lang="ko-KR" altLang="en-US" sz="1600" b="1" dirty="0" smtClean="0"/>
              <a:t> 장식한다</a:t>
            </a:r>
            <a:r>
              <a:rPr lang="en-US" altLang="ko-KR" sz="1600" b="1" dirty="0" smtClean="0"/>
              <a:t>.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609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1880" y="776766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/>
              <a:t>소감</a:t>
            </a:r>
            <a:r>
              <a:rPr lang="ko-KR" altLang="en-US" b="1" dirty="0" smtClean="0">
                <a:solidFill>
                  <a:srgbClr val="00B0F0"/>
                </a:solidFill>
              </a:rPr>
              <a:t> </a:t>
            </a:r>
            <a:endParaRPr lang="ko-KR" altLang="en-US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146" y="1628800"/>
            <a:ext cx="8136904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이번 대회를 준비하면서</a:t>
            </a:r>
            <a:endParaRPr lang="en-US" altLang="ko-KR" sz="2400" b="1" dirty="0" smtClean="0"/>
          </a:p>
          <a:p>
            <a:endParaRPr lang="en-US" altLang="ko-KR" sz="2400" b="1" dirty="0" smtClean="0"/>
          </a:p>
          <a:p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저는 평소에 친구들에게 간식이란 것을 만들어준 경험이  많이 </a:t>
            </a:r>
            <a:endParaRPr lang="en-US" altLang="ko-KR" sz="2000" b="1" dirty="0" smtClean="0"/>
          </a:p>
          <a:p>
            <a:r>
              <a:rPr lang="en-US" altLang="ko-KR" sz="2000" b="1" dirty="0"/>
              <a:t> 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없어서 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고민을 많이 했습니다</a:t>
            </a:r>
            <a:r>
              <a:rPr lang="en-US" altLang="ko-KR" sz="2000" b="1" dirty="0" smtClean="0"/>
              <a:t>.</a:t>
            </a:r>
          </a:p>
          <a:p>
            <a:endParaRPr lang="en-US" altLang="ko-KR" sz="2000" b="1" dirty="0"/>
          </a:p>
          <a:p>
            <a:endParaRPr lang="en-US" altLang="ko-KR" sz="2000" b="1" dirty="0" smtClean="0"/>
          </a:p>
          <a:p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친구들이 건강하게 </a:t>
            </a:r>
            <a:r>
              <a:rPr lang="ko-KR" altLang="en-US" sz="2000" b="1" dirty="0" err="1" smtClean="0"/>
              <a:t>공부할수있도록</a:t>
            </a:r>
            <a:r>
              <a:rPr lang="ko-KR" altLang="en-US" sz="2000" b="1" dirty="0" smtClean="0"/>
              <a:t> 요리를 </a:t>
            </a:r>
            <a:r>
              <a:rPr lang="ko-KR" altLang="en-US" sz="2000" b="1" dirty="0" err="1" smtClean="0"/>
              <a:t>만들다보니</a:t>
            </a:r>
            <a:r>
              <a:rPr lang="ko-KR" altLang="en-US" sz="2000" b="1" dirty="0" smtClean="0"/>
              <a:t> 저도 같이 </a:t>
            </a:r>
            <a:endParaRPr lang="en-US" altLang="ko-KR" sz="2000" b="1" dirty="0" smtClean="0"/>
          </a:p>
          <a:p>
            <a:r>
              <a:rPr lang="en-US" altLang="ko-KR" sz="2000" b="1" dirty="0"/>
              <a:t> </a:t>
            </a:r>
            <a:r>
              <a:rPr lang="en-US" altLang="ko-KR" sz="2000" b="1" dirty="0" smtClean="0"/>
              <a:t> </a:t>
            </a:r>
            <a:r>
              <a:rPr lang="ko-KR" altLang="en-US" sz="2000" b="1" dirty="0" err="1" smtClean="0"/>
              <a:t>공부할떄</a:t>
            </a:r>
            <a:r>
              <a:rPr lang="ko-KR" altLang="en-US" sz="2000" b="1" dirty="0" smtClean="0"/>
              <a:t> 먹기 좋은 재료들을 공부하면서  요리에 대한 지식이 향상</a:t>
            </a:r>
            <a:endParaRPr lang="en-US" altLang="ko-KR" sz="2000" b="1" dirty="0" smtClean="0"/>
          </a:p>
          <a:p>
            <a:r>
              <a:rPr lang="ko-KR" altLang="en-US" sz="2000" b="1" dirty="0" smtClean="0"/>
              <a:t>  되었습니다</a:t>
            </a:r>
            <a:r>
              <a:rPr lang="en-US" altLang="ko-KR" sz="2000" b="1" dirty="0" smtClean="0"/>
              <a:t>.</a:t>
            </a:r>
          </a:p>
          <a:p>
            <a:endParaRPr lang="en-US" altLang="ko-KR" sz="2000" b="1" dirty="0"/>
          </a:p>
          <a:p>
            <a:endParaRPr lang="en-US" altLang="ko-KR" sz="2000" b="1" dirty="0" smtClean="0"/>
          </a:p>
          <a:p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혼자 대회를 처음으로 준비해봤는데 여러 가지로 계획을 세우는</a:t>
            </a:r>
            <a:endParaRPr lang="en-US" altLang="ko-KR" sz="2000" b="1" dirty="0"/>
          </a:p>
          <a:p>
            <a:r>
              <a:rPr lang="en-US" altLang="ko-KR" sz="2000" b="1" dirty="0" smtClean="0"/>
              <a:t>    </a:t>
            </a:r>
            <a:r>
              <a:rPr lang="ko-KR" altLang="en-US" sz="2000" b="1" dirty="0" smtClean="0"/>
              <a:t>방법이나 돈을 관리하는 방법을 배웠습니다</a:t>
            </a:r>
            <a:r>
              <a:rPr lang="en-US" altLang="ko-KR" sz="2000" b="1" dirty="0" smtClean="0"/>
              <a:t>.</a:t>
            </a:r>
            <a:r>
              <a:rPr lang="ko-KR" altLang="en-US" sz="2000" b="1" dirty="0" smtClean="0"/>
              <a:t> </a:t>
            </a:r>
            <a:endParaRPr lang="en-US" altLang="ko-KR" sz="2000" b="1" dirty="0" smtClean="0"/>
          </a:p>
          <a:p>
            <a:endParaRPr lang="en-US" altLang="ko-KR" sz="2000" b="1" dirty="0"/>
          </a:p>
        </p:txBody>
      </p:sp>
    </p:spTree>
    <p:extLst>
      <p:ext uri="{BB962C8B-B14F-4D97-AF65-F5344CB8AC3E}">
        <p14:creationId xmlns:p14="http://schemas.microsoft.com/office/powerpoint/2010/main" val="209050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5301208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dirty="0" smtClean="0"/>
              <a:t>감사합니다</a:t>
            </a:r>
            <a:r>
              <a:rPr lang="en-US" altLang="ko-KR" sz="8000" dirty="0" smtClean="0"/>
              <a:t>~!!</a:t>
            </a:r>
            <a:endParaRPr lang="ko-KR" altLang="en-US" sz="8000" dirty="0"/>
          </a:p>
        </p:txBody>
      </p:sp>
      <p:pic>
        <p:nvPicPr>
          <p:cNvPr id="3074" name="Picture 2" descr="C:\Users\Administrator\Desktop\고니\2017-07-26-03-46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94068" y="-952082"/>
            <a:ext cx="4427872" cy="813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2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1791" y="764704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/>
              <a:t>차례</a:t>
            </a:r>
            <a:endParaRPr lang="ko-KR" altLang="en-US" sz="4400" b="1" dirty="0"/>
          </a:p>
        </p:txBody>
      </p:sp>
      <p:sp>
        <p:nvSpPr>
          <p:cNvPr id="3" name="부제목 2"/>
          <p:cNvSpPr txBox="1">
            <a:spLocks/>
          </p:cNvSpPr>
          <p:nvPr/>
        </p:nvSpPr>
        <p:spPr>
          <a:xfrm>
            <a:off x="1475656" y="1750169"/>
            <a:ext cx="6336704" cy="3551039"/>
          </a:xfrm>
          <a:prstGeom prst="rect">
            <a:avLst/>
          </a:prstGeom>
          <a:noFill/>
          <a:effectLst/>
        </p:spPr>
        <p:txBody>
          <a:bodyPr anchor="ctr" anchorCtr="1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800" b="1" spc="-120" dirty="0" smtClean="0">
                <a:solidFill>
                  <a:srgbClr val="775533"/>
                </a:solidFill>
                <a:effectLst>
                  <a:outerShdw blurRad="50800" dist="50800" dir="2700000" algn="tl" rotWithShape="0">
                    <a:schemeClr val="bg1">
                      <a:alpha val="70000"/>
                    </a:schemeClr>
                  </a:outerShdw>
                </a:effectLst>
                <a:latin typeface="나눔고딕" pitchFamily="50" charset="-127"/>
                <a:ea typeface="나눔고딕" pitchFamily="50" charset="-127"/>
              </a:rPr>
              <a:t>01</a:t>
            </a:r>
            <a:r>
              <a:rPr lang="en-US" altLang="ko-KR" sz="2800" b="1" spc="-120" dirty="0" smtClean="0">
                <a:solidFill>
                  <a:srgbClr val="32221D"/>
                </a:solidFill>
                <a:effectLst>
                  <a:outerShdw blurRad="50800" dist="50800" dir="2700000" algn="tl" rotWithShape="0">
                    <a:schemeClr val="bg1">
                      <a:alpha val="70000"/>
                    </a:schemeClr>
                  </a:outerShdw>
                </a:effectLst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2800" b="1" spc="-120" dirty="0" smtClean="0">
                <a:solidFill>
                  <a:srgbClr val="32221D"/>
                </a:solidFill>
                <a:effectLst>
                  <a:outerShdw blurRad="50800" dist="50800" dir="2700000" algn="tl" rotWithShape="0">
                    <a:schemeClr val="bg1">
                      <a:alpha val="70000"/>
                    </a:schemeClr>
                  </a:outerShdw>
                </a:effectLst>
                <a:latin typeface="나눔고딕" pitchFamily="50" charset="-127"/>
                <a:ea typeface="나눔고딕" pitchFamily="50" charset="-127"/>
              </a:rPr>
              <a:t>출품하는 요리의 </a:t>
            </a:r>
            <a:r>
              <a:rPr lang="ko-KR" altLang="en-US" sz="2800" b="1" spc="-120" dirty="0" err="1" smtClean="0">
                <a:solidFill>
                  <a:srgbClr val="32221D"/>
                </a:solidFill>
                <a:effectLst>
                  <a:outerShdw blurRad="50800" dist="50800" dir="2700000" algn="tl" rotWithShape="0">
                    <a:schemeClr val="bg1">
                      <a:alpha val="70000"/>
                    </a:schemeClr>
                  </a:outerShdw>
                </a:effectLst>
                <a:latin typeface="나눔고딕" pitchFamily="50" charset="-127"/>
                <a:ea typeface="나눔고딕" pitchFamily="50" charset="-127"/>
              </a:rPr>
              <a:t>컨셉</a:t>
            </a:r>
            <a:endParaRPr lang="en-US" altLang="ko-KR" sz="2800" b="1" spc="-120" dirty="0" smtClean="0">
              <a:solidFill>
                <a:srgbClr val="32221D"/>
              </a:solidFill>
              <a:effectLst>
                <a:outerShdw blurRad="50800" dist="50800" dir="2700000" algn="tl" rotWithShape="0">
                  <a:schemeClr val="bg1">
                    <a:alpha val="70000"/>
                  </a:scheme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b="1" spc="-120" dirty="0" smtClean="0">
                <a:solidFill>
                  <a:srgbClr val="775533"/>
                </a:solidFill>
                <a:effectLst>
                  <a:outerShdw blurRad="50800" dist="50800" dir="2700000" algn="tl" rotWithShape="0">
                    <a:schemeClr val="bg1">
                      <a:alpha val="70000"/>
                    </a:schemeClr>
                  </a:outerShdw>
                </a:effectLst>
                <a:latin typeface="나눔고딕" pitchFamily="50" charset="-127"/>
                <a:ea typeface="나눔고딕" pitchFamily="50" charset="-127"/>
              </a:rPr>
              <a:t>02</a:t>
            </a:r>
            <a:r>
              <a:rPr lang="ko-KR" altLang="en-US" sz="2800" b="1" spc="-120" dirty="0">
                <a:solidFill>
                  <a:srgbClr val="32221D"/>
                </a:solidFill>
                <a:effectLst>
                  <a:outerShdw blurRad="50800" dist="50800" dir="2700000" algn="tl" rotWithShape="0">
                    <a:schemeClr val="bg1">
                      <a:alpha val="70000"/>
                    </a:scheme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800" b="1" spc="-120" dirty="0" smtClean="0">
                <a:solidFill>
                  <a:srgbClr val="32221D"/>
                </a:solidFill>
                <a:effectLst>
                  <a:outerShdw blurRad="50800" dist="50800" dir="2700000" algn="tl" rotWithShape="0">
                    <a:schemeClr val="bg1">
                      <a:alpha val="70000"/>
                    </a:schemeClr>
                  </a:outerShdw>
                </a:effectLst>
                <a:latin typeface="나눔고딕" pitchFamily="50" charset="-127"/>
                <a:ea typeface="나눔고딕" pitchFamily="50" charset="-127"/>
              </a:rPr>
              <a:t>우리 반 학생들이 좋아하는 간식</a:t>
            </a:r>
            <a:endParaRPr lang="en-US" altLang="ko-KR" sz="2800" b="1" spc="-120" dirty="0" smtClean="0">
              <a:solidFill>
                <a:srgbClr val="32221D"/>
              </a:solidFill>
              <a:effectLst>
                <a:outerShdw blurRad="50800" dist="50800" dir="2700000" algn="tl" rotWithShape="0">
                  <a:schemeClr val="bg1">
                    <a:alpha val="70000"/>
                  </a:scheme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b="1" spc="-120" dirty="0" smtClean="0">
                <a:solidFill>
                  <a:srgbClr val="775533"/>
                </a:solidFill>
                <a:effectLst>
                  <a:outerShdw blurRad="50800" dist="50800" dir="2700000" algn="tl" rotWithShape="0">
                    <a:schemeClr val="bg1">
                      <a:alpha val="70000"/>
                    </a:schemeClr>
                  </a:outerShdw>
                </a:effectLst>
                <a:latin typeface="나눔고딕" pitchFamily="50" charset="-127"/>
                <a:ea typeface="나눔고딕" pitchFamily="50" charset="-127"/>
              </a:rPr>
              <a:t>03</a:t>
            </a:r>
            <a:r>
              <a:rPr lang="en-US" altLang="ko-KR" sz="2800" b="1" spc="-120" dirty="0" smtClean="0">
                <a:solidFill>
                  <a:srgbClr val="32221D"/>
                </a:solidFill>
                <a:effectLst>
                  <a:outerShdw blurRad="50800" dist="50800" dir="2700000" algn="tl" rotWithShape="0">
                    <a:schemeClr val="bg1">
                      <a:alpha val="70000"/>
                    </a:schemeClr>
                  </a:outerShdw>
                </a:effectLst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2800" b="1" spc="-120" dirty="0" smtClean="0">
                <a:solidFill>
                  <a:srgbClr val="32221D"/>
                </a:solidFill>
                <a:effectLst>
                  <a:outerShdw blurRad="50800" dist="50800" dir="2700000" algn="tl" rotWithShape="0">
                    <a:schemeClr val="bg1">
                      <a:alpha val="70000"/>
                    </a:schemeClr>
                  </a:outerShdw>
                </a:effectLst>
                <a:latin typeface="나눔고딕" pitchFamily="50" charset="-127"/>
                <a:ea typeface="나눔고딕" pitchFamily="50" charset="-127"/>
              </a:rPr>
              <a:t>요리의 제목과 효능 및 </a:t>
            </a:r>
            <a:r>
              <a:rPr lang="ko-KR" altLang="en-US" sz="2800" b="1" spc="-120" dirty="0" err="1" smtClean="0">
                <a:solidFill>
                  <a:srgbClr val="32221D"/>
                </a:solidFill>
                <a:effectLst>
                  <a:outerShdw blurRad="50800" dist="50800" dir="2700000" algn="tl" rotWithShape="0">
                    <a:schemeClr val="bg1">
                      <a:alpha val="70000"/>
                    </a:schemeClr>
                  </a:outerShdw>
                </a:effectLst>
                <a:latin typeface="나눔고딕" pitchFamily="50" charset="-127"/>
                <a:ea typeface="나눔고딕" pitchFamily="50" charset="-127"/>
              </a:rPr>
              <a:t>레시피</a:t>
            </a:r>
            <a:endParaRPr lang="en-US" altLang="ko-KR" sz="2800" b="1" spc="-120" dirty="0" smtClean="0">
              <a:solidFill>
                <a:srgbClr val="32221D"/>
              </a:solidFill>
              <a:effectLst>
                <a:outerShdw blurRad="50800" dist="50800" dir="2700000" algn="tl" rotWithShape="0">
                  <a:schemeClr val="bg1">
                    <a:alpha val="70000"/>
                  </a:scheme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b="1" spc="-120" dirty="0" smtClean="0">
                <a:solidFill>
                  <a:srgbClr val="775533"/>
                </a:solidFill>
                <a:effectLst>
                  <a:outerShdw blurRad="50800" dist="50800" dir="2700000" algn="tl" rotWithShape="0">
                    <a:schemeClr val="bg1">
                      <a:alpha val="70000"/>
                    </a:schemeClr>
                  </a:outerShdw>
                </a:effectLst>
                <a:latin typeface="나눔고딕" pitchFamily="50" charset="-127"/>
                <a:ea typeface="나눔고딕" pitchFamily="50" charset="-127"/>
              </a:rPr>
              <a:t>04 </a:t>
            </a:r>
            <a:r>
              <a:rPr lang="ko-KR" altLang="en-US" sz="2800" b="1" spc="-120" dirty="0" smtClean="0">
                <a:solidFill>
                  <a:srgbClr val="32221D"/>
                </a:solidFill>
                <a:effectLst>
                  <a:outerShdw blurRad="50800" dist="50800" dir="2700000" algn="tl" rotWithShape="0">
                    <a:schemeClr val="bg1">
                      <a:alpha val="70000"/>
                    </a:schemeClr>
                  </a:outerShdw>
                </a:effectLst>
                <a:latin typeface="나눔고딕" pitchFamily="50" charset="-127"/>
                <a:ea typeface="나눔고딕" pitchFamily="50" charset="-127"/>
              </a:rPr>
              <a:t> 소감</a:t>
            </a:r>
            <a:endParaRPr lang="en-US" altLang="ko-KR" sz="2800" b="1" spc="-120" dirty="0" smtClean="0">
              <a:solidFill>
                <a:srgbClr val="32221D"/>
              </a:solidFill>
              <a:effectLst>
                <a:outerShdw blurRad="50800" dist="50800" dir="2700000" algn="tl" rotWithShape="0">
                  <a:schemeClr val="bg1">
                    <a:alpha val="70000"/>
                  </a:scheme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9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 idx="4294967295"/>
          </p:nvPr>
        </p:nvSpPr>
        <p:spPr>
          <a:xfrm>
            <a:off x="1475656" y="188640"/>
            <a:ext cx="5054994" cy="6477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3200" b="1" dirty="0" smtClean="0">
                <a:solidFill>
                  <a:srgbClr val="002060"/>
                </a:solidFill>
              </a:rPr>
              <a:t>출품하는</a:t>
            </a:r>
            <a:r>
              <a:rPr lang="ko-KR" altLang="en-US" sz="3200" dirty="0" smtClean="0">
                <a:solidFill>
                  <a:srgbClr val="002060"/>
                </a:solidFill>
              </a:rPr>
              <a:t> </a:t>
            </a:r>
            <a:r>
              <a:rPr lang="ko-KR" altLang="en-US" sz="3200" b="1" dirty="0" smtClean="0">
                <a:solidFill>
                  <a:srgbClr val="002060"/>
                </a:solidFill>
              </a:rPr>
              <a:t>요리의 </a:t>
            </a:r>
            <a:r>
              <a:rPr lang="ko-KR" altLang="en-US" sz="3200" b="1" dirty="0" err="1" smtClean="0">
                <a:solidFill>
                  <a:srgbClr val="0070C0"/>
                </a:solidFill>
              </a:rPr>
              <a:t>컨셉</a:t>
            </a:r>
            <a:endParaRPr lang="ko-KR" alt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887" y="140025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1. </a:t>
            </a:r>
            <a:r>
              <a:rPr lang="ko-KR" altLang="en-US" sz="2400" b="1" dirty="0" smtClean="0">
                <a:solidFill>
                  <a:schemeClr val="accent6">
                    <a:lumMod val="50000"/>
                  </a:schemeClr>
                </a:solidFill>
              </a:rPr>
              <a:t>한입</a:t>
            </a:r>
            <a:r>
              <a:rPr lang="ko-KR" altLang="en-US" sz="2400" b="1" dirty="0" smtClean="0"/>
              <a:t>에 먹을 수 있는 요리</a:t>
            </a:r>
            <a:endParaRPr lang="en-US" altLang="ko-KR" sz="24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78082" y="2219918"/>
            <a:ext cx="988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크리스탈M" pitchFamily="18" charset="-127"/>
                <a:ea typeface="HY크리스탈M" pitchFamily="18" charset="-127"/>
              </a:rPr>
              <a:t> 1) </a:t>
            </a:r>
            <a:r>
              <a:rPr lang="ko-KR" altLang="en-US" dirty="0" smtClean="0">
                <a:latin typeface="나눔고딕"/>
                <a:ea typeface="HY크리스탈M" pitchFamily="18" charset="-127"/>
              </a:rPr>
              <a:t>공부하는 친구들이 좀더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나눔고딕"/>
                <a:ea typeface="HY크리스탈M" pitchFamily="18" charset="-127"/>
              </a:rPr>
              <a:t>간편하게</a:t>
            </a:r>
            <a:r>
              <a:rPr lang="ko-KR" altLang="en-US" dirty="0" smtClean="0">
                <a:latin typeface="나눔고딕"/>
                <a:ea typeface="HY크리스탈M" pitchFamily="18" charset="-127"/>
              </a:rPr>
              <a:t> 즐길 수 있고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나눔고딕"/>
                <a:ea typeface="HY크리스탈M" pitchFamily="18" charset="-127"/>
              </a:rPr>
              <a:t>보관도 간단한 </a:t>
            </a:r>
            <a:r>
              <a:rPr lang="ko-KR" altLang="en-US" dirty="0" smtClean="0">
                <a:latin typeface="나눔고딕"/>
                <a:ea typeface="HY크리스탈M" pitchFamily="18" charset="-127"/>
              </a:rPr>
              <a:t>한입크기의 </a:t>
            </a:r>
            <a:endParaRPr lang="en-US" altLang="ko-KR" dirty="0" smtClean="0">
              <a:latin typeface="나눔고딕"/>
              <a:ea typeface="HY크리스탈M" pitchFamily="18" charset="-127"/>
            </a:endParaRPr>
          </a:p>
          <a:p>
            <a:r>
              <a:rPr lang="ko-KR" altLang="en-US" dirty="0" smtClean="0">
                <a:latin typeface="나눔고딕"/>
                <a:ea typeface="HY크리스탈M" pitchFamily="18" charset="-127"/>
              </a:rPr>
              <a:t>     간식으로 준비했습니다</a:t>
            </a:r>
            <a:r>
              <a:rPr lang="en-US" altLang="ko-KR" dirty="0" smtClean="0">
                <a:latin typeface="나눔고딕"/>
              </a:rPr>
              <a:t>.</a:t>
            </a:r>
          </a:p>
          <a:p>
            <a:endParaRPr lang="ko-KR" altLang="en-US" dirty="0">
              <a:latin typeface="나눔고딕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9881" y="335756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2. 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코스 스타일</a:t>
            </a:r>
            <a:r>
              <a:rPr lang="ko-KR" altLang="en-US" sz="2400" b="1" dirty="0" smtClean="0"/>
              <a:t>에 </a:t>
            </a:r>
            <a:r>
              <a:rPr lang="en-US" altLang="ko-KR" sz="2400" b="1" dirty="0" smtClean="0"/>
              <a:t>3</a:t>
            </a:r>
            <a:r>
              <a:rPr lang="ko-KR" altLang="en-US" sz="2400" b="1" dirty="0" smtClean="0"/>
              <a:t>가지 간식</a:t>
            </a:r>
            <a:endParaRPr lang="ko-KR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8082" y="4000504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크리스탈M" pitchFamily="18" charset="-127"/>
                <a:ea typeface="HY크리스탈M" pitchFamily="18" charset="-127"/>
              </a:rPr>
              <a:t>1) </a:t>
            </a:r>
            <a:r>
              <a:rPr lang="ko-KR" altLang="en-US" dirty="0" smtClean="0">
                <a:latin typeface="HY크리스탈M" pitchFamily="18" charset="-127"/>
                <a:ea typeface="HY크리스탈M" pitchFamily="18" charset="-127"/>
              </a:rPr>
              <a:t>각각의 요리가 </a:t>
            </a:r>
            <a:r>
              <a:rPr lang="ko-KR" altLang="en-US" dirty="0" smtClean="0">
                <a:solidFill>
                  <a:srgbClr val="00B050"/>
                </a:solidFill>
                <a:latin typeface="HY크리스탈M" pitchFamily="18" charset="-127"/>
                <a:ea typeface="HY크리스탈M" pitchFamily="18" charset="-127"/>
              </a:rPr>
              <a:t>학생들에게  좋은 영향</a:t>
            </a:r>
            <a:r>
              <a:rPr lang="ko-KR" altLang="en-US" dirty="0" smtClean="0">
                <a:latin typeface="HY크리스탈M" pitchFamily="18" charset="-127"/>
                <a:ea typeface="HY크리스탈M" pitchFamily="18" charset="-127"/>
              </a:rPr>
              <a:t>을 줄 수 있는 요리로 만들었으며</a:t>
            </a:r>
            <a:endParaRPr lang="en-US" altLang="ko-KR" dirty="0" smtClean="0">
              <a:latin typeface="HY크리스탈M" pitchFamily="18" charset="-127"/>
              <a:ea typeface="HY크리스탈M" pitchFamily="18" charset="-127"/>
            </a:endParaRPr>
          </a:p>
          <a:p>
            <a:r>
              <a:rPr lang="ko-KR" altLang="en-US" dirty="0" smtClean="0">
                <a:latin typeface="HY크리스탈M" pitchFamily="18" charset="-127"/>
                <a:ea typeface="HY크리스탈M" pitchFamily="18" charset="-127"/>
              </a:rPr>
              <a:t>    코스요리의 장점인 </a:t>
            </a:r>
            <a:r>
              <a:rPr lang="ko-KR" altLang="en-US" dirty="0" smtClean="0">
                <a:solidFill>
                  <a:srgbClr val="00B050"/>
                </a:solidFill>
                <a:latin typeface="HY크리스탈M" pitchFamily="18" charset="-127"/>
                <a:ea typeface="HY크리스탈M" pitchFamily="18" charset="-127"/>
              </a:rPr>
              <a:t>조금씩 여러 가지 </a:t>
            </a:r>
            <a:r>
              <a:rPr lang="ko-KR" altLang="en-US" dirty="0">
                <a:solidFill>
                  <a:srgbClr val="00B050"/>
                </a:solidFill>
                <a:latin typeface="HY크리스탈M" pitchFamily="18" charset="-127"/>
                <a:ea typeface="HY크리스탈M" pitchFamily="18" charset="-127"/>
              </a:rPr>
              <a:t>음식</a:t>
            </a:r>
            <a:r>
              <a:rPr lang="ko-KR" altLang="en-US" dirty="0">
                <a:latin typeface="HY크리스탈M" pitchFamily="18" charset="-127"/>
                <a:ea typeface="HY크리스탈M" pitchFamily="18" charset="-127"/>
              </a:rPr>
              <a:t>을 </a:t>
            </a:r>
            <a:r>
              <a:rPr lang="ko-KR" altLang="en-US" dirty="0" smtClean="0">
                <a:latin typeface="HY크리스탈M" pitchFamily="18" charset="-127"/>
                <a:ea typeface="HY크리스탈M" pitchFamily="18" charset="-127"/>
              </a:rPr>
              <a:t>맛볼 수 </a:t>
            </a:r>
            <a:r>
              <a:rPr lang="ko-KR" altLang="en-US" dirty="0">
                <a:latin typeface="HY크리스탈M" pitchFamily="18" charset="-127"/>
                <a:ea typeface="HY크리스탈M" pitchFamily="18" charset="-127"/>
              </a:rPr>
              <a:t>있다는 </a:t>
            </a:r>
            <a:r>
              <a:rPr lang="ko-KR" altLang="en-US" dirty="0" smtClean="0">
                <a:latin typeface="HY크리스탈M" pitchFamily="18" charset="-127"/>
                <a:ea typeface="HY크리스탈M" pitchFamily="18" charset="-127"/>
              </a:rPr>
              <a:t>점을 살렸습니다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>
                <a:latin typeface="HY크리스탈M" pitchFamily="18" charset="-127"/>
                <a:ea typeface="HY크리스탈M" pitchFamily="18" charset="-127"/>
              </a:rPr>
              <a:t>2) </a:t>
            </a:r>
            <a:r>
              <a:rPr lang="ko-KR" altLang="en-US" dirty="0" smtClean="0">
                <a:latin typeface="HY크리스탈M" pitchFamily="18" charset="-127"/>
                <a:ea typeface="HY크리스탈M" pitchFamily="18" charset="-127"/>
              </a:rPr>
              <a:t>요리 안에 여러 음식이 들어있는 음식은  들어가는 </a:t>
            </a:r>
            <a:r>
              <a:rPr lang="ko-KR" altLang="en-US" dirty="0" smtClean="0">
                <a:solidFill>
                  <a:srgbClr val="00B050"/>
                </a:solidFill>
                <a:latin typeface="HY크리스탈M" pitchFamily="18" charset="-127"/>
                <a:ea typeface="HY크리스탈M" pitchFamily="18" charset="-127"/>
              </a:rPr>
              <a:t>각각의 요리들의 </a:t>
            </a:r>
            <a:r>
              <a:rPr lang="ko-KR" altLang="en-US" dirty="0" err="1" smtClean="0">
                <a:solidFill>
                  <a:srgbClr val="00B050"/>
                </a:solidFill>
                <a:latin typeface="HY크리스탈M" pitchFamily="18" charset="-127"/>
                <a:ea typeface="HY크리스탈M" pitchFamily="18" charset="-127"/>
              </a:rPr>
              <a:t>레시피를</a:t>
            </a:r>
            <a:r>
              <a:rPr lang="ko-KR" altLang="en-US" dirty="0" smtClean="0">
                <a:solidFill>
                  <a:srgbClr val="00B050"/>
                </a:solidFill>
                <a:latin typeface="HY크리스탈M" pitchFamily="18" charset="-127"/>
                <a:ea typeface="HY크리스탈M" pitchFamily="18" charset="-127"/>
              </a:rPr>
              <a:t>         </a:t>
            </a:r>
            <a:endParaRPr lang="en-US" altLang="ko-KR" dirty="0" smtClean="0">
              <a:solidFill>
                <a:srgbClr val="00B050"/>
              </a:solidFill>
              <a:latin typeface="HY크리스탈M" pitchFamily="18" charset="-127"/>
              <a:ea typeface="HY크리스탈M" pitchFamily="18" charset="-127"/>
            </a:endParaRPr>
          </a:p>
          <a:p>
            <a:r>
              <a:rPr lang="ko-KR" altLang="en-US" dirty="0" smtClean="0">
                <a:solidFill>
                  <a:srgbClr val="00B050"/>
                </a:solidFill>
                <a:latin typeface="HY크리스탈M" pitchFamily="18" charset="-127"/>
                <a:ea typeface="HY크리스탈M" pitchFamily="18" charset="-127"/>
              </a:rPr>
              <a:t>    최소화</a:t>
            </a:r>
            <a:r>
              <a:rPr lang="ko-KR" altLang="en-US" dirty="0" smtClean="0">
                <a:latin typeface="HY크리스탈M" pitchFamily="18" charset="-127"/>
                <a:ea typeface="HY크리스탈M" pitchFamily="18" charset="-127"/>
              </a:rPr>
              <a:t> 하여 누구나 </a:t>
            </a:r>
            <a:r>
              <a:rPr lang="ko-KR" altLang="en-US" dirty="0" smtClean="0">
                <a:solidFill>
                  <a:srgbClr val="00B050"/>
                </a:solidFill>
                <a:latin typeface="HY크리스탈M" pitchFamily="18" charset="-127"/>
                <a:ea typeface="HY크리스탈M" pitchFamily="18" charset="-127"/>
              </a:rPr>
              <a:t>따라 할 수 있도록 </a:t>
            </a:r>
            <a:r>
              <a:rPr lang="ko-KR" altLang="en-US" dirty="0" smtClean="0">
                <a:latin typeface="HY크리스탈M" pitchFamily="18" charset="-127"/>
                <a:ea typeface="HY크리스탈M" pitchFamily="18" charset="-127"/>
              </a:rPr>
              <a:t>하였습니다</a:t>
            </a:r>
            <a:r>
              <a:rPr lang="en-US" altLang="ko-KR" dirty="0" smtClean="0">
                <a:latin typeface="HY크리스탈M" pitchFamily="18" charset="-127"/>
                <a:ea typeface="HY크리스탈M" pitchFamily="18" charset="-127"/>
              </a:rPr>
              <a:t>.</a:t>
            </a:r>
            <a:endParaRPr lang="ko-KR" altLang="en-US" dirty="0">
              <a:latin typeface="HY크리스탈M" pitchFamily="18" charset="-127"/>
              <a:ea typeface="HY크리스탈M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7984" y="6021288"/>
            <a:ext cx="85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-1-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760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4"/>
          <p:cNvSpPr txBox="1">
            <a:spLocks/>
          </p:cNvSpPr>
          <p:nvPr/>
        </p:nvSpPr>
        <p:spPr>
          <a:xfrm>
            <a:off x="1475656" y="188640"/>
            <a:ext cx="5054994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3200" b="1" dirty="0" smtClean="0">
                <a:solidFill>
                  <a:srgbClr val="002060"/>
                </a:solidFill>
              </a:rPr>
              <a:t>출품하는</a:t>
            </a:r>
            <a:r>
              <a:rPr lang="ko-KR" altLang="en-US" sz="3200" dirty="0" smtClean="0">
                <a:solidFill>
                  <a:srgbClr val="002060"/>
                </a:solidFill>
              </a:rPr>
              <a:t> </a:t>
            </a:r>
            <a:r>
              <a:rPr lang="ko-KR" altLang="en-US" sz="3200" b="1" dirty="0" smtClean="0">
                <a:solidFill>
                  <a:srgbClr val="002060"/>
                </a:solidFill>
              </a:rPr>
              <a:t>요리의 </a:t>
            </a:r>
            <a:r>
              <a:rPr lang="ko-KR" altLang="en-US" sz="3200" b="1" dirty="0" err="1" smtClean="0">
                <a:solidFill>
                  <a:srgbClr val="0070C0"/>
                </a:solidFill>
              </a:rPr>
              <a:t>컨셉</a:t>
            </a:r>
            <a:endParaRPr lang="ko-KR" alt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68295" y="2376799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/>
              <a:t>3.</a:t>
            </a:r>
            <a:r>
              <a:rPr lang="ko-KR" altLang="en-US" sz="2400" b="1" dirty="0"/>
              <a:t>공부로 인해 피로한 </a:t>
            </a:r>
            <a:r>
              <a:rPr lang="ko-KR" altLang="en-US" sz="2400" b="1" dirty="0">
                <a:solidFill>
                  <a:srgbClr val="0070C0"/>
                </a:solidFill>
              </a:rPr>
              <a:t>친구들에게 좋은 재료</a:t>
            </a:r>
            <a:r>
              <a:rPr lang="ko-KR" altLang="en-US" sz="2400" b="1" dirty="0"/>
              <a:t>를 이용한 간식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624" y="3140968"/>
            <a:ext cx="8858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크리스탈M" pitchFamily="18" charset="-127"/>
                <a:ea typeface="HY크리스탈M" pitchFamily="18" charset="-127"/>
              </a:rPr>
              <a:t>1</a:t>
            </a:r>
            <a:r>
              <a:rPr lang="en-US" altLang="ko-KR" dirty="0" smtClean="0">
                <a:latin typeface="HY크리스탈M" pitchFamily="18" charset="-127"/>
                <a:ea typeface="HY크리스탈M" pitchFamily="18" charset="-127"/>
              </a:rPr>
              <a:t>) </a:t>
            </a:r>
            <a:r>
              <a:rPr lang="ko-KR" altLang="en-US" dirty="0" smtClean="0">
                <a:latin typeface="HY크리스탈M" pitchFamily="18" charset="-127"/>
                <a:ea typeface="HY크리스탈M" pitchFamily="18" charset="-127"/>
              </a:rPr>
              <a:t>공부로 피로가 생길 수 있는 부분은 </a:t>
            </a:r>
            <a:r>
              <a:rPr lang="ko-KR" altLang="en-US" dirty="0" smtClean="0">
                <a:solidFill>
                  <a:srgbClr val="0070C0"/>
                </a:solidFill>
                <a:latin typeface="HY크리스탈M" pitchFamily="18" charset="-127"/>
                <a:ea typeface="HY크리스탈M" pitchFamily="18" charset="-127"/>
              </a:rPr>
              <a:t>눈이 피로</a:t>
            </a:r>
            <a:r>
              <a:rPr lang="ko-KR" altLang="en-US" dirty="0" smtClean="0">
                <a:latin typeface="HY크리스탈M" pitchFamily="18" charset="-127"/>
                <a:ea typeface="HY크리스탈M" pitchFamily="18" charset="-127"/>
              </a:rPr>
              <a:t>해 지거나 </a:t>
            </a:r>
            <a:r>
              <a:rPr lang="ko-KR" altLang="en-US" dirty="0" smtClean="0">
                <a:solidFill>
                  <a:srgbClr val="0070C0"/>
                </a:solidFill>
                <a:latin typeface="HY크리스탈M" pitchFamily="18" charset="-127"/>
                <a:ea typeface="HY크리스탈M" pitchFamily="18" charset="-127"/>
              </a:rPr>
              <a:t>뇌가 피로</a:t>
            </a:r>
            <a:r>
              <a:rPr lang="ko-KR" altLang="en-US" dirty="0" smtClean="0">
                <a:latin typeface="HY크리스탈M" pitchFamily="18" charset="-127"/>
                <a:ea typeface="HY크리스탈M" pitchFamily="18" charset="-127"/>
              </a:rPr>
              <a:t>해지는 경우가</a:t>
            </a:r>
            <a:endParaRPr lang="en-US" altLang="ko-KR" dirty="0" smtClean="0">
              <a:latin typeface="HY크리스탈M" pitchFamily="18" charset="-127"/>
              <a:ea typeface="HY크리스탈M" pitchFamily="18" charset="-127"/>
            </a:endParaRPr>
          </a:p>
          <a:p>
            <a:r>
              <a:rPr lang="ko-KR" altLang="en-US" dirty="0" smtClean="0">
                <a:latin typeface="HY크리스탈M" pitchFamily="18" charset="-127"/>
                <a:ea typeface="HY크리스탈M" pitchFamily="18" charset="-127"/>
              </a:rPr>
              <a:t>    생길 수 있습니다 </a:t>
            </a:r>
            <a:r>
              <a:rPr lang="en-US" altLang="ko-KR" dirty="0" smtClean="0">
                <a:latin typeface="HY크리스탈M" pitchFamily="18" charset="-127"/>
                <a:ea typeface="HY크리스탈M" pitchFamily="18" charset="-127"/>
              </a:rPr>
              <a:t>.</a:t>
            </a:r>
          </a:p>
          <a:p>
            <a:endParaRPr lang="en-US" altLang="ko-KR" dirty="0" smtClean="0">
              <a:latin typeface="HY크리스탈M" pitchFamily="18" charset="-127"/>
              <a:ea typeface="HY크리스탈M" pitchFamily="18" charset="-127"/>
            </a:endParaRPr>
          </a:p>
          <a:p>
            <a:r>
              <a:rPr lang="en-US" altLang="ko-KR" dirty="0" smtClean="0">
                <a:latin typeface="HY크리스탈M" pitchFamily="18" charset="-127"/>
                <a:ea typeface="HY크리스탈M" pitchFamily="18" charset="-127"/>
              </a:rPr>
              <a:t>2) </a:t>
            </a:r>
            <a:r>
              <a:rPr lang="ko-KR" altLang="en-US" dirty="0" smtClean="0">
                <a:latin typeface="HY크리스탈M" pitchFamily="18" charset="-127"/>
                <a:ea typeface="HY크리스탈M" pitchFamily="18" charset="-127"/>
              </a:rPr>
              <a:t>눈에 좋은 </a:t>
            </a:r>
            <a:r>
              <a:rPr lang="ko-KR" altLang="en-US" dirty="0" smtClean="0">
                <a:solidFill>
                  <a:srgbClr val="0070C0"/>
                </a:solidFill>
                <a:latin typeface="HY크리스탈M" pitchFamily="18" charset="-127"/>
                <a:ea typeface="HY크리스탈M" pitchFamily="18" charset="-127"/>
              </a:rPr>
              <a:t>비타민</a:t>
            </a:r>
            <a:r>
              <a:rPr lang="en-US" altLang="ko-KR" dirty="0" smtClean="0">
                <a:solidFill>
                  <a:srgbClr val="0070C0"/>
                </a:solidFill>
                <a:latin typeface="HY크리스탈M" pitchFamily="18" charset="-127"/>
                <a:ea typeface="HY크리스탈M" pitchFamily="18" charset="-127"/>
              </a:rPr>
              <a:t>A</a:t>
            </a:r>
            <a:r>
              <a:rPr lang="ko-KR" altLang="en-US" dirty="0" smtClean="0">
                <a:solidFill>
                  <a:srgbClr val="0070C0"/>
                </a:solidFill>
                <a:latin typeface="HY크리스탈M" pitchFamily="18" charset="-127"/>
                <a:ea typeface="HY크리스탈M" pitchFamily="18" charset="-127"/>
              </a:rPr>
              <a:t>함량이 높은 재료 </a:t>
            </a:r>
            <a:r>
              <a:rPr lang="ko-KR" altLang="en-US" dirty="0" smtClean="0">
                <a:latin typeface="HY크리스탈M" pitchFamily="18" charset="-127"/>
                <a:ea typeface="HY크리스탈M" pitchFamily="18" charset="-127"/>
              </a:rPr>
              <a:t>또는 뇌와 건강에 좋은 영양소가 풍부한</a:t>
            </a:r>
            <a:endParaRPr lang="en-US" altLang="ko-KR" dirty="0" smtClean="0">
              <a:latin typeface="HY크리스탈M" pitchFamily="18" charset="-127"/>
              <a:ea typeface="HY크리스탈M" pitchFamily="18" charset="-127"/>
            </a:endParaRPr>
          </a:p>
          <a:p>
            <a:r>
              <a:rPr lang="ko-KR" altLang="en-US" dirty="0" smtClean="0">
                <a:latin typeface="HY크리스탈M" pitchFamily="18" charset="-127"/>
                <a:ea typeface="HY크리스탈M" pitchFamily="18" charset="-127"/>
              </a:rPr>
              <a:t>    </a:t>
            </a:r>
            <a:r>
              <a:rPr lang="ko-KR" altLang="en-US" dirty="0" smtClean="0">
                <a:solidFill>
                  <a:srgbClr val="0070C0"/>
                </a:solidFill>
                <a:latin typeface="HY크리스탈M" pitchFamily="18" charset="-127"/>
                <a:ea typeface="HY크리스탈M" pitchFamily="18" charset="-127"/>
              </a:rPr>
              <a:t>견과류</a:t>
            </a:r>
            <a:r>
              <a:rPr lang="ko-KR" altLang="en-US" dirty="0" smtClean="0">
                <a:latin typeface="HY크리스탈M" pitchFamily="18" charset="-127"/>
                <a:ea typeface="HY크리스탈M" pitchFamily="18" charset="-127"/>
              </a:rPr>
              <a:t>를 이용하여 계란 같은 완전식품에 가깝게 만들기 위해 노력했습니다</a:t>
            </a:r>
            <a:r>
              <a:rPr lang="en-US" altLang="ko-KR" dirty="0" smtClean="0">
                <a:latin typeface="HY크리스탈M" pitchFamily="18" charset="-127"/>
                <a:ea typeface="HY크리스탈M" pitchFamily="18" charset="-127"/>
              </a:rPr>
              <a:t>.</a:t>
            </a:r>
            <a:endParaRPr lang="ko-KR" altLang="en-US" dirty="0">
              <a:latin typeface="HY크리스탈M" pitchFamily="18" charset="-127"/>
              <a:ea typeface="HY크리스탈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6021288"/>
            <a:ext cx="85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-2-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72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775" y="260648"/>
            <a:ext cx="8277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002060"/>
                </a:solidFill>
              </a:rPr>
              <a:t>우리 반 </a:t>
            </a:r>
            <a:r>
              <a:rPr lang="en-US" altLang="ko-KR" sz="3200" b="1" dirty="0" smtClean="0">
                <a:solidFill>
                  <a:srgbClr val="002060"/>
                </a:solidFill>
              </a:rPr>
              <a:t>41</a:t>
            </a:r>
            <a:r>
              <a:rPr lang="ko-KR" altLang="en-US" sz="3200" b="1" dirty="0" smtClean="0">
                <a:solidFill>
                  <a:srgbClr val="002060"/>
                </a:solidFill>
              </a:rPr>
              <a:t>명 학생들의 </a:t>
            </a:r>
            <a:r>
              <a:rPr lang="ko-KR" altLang="en-US" sz="3200" b="1" dirty="0" smtClean="0">
                <a:solidFill>
                  <a:srgbClr val="0070C0"/>
                </a:solidFill>
              </a:rPr>
              <a:t>선호도 그래프</a:t>
            </a:r>
            <a:endParaRPr lang="ko-KR" altLang="en-US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차트 2"/>
          <p:cNvGraphicFramePr/>
          <p:nvPr>
            <p:extLst>
              <p:ext uri="{D42A27DB-BD31-4B8C-83A1-F6EECF244321}">
                <p14:modId xmlns:p14="http://schemas.microsoft.com/office/powerpoint/2010/main" val="554102841"/>
              </p:ext>
            </p:extLst>
          </p:nvPr>
        </p:nvGraphicFramePr>
        <p:xfrm>
          <a:off x="361220" y="119675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1640" y="1844824"/>
            <a:ext cx="1018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4</a:t>
            </a:r>
            <a:r>
              <a:rPr lang="ko-KR" altLang="en-US" sz="2800" dirty="0" smtClean="0"/>
              <a:t>명</a:t>
            </a:r>
            <a:endParaRPr lang="ko-KR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335699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19</a:t>
            </a:r>
            <a:r>
              <a:rPr lang="ko-KR" altLang="en-US" sz="2800" dirty="0" smtClean="0"/>
              <a:t>명</a:t>
            </a:r>
            <a:endParaRPr lang="ko-KR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380672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우리 반</a:t>
            </a:r>
            <a:r>
              <a:rPr lang="en-US" altLang="ko-KR" sz="2400" b="1" dirty="0" smtClean="0"/>
              <a:t>41</a:t>
            </a:r>
            <a:r>
              <a:rPr lang="ko-KR" altLang="en-US" sz="2400" b="1" dirty="0" smtClean="0"/>
              <a:t>명 학생들의 선호도를 조사해보니</a:t>
            </a:r>
            <a:endParaRPr lang="en-US" altLang="ko-KR" sz="2400" b="1" dirty="0" smtClean="0"/>
          </a:p>
          <a:p>
            <a:r>
              <a:rPr lang="ko-KR" altLang="en-US" sz="2400" b="1" dirty="0" smtClean="0">
                <a:solidFill>
                  <a:schemeClr val="accent6">
                    <a:lumMod val="50000"/>
                  </a:schemeClr>
                </a:solidFill>
              </a:rPr>
              <a:t>치킨이나 각종 튀김등</a:t>
            </a:r>
            <a:r>
              <a:rPr lang="ko-KR" altLang="en-US" sz="2400" b="1" dirty="0" smtClean="0"/>
              <a:t>과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 </a:t>
            </a:r>
            <a:r>
              <a:rPr lang="ko-KR" altLang="en-US" sz="2400" b="1" dirty="0" smtClean="0"/>
              <a:t>같은 </a:t>
            </a:r>
            <a:r>
              <a:rPr lang="ko-KR" altLang="en-US" sz="2400" b="1" dirty="0" smtClean="0">
                <a:solidFill>
                  <a:schemeClr val="accent6">
                    <a:lumMod val="50000"/>
                  </a:schemeClr>
                </a:solidFill>
              </a:rPr>
              <a:t>짭짤한 음식</a:t>
            </a:r>
            <a:r>
              <a:rPr lang="ko-KR" altLang="en-US" sz="2400" b="1" dirty="0" smtClean="0"/>
              <a:t>을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 </a:t>
            </a:r>
            <a:r>
              <a:rPr lang="ko-KR" altLang="en-US" sz="2400" b="1" dirty="0" smtClean="0"/>
              <a:t>가장 많이 선호하였습니다</a:t>
            </a:r>
            <a:r>
              <a:rPr lang="en-US" altLang="ko-KR" sz="2400" b="1" dirty="0" smtClean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06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제목 4"/>
          <p:cNvSpPr txBox="1">
            <a:spLocks/>
          </p:cNvSpPr>
          <p:nvPr/>
        </p:nvSpPr>
        <p:spPr>
          <a:xfrm>
            <a:off x="1115616" y="313968"/>
            <a:ext cx="7648872" cy="86624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rgbClr val="7030A0"/>
                </a:solidFill>
                <a:latin typeface="+mj-ea"/>
              </a:rPr>
              <a:t>블루베리</a:t>
            </a:r>
            <a:r>
              <a:rPr lang="ko-KR" altLang="en-US" sz="2400" b="1" dirty="0" smtClean="0">
                <a:latin typeface="+mj-ea"/>
              </a:rPr>
              <a:t> 소스를 곁들이고</a:t>
            </a:r>
            <a:endParaRPr lang="en-US" altLang="ko-KR" sz="2400" b="1" dirty="0" smtClean="0">
              <a:latin typeface="+mj-ea"/>
            </a:endParaRPr>
          </a:p>
          <a:p>
            <a:r>
              <a:rPr lang="ko-KR" altLang="en-US" sz="2400" b="1" dirty="0" smtClean="0">
                <a:solidFill>
                  <a:srgbClr val="002060"/>
                </a:solidFill>
                <a:latin typeface="+mj-ea"/>
              </a:rPr>
              <a:t>견과류</a:t>
            </a:r>
            <a:r>
              <a:rPr lang="ko-KR" altLang="en-US" sz="2400" b="1" dirty="0" smtClean="0">
                <a:latin typeface="+mj-ea"/>
              </a:rPr>
              <a:t>와 </a:t>
            </a:r>
            <a:r>
              <a:rPr lang="ko-KR" altLang="en-US" sz="2400" b="1" dirty="0" err="1" smtClean="0">
                <a:solidFill>
                  <a:srgbClr val="0070C0"/>
                </a:solidFill>
                <a:latin typeface="+mj-ea"/>
              </a:rPr>
              <a:t>닭가슴살</a:t>
            </a:r>
            <a:r>
              <a:rPr lang="en-US" altLang="ko-KR" sz="2400" b="1" dirty="0" smtClean="0">
                <a:latin typeface="+mj-ea"/>
              </a:rPr>
              <a:t>, </a:t>
            </a:r>
            <a:r>
              <a:rPr lang="ko-KR" altLang="en-US" sz="2400" b="1" dirty="0" smtClean="0">
                <a:latin typeface="+mj-ea"/>
              </a:rPr>
              <a:t>채소로 속을 채운 </a:t>
            </a:r>
            <a:r>
              <a:rPr lang="ko-KR" altLang="en-US" sz="2400" b="1" dirty="0" err="1" smtClean="0">
                <a:solidFill>
                  <a:srgbClr val="00B0F0"/>
                </a:solidFill>
                <a:latin typeface="+mj-ea"/>
              </a:rPr>
              <a:t>월남쌈</a:t>
            </a:r>
            <a:endParaRPr lang="en-US" altLang="ko-KR" sz="2400" b="1" dirty="0" smtClean="0">
              <a:solidFill>
                <a:srgbClr val="00B0F0"/>
              </a:solidFill>
              <a:latin typeface="+mj-ea"/>
            </a:endParaRPr>
          </a:p>
        </p:txBody>
      </p:sp>
      <p:pic>
        <p:nvPicPr>
          <p:cNvPr id="1026" name="Picture 2" descr="C:\Users\Administrator\Desktop\고니\2017-07-26-00-13-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8" t="3516" r="20282" b="3516"/>
          <a:stretch/>
        </p:blipFill>
        <p:spPr bwMode="auto">
          <a:xfrm rot="5400000">
            <a:off x="1032494" y="848113"/>
            <a:ext cx="2592000" cy="400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26876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요리사진</a:t>
            </a:r>
            <a:endParaRPr lang="ko-KR" alt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16016" y="1300698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요리의 </a:t>
            </a:r>
            <a:r>
              <a:rPr lang="en-US" altLang="ko-KR" sz="2000" b="1" dirty="0" smtClean="0"/>
              <a:t>Point!!</a:t>
            </a:r>
            <a:endParaRPr lang="ko-KR" alt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77281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1. </a:t>
            </a:r>
            <a:r>
              <a:rPr lang="ko-KR" altLang="en-US" sz="1600" dirty="0" smtClean="0"/>
              <a:t>눈에 좋은 블루베리의 상큼함</a:t>
            </a:r>
            <a:r>
              <a:rPr lang="en-US" altLang="ko-KR" sz="1600" dirty="0" smtClean="0"/>
              <a:t>!!</a:t>
            </a:r>
            <a:endParaRPr lang="ko-KR" alt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241159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2. </a:t>
            </a:r>
            <a:r>
              <a:rPr lang="ko-KR" altLang="en-US" sz="1600" dirty="0" smtClean="0"/>
              <a:t>몸에 좋은 견과류의 고소함</a:t>
            </a:r>
            <a:r>
              <a:rPr lang="en-US" altLang="ko-KR" sz="1600" dirty="0" smtClean="0"/>
              <a:t>!!</a:t>
            </a:r>
            <a:endParaRPr lang="ko-KR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3068960"/>
            <a:ext cx="4305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3. </a:t>
            </a:r>
            <a:r>
              <a:rPr lang="ko-KR" altLang="en-US" sz="1600" dirty="0" smtClean="0"/>
              <a:t>닭과 채소의 조화</a:t>
            </a:r>
            <a:r>
              <a:rPr lang="en-US" altLang="ko-KR" sz="1600" dirty="0" smtClean="0"/>
              <a:t>!!</a:t>
            </a:r>
            <a:endParaRPr lang="ko-KR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4008" y="3680175"/>
            <a:ext cx="402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4. </a:t>
            </a:r>
            <a:r>
              <a:rPr lang="ko-KR" altLang="en-US" sz="1600" dirty="0" smtClean="0"/>
              <a:t>눈으로도 보고 즐길 </a:t>
            </a:r>
            <a:r>
              <a:rPr lang="ko-KR" altLang="en-US" sz="1600" dirty="0" err="1" smtClean="0"/>
              <a:t>수있는</a:t>
            </a:r>
            <a:r>
              <a:rPr lang="ko-KR" altLang="en-US" sz="1600" dirty="0" smtClean="0"/>
              <a:t> 요리</a:t>
            </a:r>
            <a:r>
              <a:rPr lang="en-US" altLang="ko-KR" sz="1600" dirty="0" smtClean="0"/>
              <a:t>!!</a:t>
            </a: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425054"/>
            <a:ext cx="10081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7030A0"/>
                </a:solidFill>
              </a:rPr>
              <a:t>1. </a:t>
            </a:r>
            <a:r>
              <a:rPr lang="ko-KR" altLang="en-US" b="1" dirty="0" smtClean="0">
                <a:solidFill>
                  <a:srgbClr val="7030A0"/>
                </a:solidFill>
              </a:rPr>
              <a:t>블루베리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sz="1600" dirty="0" smtClean="0"/>
              <a:t>눈에 좋은 </a:t>
            </a:r>
            <a:r>
              <a:rPr lang="ko-KR" altLang="en-US" sz="1600" b="1" dirty="0" err="1" smtClean="0">
                <a:solidFill>
                  <a:srgbClr val="7030A0"/>
                </a:solidFill>
              </a:rPr>
              <a:t>안토시아닌</a:t>
            </a:r>
            <a:r>
              <a:rPr lang="ko-KR" altLang="en-US" sz="1600" b="1" dirty="0" smtClean="0">
                <a:solidFill>
                  <a:srgbClr val="7030A0"/>
                </a:solidFill>
              </a:rPr>
              <a:t> 성분</a:t>
            </a:r>
            <a:r>
              <a:rPr lang="ko-KR" altLang="en-US" sz="1600" dirty="0" smtClean="0"/>
              <a:t>이</a:t>
            </a:r>
            <a:r>
              <a:rPr lang="ko-KR" altLang="en-US" sz="1600" dirty="0" smtClean="0">
                <a:solidFill>
                  <a:srgbClr val="7030A0"/>
                </a:solidFill>
              </a:rPr>
              <a:t> </a:t>
            </a:r>
            <a:r>
              <a:rPr lang="ko-KR" altLang="en-US" sz="1600" dirty="0" smtClean="0"/>
              <a:t>풍부한 블루베리를 이용해 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              </a:t>
            </a:r>
            <a:r>
              <a:rPr lang="ko-KR" altLang="en-US" sz="1600" dirty="0" smtClean="0"/>
              <a:t>  새콤달콤한 소스를 만들어 </a:t>
            </a:r>
            <a:r>
              <a:rPr lang="ko-KR" altLang="en-US" sz="1600" b="1" dirty="0" err="1" smtClean="0">
                <a:solidFill>
                  <a:srgbClr val="7030A0"/>
                </a:solidFill>
              </a:rPr>
              <a:t>에피타이저</a:t>
            </a:r>
            <a:r>
              <a:rPr lang="ko-KR" altLang="en-US" sz="1600" b="1" dirty="0" smtClean="0">
                <a:solidFill>
                  <a:srgbClr val="7030A0"/>
                </a:solidFill>
              </a:rPr>
              <a:t> 요리</a:t>
            </a:r>
            <a:r>
              <a:rPr lang="ko-KR" altLang="en-US" sz="1600" dirty="0" smtClean="0"/>
              <a:t>를</a:t>
            </a:r>
            <a:r>
              <a:rPr lang="ko-KR" altLang="en-US" sz="1600" b="1" dirty="0" smtClean="0">
                <a:solidFill>
                  <a:srgbClr val="7030A0"/>
                </a:solidFill>
              </a:rPr>
              <a:t> </a:t>
            </a:r>
            <a:r>
              <a:rPr lang="ko-KR" altLang="en-US" sz="1600" dirty="0" smtClean="0"/>
              <a:t>만들었습니다</a:t>
            </a:r>
            <a:r>
              <a:rPr lang="en-US" altLang="ko-KR" dirty="0" smtClean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18" y="5229200"/>
            <a:ext cx="100811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2060"/>
                </a:solidFill>
              </a:rPr>
              <a:t>2. </a:t>
            </a:r>
            <a:r>
              <a:rPr lang="ko-KR" altLang="en-US" b="1" dirty="0" smtClean="0">
                <a:solidFill>
                  <a:srgbClr val="002060"/>
                </a:solidFill>
              </a:rPr>
              <a:t>견과류</a:t>
            </a:r>
            <a:r>
              <a:rPr lang="ko-KR" altLang="en-US" dirty="0" smtClean="0"/>
              <a:t>    </a:t>
            </a:r>
            <a:r>
              <a:rPr lang="en-US" altLang="ko-KR" dirty="0" smtClean="0"/>
              <a:t>– </a:t>
            </a:r>
            <a:r>
              <a:rPr lang="ko-KR" altLang="en-US" sz="1600" dirty="0" smtClean="0"/>
              <a:t>견과류는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불포화 지방산</a:t>
            </a:r>
            <a:r>
              <a:rPr lang="ko-KR" altLang="en-US" sz="1600" dirty="0" smtClean="0"/>
              <a:t>이 많아 </a:t>
            </a:r>
            <a:r>
              <a:rPr lang="ko-KR" altLang="en-US" sz="1600" b="1" dirty="0" err="1" smtClean="0">
                <a:solidFill>
                  <a:srgbClr val="002060"/>
                </a:solidFill>
              </a:rPr>
              <a:t>콜레스트롤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 수치를 낮춰</a:t>
            </a:r>
            <a:r>
              <a:rPr lang="ko-KR" altLang="en-US" sz="1600" dirty="0" smtClean="0"/>
              <a:t>주고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                 </a:t>
            </a:r>
            <a:r>
              <a:rPr lang="ko-KR" altLang="en-US" sz="1600" dirty="0" smtClean="0"/>
              <a:t>혈관질환 및 심장질환을 예방하는데 좋고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뇌의 건강을 유지</a:t>
            </a:r>
            <a:r>
              <a:rPr lang="ko-KR" altLang="en-US" sz="1600" dirty="0" smtClean="0"/>
              <a:t>해줍니다</a:t>
            </a:r>
            <a:r>
              <a:rPr lang="en-US" altLang="ko-KR" sz="1600" dirty="0" smtClean="0"/>
              <a:t>.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54144" y="6021288"/>
            <a:ext cx="8623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rgbClr val="0070C0"/>
                </a:solidFill>
              </a:rPr>
              <a:t>3. </a:t>
            </a:r>
            <a:r>
              <a:rPr lang="ko-KR" altLang="en-US" b="1" dirty="0" smtClean="0">
                <a:solidFill>
                  <a:srgbClr val="0070C0"/>
                </a:solidFill>
              </a:rPr>
              <a:t>닭 가슴살</a:t>
            </a:r>
            <a:r>
              <a:rPr lang="en-US" altLang="ko-KR" b="1" dirty="0" smtClean="0">
                <a:solidFill>
                  <a:srgbClr val="0070C0"/>
                </a:solidFill>
              </a:rPr>
              <a:t> </a:t>
            </a:r>
            <a:r>
              <a:rPr lang="en-US" altLang="ko-KR" dirty="0" smtClean="0"/>
              <a:t>– </a:t>
            </a:r>
            <a:r>
              <a:rPr lang="ko-KR" altLang="en-US" sz="1600" dirty="0" smtClean="0">
                <a:solidFill>
                  <a:srgbClr val="0070C0"/>
                </a:solidFill>
              </a:rPr>
              <a:t>필수 아미노산</a:t>
            </a:r>
            <a:r>
              <a:rPr lang="ko-KR" altLang="en-US" sz="1600" dirty="0" smtClean="0"/>
              <a:t>이 풍부하여 </a:t>
            </a:r>
            <a:r>
              <a:rPr lang="ko-KR" altLang="en-US" sz="1600" dirty="0" smtClean="0">
                <a:solidFill>
                  <a:srgbClr val="0070C0"/>
                </a:solidFill>
              </a:rPr>
              <a:t>뇌의 세포조직을 생성</a:t>
            </a:r>
            <a:r>
              <a:rPr lang="ko-KR" altLang="en-US" sz="1600" dirty="0" smtClean="0"/>
              <a:t>하는데 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                  </a:t>
            </a:r>
            <a:r>
              <a:rPr lang="ko-KR" altLang="en-US" sz="1600" dirty="0" smtClean="0"/>
              <a:t>도움을 줍니다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07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893943"/>
              </p:ext>
            </p:extLst>
          </p:nvPr>
        </p:nvGraphicFramePr>
        <p:xfrm>
          <a:off x="611560" y="1268760"/>
          <a:ext cx="8064896" cy="4694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12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1. </a:t>
                      </a:r>
                      <a:r>
                        <a:rPr lang="ko-KR" altLang="en-US" sz="1400" b="1" dirty="0" smtClean="0"/>
                        <a:t>닭 가슴살</a:t>
                      </a:r>
                      <a:endParaRPr lang="ko-KR" alt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2.</a:t>
                      </a:r>
                      <a:r>
                        <a:rPr lang="en-US" altLang="ko-KR" sz="1400" b="1" baseline="0" dirty="0" smtClean="0"/>
                        <a:t> </a:t>
                      </a:r>
                      <a:r>
                        <a:rPr lang="ko-KR" altLang="en-US" sz="1400" b="1" dirty="0" smtClean="0"/>
                        <a:t>견과류</a:t>
                      </a:r>
                      <a:r>
                        <a:rPr lang="en-US" altLang="ko-KR" sz="1400" b="1" dirty="0" smtClean="0"/>
                        <a:t>(</a:t>
                      </a:r>
                      <a:r>
                        <a:rPr lang="ko-KR" altLang="en-US" sz="900" b="1" dirty="0" err="1" smtClean="0"/>
                        <a:t>아몬드</a:t>
                      </a:r>
                      <a:r>
                        <a:rPr lang="en-US" altLang="ko-KR" sz="900" b="1" dirty="0" smtClean="0"/>
                        <a:t>, </a:t>
                      </a:r>
                      <a:r>
                        <a:rPr lang="ko-KR" altLang="en-US" sz="900" b="1" dirty="0" err="1" smtClean="0"/>
                        <a:t>피칸</a:t>
                      </a:r>
                      <a:r>
                        <a:rPr lang="en-US" altLang="ko-KR" sz="900" b="1" dirty="0" smtClean="0"/>
                        <a:t>, </a:t>
                      </a:r>
                      <a:r>
                        <a:rPr lang="ko-KR" altLang="en-US" sz="900" b="1" dirty="0" smtClean="0"/>
                        <a:t>땅콩</a:t>
                      </a:r>
                      <a:r>
                        <a:rPr lang="en-US" altLang="ko-KR" sz="1400" b="1" dirty="0" smtClean="0"/>
                        <a:t>)</a:t>
                      </a:r>
                      <a:endParaRPr lang="ko-KR" alt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3. </a:t>
                      </a:r>
                      <a:r>
                        <a:rPr lang="ko-KR" altLang="en-US" sz="1400" b="1" dirty="0" smtClean="0"/>
                        <a:t>블루베리</a:t>
                      </a:r>
                      <a:endParaRPr lang="ko-KR" alt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4.</a:t>
                      </a:r>
                      <a:r>
                        <a:rPr lang="ko-KR" altLang="en-US" sz="1400" b="1" dirty="0" smtClean="0"/>
                        <a:t>라이스 페이퍼</a:t>
                      </a:r>
                      <a:endParaRPr lang="ko-KR" altLang="en-US" sz="1400" b="1" dirty="0"/>
                    </a:p>
                  </a:txBody>
                  <a:tcPr>
                    <a:noFill/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5. </a:t>
                      </a:r>
                      <a:r>
                        <a:rPr lang="ko-KR" altLang="en-US" sz="1400" b="1" dirty="0" smtClean="0"/>
                        <a:t>블루베리 잼</a:t>
                      </a:r>
                      <a:endParaRPr lang="ko-KR" alt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6.</a:t>
                      </a:r>
                      <a:r>
                        <a:rPr lang="en-US" altLang="ko-KR" sz="1400" b="1" baseline="0" dirty="0" smtClean="0"/>
                        <a:t> 3</a:t>
                      </a:r>
                      <a:r>
                        <a:rPr lang="ko-KR" altLang="en-US" sz="1400" b="1" baseline="0" dirty="0" smtClean="0"/>
                        <a:t>색 미니 </a:t>
                      </a:r>
                      <a:r>
                        <a:rPr lang="ko-KR" altLang="en-US" sz="1400" b="1" baseline="0" dirty="0" err="1" smtClean="0"/>
                        <a:t>파프리카</a:t>
                      </a:r>
                      <a:endParaRPr lang="ko-KR" alt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7.</a:t>
                      </a:r>
                      <a:r>
                        <a:rPr lang="ko-KR" altLang="en-US" sz="1400" b="1" dirty="0" err="1" smtClean="0"/>
                        <a:t>꺳잎</a:t>
                      </a:r>
                      <a:endParaRPr lang="ko-KR" alt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8. </a:t>
                      </a:r>
                      <a:r>
                        <a:rPr lang="ko-KR" altLang="en-US" sz="1400" b="1" dirty="0" smtClean="0"/>
                        <a:t>새싹 채소들</a:t>
                      </a:r>
                      <a:endParaRPr lang="ko-KR" altLang="en-US" sz="1400" b="1" dirty="0"/>
                    </a:p>
                  </a:txBody>
                  <a:tcPr>
                    <a:noFill/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9. </a:t>
                      </a:r>
                      <a:r>
                        <a:rPr lang="ko-KR" altLang="en-US" sz="1400" b="1" dirty="0" smtClean="0"/>
                        <a:t>부추</a:t>
                      </a:r>
                      <a:endParaRPr lang="ko-KR" alt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10.</a:t>
                      </a:r>
                      <a:r>
                        <a:rPr lang="en-US" altLang="ko-KR" sz="1400" b="1" baseline="0" dirty="0" smtClean="0"/>
                        <a:t> </a:t>
                      </a:r>
                      <a:r>
                        <a:rPr lang="ko-KR" altLang="en-US" sz="1400" b="1" baseline="0" dirty="0" smtClean="0"/>
                        <a:t>적 양배추</a:t>
                      </a:r>
                      <a:endParaRPr lang="ko-KR" alt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11.</a:t>
                      </a:r>
                      <a:r>
                        <a:rPr lang="ko-KR" altLang="en-US" sz="1400" b="1" dirty="0" smtClean="0"/>
                        <a:t>양파</a:t>
                      </a:r>
                      <a:endParaRPr lang="ko-KR" alt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12. </a:t>
                      </a:r>
                      <a:r>
                        <a:rPr lang="ko-KR" altLang="en-US" sz="1400" b="1" dirty="0" smtClean="0"/>
                        <a:t>물엿</a:t>
                      </a:r>
                      <a:r>
                        <a:rPr lang="en-US" altLang="ko-KR" sz="1400" b="1" dirty="0" smtClean="0"/>
                        <a:t>, </a:t>
                      </a:r>
                      <a:r>
                        <a:rPr lang="ko-KR" altLang="en-US" sz="1400" b="1" dirty="0" smtClean="0"/>
                        <a:t>식초</a:t>
                      </a:r>
                      <a:endParaRPr lang="ko-KR" altLang="en-US" sz="14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b="1" dirty="0" smtClean="0"/>
              <a:t>사용재료</a:t>
            </a:r>
            <a:endParaRPr lang="ko-KR" altLang="en-US" sz="2800" b="1" dirty="0"/>
          </a:p>
        </p:txBody>
      </p:sp>
      <p:pic>
        <p:nvPicPr>
          <p:cNvPr id="2050" name="Picture 2" descr="C:\Users\Administrator\Desktop\고니\2017-07-25-21-57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0313" y="908721"/>
            <a:ext cx="129614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고니\2017-07-25-21-58-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5" b="-8505"/>
          <a:stretch/>
        </p:blipFill>
        <p:spPr bwMode="auto">
          <a:xfrm>
            <a:off x="2636498" y="1268760"/>
            <a:ext cx="2016000" cy="142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고니\2017-07-25-22-09-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9" t="317" r="11598" b="49599"/>
          <a:stretch/>
        </p:blipFill>
        <p:spPr bwMode="auto">
          <a:xfrm rot="5400000">
            <a:off x="5028466" y="892792"/>
            <a:ext cx="1296000" cy="20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esktop\고니\2017-07-25-21-58-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40445" y="937320"/>
            <a:ext cx="1296000" cy="197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istrator\Desktop\고니\2017-07-25-22-09-5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20" t="53607" r="17110" b="666"/>
          <a:stretch/>
        </p:blipFill>
        <p:spPr bwMode="auto">
          <a:xfrm rot="5400000">
            <a:off x="969979" y="2410557"/>
            <a:ext cx="1316812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istrator\Desktop\고니\2017-07-25-21-57-4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9" b="13625"/>
          <a:stretch/>
        </p:blipFill>
        <p:spPr bwMode="auto">
          <a:xfrm rot="5400000">
            <a:off x="3022059" y="2446639"/>
            <a:ext cx="1244875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istrator\Desktop\고니\2017-07-25-21-58-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40060" y="2416706"/>
            <a:ext cx="1244877" cy="207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Administrator\Desktop\고니\2017-07-25-22-03-1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66008" y="2466628"/>
            <a:ext cx="1244874" cy="197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Administrator\Desktop\고니\2017-07-25-22-03-2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7382" y="4032137"/>
            <a:ext cx="1241651" cy="201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Administrator\Desktop\고니\2017-07-25-21-58-2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21972" y="4030726"/>
            <a:ext cx="1241652" cy="20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28181" y="4017599"/>
            <a:ext cx="1267970" cy="201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40160" y="4024958"/>
            <a:ext cx="1267969" cy="200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1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b="1" dirty="0" smtClean="0"/>
              <a:t>조리과정 사진과 설명</a:t>
            </a:r>
            <a:endParaRPr lang="ko-KR" altLang="en-US" sz="2800" b="1" dirty="0"/>
          </a:p>
        </p:txBody>
      </p:sp>
      <p:sp>
        <p:nvSpPr>
          <p:cNvPr id="13" name="직사각형 12"/>
          <p:cNvSpPr/>
          <p:nvPr/>
        </p:nvSpPr>
        <p:spPr>
          <a:xfrm>
            <a:off x="6948236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6140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356754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514027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707821" y="1250722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6140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356754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552102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75186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161406" y="471944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9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880" y="2487200"/>
            <a:ext cx="1836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1293" y="2572960"/>
            <a:ext cx="200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/>
              <a:t>닭과 양파를 넣어서 삶는다</a:t>
            </a:r>
            <a:r>
              <a:rPr lang="en-US" altLang="ko-KR" sz="1100" b="1" dirty="0" smtClean="0"/>
              <a:t>. </a:t>
            </a:r>
            <a:endParaRPr lang="ko-KR" altLang="en-US" sz="11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556" y="941727"/>
            <a:ext cx="1321107" cy="192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457047" y="2564904"/>
            <a:ext cx="19967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/>
              <a:t> </a:t>
            </a:r>
            <a:r>
              <a:rPr lang="ko-KR" altLang="en-US" sz="1100" b="1" dirty="0" smtClean="0"/>
              <a:t>양파는 버리고 닭은 찢는다</a:t>
            </a:r>
            <a:r>
              <a:rPr lang="en-US" altLang="ko-KR" sz="1100" b="1" dirty="0" smtClean="0"/>
              <a:t>.</a:t>
            </a:r>
          </a:p>
        </p:txBody>
      </p:sp>
      <p:pic>
        <p:nvPicPr>
          <p:cNvPr id="3076" name="Picture 4" descr="C:\Users\Administrator\Desktop\고니\2017-07-25-23-03-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24498" y="991136"/>
            <a:ext cx="1293618" cy="185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4663462" y="2564904"/>
            <a:ext cx="19967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 </a:t>
            </a:r>
            <a:r>
              <a:rPr lang="ko-KR" altLang="en-US" sz="1100" b="1" dirty="0" smtClean="0"/>
              <a:t>새싹들은 차가운 물에 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ko-KR" altLang="en-US" sz="1100" b="1" dirty="0" smtClean="0"/>
              <a:t>살려준다</a:t>
            </a:r>
            <a:r>
              <a:rPr lang="en-US" altLang="ko-KR" sz="1100" b="1" dirty="0"/>
              <a:t>.</a:t>
            </a:r>
            <a:endParaRPr lang="en-US" altLang="ko-KR" sz="1100" b="1" dirty="0" smtClean="0"/>
          </a:p>
        </p:txBody>
      </p:sp>
      <p:pic>
        <p:nvPicPr>
          <p:cNvPr id="3077" name="Picture 5" descr="C:\Users\Administrator\Desktop\고니\2017-07-25-22-27-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76411" y="998181"/>
            <a:ext cx="1346933" cy="184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istrator\Desktop\고니\2017-07-25-22-27-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75136" y="1000019"/>
            <a:ext cx="1346400" cy="183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823702" y="2579533"/>
            <a:ext cx="19967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 </a:t>
            </a:r>
            <a:r>
              <a:rPr lang="ko-KR" altLang="en-US" sz="1100" b="1" dirty="0" err="1" smtClean="0"/>
              <a:t>꺳잎도</a:t>
            </a:r>
            <a:r>
              <a:rPr lang="ko-KR" altLang="en-US" sz="1100" b="1" dirty="0" smtClean="0"/>
              <a:t> 차가운 물에 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ko-KR" altLang="en-US" sz="1100" b="1" dirty="0" smtClean="0"/>
              <a:t>살려준다</a:t>
            </a:r>
            <a:r>
              <a:rPr lang="en-US" altLang="ko-KR" sz="1100" b="1" dirty="0"/>
              <a:t>.</a:t>
            </a:r>
            <a:endParaRPr lang="en-US" altLang="ko-KR" sz="1100" b="1" dirty="0" smtClean="0"/>
          </a:p>
        </p:txBody>
      </p:sp>
      <p:pic>
        <p:nvPicPr>
          <p:cNvPr id="3079" name="Picture 7" descr="C:\Users\Administrator\Desktop\고니\2017-07-25-22-50-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3995" y="2709024"/>
            <a:ext cx="1242450" cy="181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59296" y="4239402"/>
            <a:ext cx="18364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/>
              <a:t>미니 </a:t>
            </a:r>
            <a:r>
              <a:rPr lang="ko-KR" altLang="en-US" sz="1100" b="1" dirty="0" err="1" smtClean="0"/>
              <a:t>파프리카</a:t>
            </a:r>
            <a:r>
              <a:rPr lang="en-US" altLang="ko-KR" sz="1100" b="1" dirty="0" smtClean="0"/>
              <a:t>, </a:t>
            </a:r>
            <a:r>
              <a:rPr lang="ko-KR" altLang="en-US" sz="1100" b="1" dirty="0" smtClean="0"/>
              <a:t>적 양배추</a:t>
            </a:r>
            <a:r>
              <a:rPr lang="en-US" altLang="ko-KR" sz="1100" b="1" dirty="0" smtClean="0"/>
              <a:t>, </a:t>
            </a:r>
          </a:p>
          <a:p>
            <a:r>
              <a:rPr lang="ko-KR" altLang="en-US" sz="1100" b="1" dirty="0" smtClean="0"/>
              <a:t>부추를 </a:t>
            </a:r>
            <a:r>
              <a:rPr lang="en-US" altLang="ko-KR" sz="1100" b="1" dirty="0" smtClean="0"/>
              <a:t>5CM</a:t>
            </a:r>
            <a:r>
              <a:rPr lang="ko-KR" altLang="en-US" sz="1100" b="1" dirty="0" smtClean="0"/>
              <a:t>정도로 </a:t>
            </a:r>
            <a:r>
              <a:rPr lang="ko-KR" altLang="en-US" sz="1100" b="1" dirty="0" err="1" smtClean="0"/>
              <a:t>채를썬다</a:t>
            </a:r>
            <a:r>
              <a:rPr lang="en-US" altLang="ko-KR" sz="1100" b="1" dirty="0" smtClean="0"/>
              <a:t>.</a:t>
            </a:r>
            <a:r>
              <a:rPr lang="ko-KR" altLang="en-US" sz="1100" b="1" dirty="0" smtClean="0"/>
              <a:t>  </a:t>
            </a:r>
            <a:endParaRPr lang="ko-KR" altLang="en-US" sz="1100" b="1" dirty="0"/>
          </a:p>
        </p:txBody>
      </p:sp>
      <p:pic>
        <p:nvPicPr>
          <p:cNvPr id="3080" name="Picture 8" descr="C:\Users\Administrator\Desktop\고니\2017-07-25-23-22-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26364" y="2710235"/>
            <a:ext cx="1275165" cy="178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515101" y="4301615"/>
            <a:ext cx="1836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/>
              <a:t>견과류들을 굵게 다진다</a:t>
            </a:r>
            <a:r>
              <a:rPr lang="en-US" altLang="ko-KR" sz="1100" b="1" dirty="0" smtClean="0"/>
              <a:t>.</a:t>
            </a:r>
            <a:endParaRPr lang="ko-KR" altLang="en-US" sz="1100" b="1" dirty="0"/>
          </a:p>
        </p:txBody>
      </p:sp>
      <p:pic>
        <p:nvPicPr>
          <p:cNvPr id="3081" name="Picture 9" descr="C:\Users\Administrator\Desktop\고니\2017-07-25-22-57-3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08843" y="2758876"/>
            <a:ext cx="1322348" cy="176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715143" y="4301615"/>
            <a:ext cx="19926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/>
              <a:t>물엿으로 </a:t>
            </a:r>
            <a:r>
              <a:rPr lang="ko-KR" altLang="en-US" sz="1100" b="1" dirty="0" err="1" smtClean="0"/>
              <a:t>카라멜</a:t>
            </a:r>
            <a:r>
              <a:rPr lang="ko-KR" altLang="en-US" sz="1100" b="1" dirty="0" smtClean="0"/>
              <a:t> 화하고</a:t>
            </a:r>
            <a:r>
              <a:rPr lang="en-US" altLang="ko-KR" sz="1100" b="1" dirty="0" smtClean="0"/>
              <a:t>. </a:t>
            </a:r>
            <a:r>
              <a:rPr lang="ko-KR" altLang="en-US" sz="1100" b="1" dirty="0" smtClean="0"/>
              <a:t>블루베리 잼</a:t>
            </a:r>
            <a:r>
              <a:rPr lang="en-US" altLang="ko-KR" sz="1100" b="1" dirty="0" smtClean="0"/>
              <a:t>,</a:t>
            </a:r>
            <a:r>
              <a:rPr lang="ko-KR" altLang="en-US" sz="1100" b="1" dirty="0" smtClean="0"/>
              <a:t> 물</a:t>
            </a:r>
            <a:r>
              <a:rPr lang="en-US" altLang="ko-KR" sz="1100" b="1" dirty="0" smtClean="0"/>
              <a:t>, </a:t>
            </a:r>
            <a:r>
              <a:rPr lang="ko-KR" altLang="en-US" sz="1100" b="1" dirty="0" smtClean="0"/>
              <a:t>블루베리를 넣는다</a:t>
            </a:r>
            <a:r>
              <a:rPr lang="en-US" altLang="ko-KR" sz="1100" b="1" dirty="0" smtClean="0"/>
              <a:t>.</a:t>
            </a:r>
            <a:r>
              <a:rPr lang="ko-KR" altLang="en-US" sz="1100" b="1" dirty="0" smtClean="0"/>
              <a:t> </a:t>
            </a:r>
            <a:endParaRPr lang="ko-KR" altLang="en-US" sz="1100" b="1" dirty="0"/>
          </a:p>
        </p:txBody>
      </p:sp>
      <p:pic>
        <p:nvPicPr>
          <p:cNvPr id="3084" name="Picture 12" descr="C:\Users\Administrator\Desktop\고니\2017-07-25-23-44-3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6" t="6552"/>
          <a:stretch/>
        </p:blipFill>
        <p:spPr bwMode="auto">
          <a:xfrm rot="16200000">
            <a:off x="7195795" y="2770765"/>
            <a:ext cx="1342893" cy="179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759431" y="4331191"/>
            <a:ext cx="22504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/>
              <a:t>라이스페이퍼를 따뜻한 물에 불리고 야채</a:t>
            </a:r>
            <a:r>
              <a:rPr lang="en-US" altLang="ko-KR" sz="1100" b="1" dirty="0" smtClean="0"/>
              <a:t>,</a:t>
            </a:r>
            <a:r>
              <a:rPr lang="ko-KR" altLang="en-US" sz="1100" b="1" dirty="0" smtClean="0"/>
              <a:t>견과류</a:t>
            </a:r>
            <a:r>
              <a:rPr lang="en-US" altLang="ko-KR" sz="1100" b="1" dirty="0" smtClean="0"/>
              <a:t>, </a:t>
            </a:r>
            <a:r>
              <a:rPr lang="ko-KR" altLang="en-US" sz="1100" b="1" dirty="0" smtClean="0"/>
              <a:t>닭을 넣고 말아준다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  <p:sp>
        <p:nvSpPr>
          <p:cNvPr id="48" name="TextBox 47"/>
          <p:cNvSpPr txBox="1"/>
          <p:nvPr/>
        </p:nvSpPr>
        <p:spPr>
          <a:xfrm>
            <a:off x="291598" y="6010410"/>
            <a:ext cx="20690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/>
              <a:t>말아준 </a:t>
            </a:r>
            <a:r>
              <a:rPr lang="ko-KR" altLang="en-US" sz="1100" b="1" dirty="0" err="1" smtClean="0"/>
              <a:t>월남쌈을</a:t>
            </a:r>
            <a:r>
              <a:rPr lang="ko-KR" altLang="en-US" sz="1100" b="1" dirty="0" smtClean="0"/>
              <a:t> 반으로 자르고 블루베리 소스는 종지에 담는다</a:t>
            </a:r>
            <a:r>
              <a:rPr lang="en-US" altLang="ko-KR" sz="1100" b="1" dirty="0" smtClean="0"/>
              <a:t>.</a:t>
            </a:r>
            <a:r>
              <a:rPr lang="ko-KR" altLang="en-US" sz="1100" b="1" dirty="0" smtClean="0"/>
              <a:t>  </a:t>
            </a:r>
            <a:endParaRPr lang="ko-KR" altLang="en-US" sz="1100" b="1" dirty="0"/>
          </a:p>
        </p:txBody>
      </p:sp>
      <p:pic>
        <p:nvPicPr>
          <p:cNvPr id="51" name="Picture 2" descr="C:\Users\Administrator\Desktop\고니\2017-07-26-00-13-5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8" t="3516" r="20282" b="3516"/>
          <a:stretch/>
        </p:blipFill>
        <p:spPr bwMode="auto">
          <a:xfrm rot="5400000">
            <a:off x="609884" y="4397422"/>
            <a:ext cx="1352398" cy="183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7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istrator\Desktop\고니\2017-07-26-03-46-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9" t="62262" r="18390"/>
          <a:stretch/>
        </p:blipFill>
        <p:spPr bwMode="auto">
          <a:xfrm rot="5400000">
            <a:off x="1119450" y="1416611"/>
            <a:ext cx="2016224" cy="258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제목 4"/>
          <p:cNvSpPr txBox="1">
            <a:spLocks/>
          </p:cNvSpPr>
          <p:nvPr/>
        </p:nvSpPr>
        <p:spPr>
          <a:xfrm>
            <a:off x="1280846" y="276740"/>
            <a:ext cx="7648872" cy="86624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rgbClr val="7030A0"/>
                </a:solidFill>
                <a:latin typeface="+mj-ea"/>
              </a:rPr>
              <a:t>장조림 </a:t>
            </a:r>
            <a:r>
              <a:rPr lang="ko-KR" altLang="en-US" sz="2400" b="1" dirty="0" err="1" smtClean="0">
                <a:solidFill>
                  <a:srgbClr val="7030A0"/>
                </a:solidFill>
                <a:latin typeface="+mj-ea"/>
              </a:rPr>
              <a:t>폴렌타</a:t>
            </a:r>
            <a:r>
              <a:rPr lang="ko-KR" altLang="en-US" sz="2400" b="1" dirty="0" smtClean="0">
                <a:solidFill>
                  <a:srgbClr val="7030A0"/>
                </a:solidFill>
                <a:latin typeface="+mj-ea"/>
              </a:rPr>
              <a:t> 튀김과 </a:t>
            </a:r>
            <a:r>
              <a:rPr lang="ko-KR" altLang="en-US" sz="2400" b="1" dirty="0" smtClean="0">
                <a:solidFill>
                  <a:srgbClr val="002060"/>
                </a:solidFill>
                <a:latin typeface="+mj-ea"/>
              </a:rPr>
              <a:t>소고기 고추장 </a:t>
            </a:r>
            <a:r>
              <a:rPr lang="ko-KR" altLang="en-US" sz="2400" b="1" dirty="0" err="1" smtClean="0">
                <a:solidFill>
                  <a:srgbClr val="002060"/>
                </a:solidFill>
                <a:latin typeface="+mj-ea"/>
              </a:rPr>
              <a:t>오니기리</a:t>
            </a:r>
            <a:r>
              <a:rPr lang="en-US" altLang="ko-KR" sz="2400" b="1" dirty="0" smtClean="0">
                <a:latin typeface="+mj-ea"/>
              </a:rPr>
              <a:t>,</a:t>
            </a:r>
          </a:p>
          <a:p>
            <a:r>
              <a:rPr lang="ko-KR" altLang="en-US" sz="2400" b="1" dirty="0" smtClean="0">
                <a:solidFill>
                  <a:srgbClr val="0070C0"/>
                </a:solidFill>
                <a:latin typeface="+mj-ea"/>
              </a:rPr>
              <a:t>꽈리고추피클과 </a:t>
            </a:r>
            <a:r>
              <a:rPr lang="ko-KR" altLang="en-US" sz="2400" b="1" dirty="0" err="1" smtClean="0">
                <a:solidFill>
                  <a:srgbClr val="0070C0"/>
                </a:solidFill>
                <a:latin typeface="+mj-ea"/>
              </a:rPr>
              <a:t>레디쉬피클</a:t>
            </a:r>
            <a:r>
              <a:rPr lang="en-US" altLang="ko-KR" sz="2400" b="1" dirty="0" smtClean="0">
                <a:latin typeface="+mj-ea"/>
              </a:rPr>
              <a:t>, </a:t>
            </a:r>
            <a:r>
              <a:rPr lang="ko-KR" altLang="en-US" sz="2400" b="1" dirty="0" smtClean="0">
                <a:latin typeface="+mj-ea"/>
              </a:rPr>
              <a:t> </a:t>
            </a:r>
            <a:r>
              <a:rPr lang="ko-KR" altLang="en-US" sz="2400" b="1" dirty="0" smtClean="0">
                <a:solidFill>
                  <a:srgbClr val="00B0F0"/>
                </a:solidFill>
                <a:latin typeface="+mj-ea"/>
              </a:rPr>
              <a:t>메추리 감자 </a:t>
            </a:r>
            <a:r>
              <a:rPr lang="ko-KR" altLang="en-US" sz="2400" b="1" dirty="0" err="1" smtClean="0">
                <a:solidFill>
                  <a:srgbClr val="00B0F0"/>
                </a:solidFill>
                <a:latin typeface="+mj-ea"/>
              </a:rPr>
              <a:t>매쉬</a:t>
            </a:r>
            <a:endParaRPr lang="en-US" altLang="ko-KR" sz="2400" b="1" dirty="0" smtClean="0">
              <a:solidFill>
                <a:srgbClr val="00B0F0"/>
              </a:solidFill>
              <a:latin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126876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요리사진</a:t>
            </a:r>
            <a:endParaRPr lang="ko-KR" alt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1305333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요리의 </a:t>
            </a:r>
            <a:r>
              <a:rPr lang="en-US" altLang="ko-KR" sz="2000" b="1" dirty="0" smtClean="0"/>
              <a:t>Point!!</a:t>
            </a:r>
            <a:endParaRPr lang="ko-KR" alt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95936" y="170080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600" dirty="0" smtClean="0"/>
              <a:t>장조림이라는 요리를 각각의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 방법으로 다양하게 재해석</a:t>
            </a:r>
            <a:r>
              <a:rPr lang="en-US" altLang="ko-KR" sz="1600" dirty="0" smtClean="0"/>
              <a:t>!!</a:t>
            </a:r>
            <a:endParaRPr lang="ko-KR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995936" y="2340169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2.  </a:t>
            </a:r>
            <a:r>
              <a:rPr lang="ko-KR" altLang="en-US" sz="1600" dirty="0" err="1" smtClean="0"/>
              <a:t>빵가루</a:t>
            </a:r>
            <a:r>
              <a:rPr lang="ko-KR" altLang="en-US" sz="1600" dirty="0" smtClean="0"/>
              <a:t> 대신에 </a:t>
            </a:r>
            <a:r>
              <a:rPr lang="ko-KR" altLang="en-US" sz="1600" dirty="0" err="1" smtClean="0"/>
              <a:t>폴렌타를</a:t>
            </a:r>
            <a:r>
              <a:rPr lang="ko-KR" altLang="en-US" sz="1600" dirty="0" smtClean="0"/>
              <a:t> 사용</a:t>
            </a:r>
            <a:r>
              <a:rPr lang="en-US" altLang="ko-KR" sz="1600" dirty="0" smtClean="0"/>
              <a:t>!!</a:t>
            </a:r>
            <a:endParaRPr lang="ko-KR" alt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995936" y="2802414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3. </a:t>
            </a:r>
            <a:r>
              <a:rPr lang="ko-KR" altLang="en-US" sz="1600" dirty="0" smtClean="0"/>
              <a:t>메추리 알과 감자의 조화</a:t>
            </a:r>
            <a:r>
              <a:rPr lang="en-US" altLang="ko-KR" sz="1600" dirty="0" smtClean="0"/>
              <a:t>!!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995936" y="3276273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4. </a:t>
            </a:r>
            <a:r>
              <a:rPr lang="ko-KR" altLang="en-US" sz="1600" dirty="0" smtClean="0"/>
              <a:t>꽈리고추 피클의 새로운 느낌</a:t>
            </a:r>
            <a:r>
              <a:rPr lang="en-US" altLang="ko-KR" sz="1600" dirty="0" smtClean="0"/>
              <a:t>!!</a:t>
            </a:r>
            <a:endParaRPr lang="ko-KR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4786322"/>
            <a:ext cx="86439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b="1" dirty="0" smtClean="0">
                <a:solidFill>
                  <a:srgbClr val="002060"/>
                </a:solidFill>
              </a:rPr>
              <a:t> 2. </a:t>
            </a:r>
            <a:r>
              <a:rPr lang="ko-KR" altLang="en-US" b="1" dirty="0" smtClean="0">
                <a:solidFill>
                  <a:srgbClr val="002060"/>
                </a:solidFill>
              </a:rPr>
              <a:t>메추리 알 </a:t>
            </a:r>
            <a:r>
              <a:rPr lang="en-US" altLang="ko-KR" dirty="0" smtClean="0"/>
              <a:t>– </a:t>
            </a:r>
            <a:r>
              <a:rPr lang="ko-KR" altLang="en-US" sz="1600" dirty="0" smtClean="0"/>
              <a:t>메추리 알은 단백질을 구성하는 성분인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필수아미노산인</a:t>
            </a:r>
            <a:r>
              <a:rPr lang="ko-KR" altLang="en-US" sz="1600" dirty="0" smtClean="0">
                <a:solidFill>
                  <a:srgbClr val="002060"/>
                </a:solidFill>
              </a:rPr>
              <a:t> </a:t>
            </a:r>
            <a:r>
              <a:rPr lang="ko-KR" altLang="en-US" sz="1600" b="1" dirty="0" err="1" smtClean="0">
                <a:solidFill>
                  <a:srgbClr val="002060"/>
                </a:solidFill>
              </a:rPr>
              <a:t>메티오닌</a:t>
            </a:r>
            <a:r>
              <a:rPr lang="en-US" altLang="ko-KR" sz="1600" dirty="0" smtClean="0">
                <a:solidFill>
                  <a:srgbClr val="002060"/>
                </a:solidFill>
              </a:rPr>
              <a:t>      </a:t>
            </a:r>
          </a:p>
          <a:p>
            <a:pPr marL="342900" indent="-342900"/>
            <a:r>
              <a:rPr lang="en-US" altLang="ko-KR" sz="1600" dirty="0" smtClean="0"/>
              <a:t>                     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라이신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, </a:t>
            </a:r>
            <a:r>
              <a:rPr lang="ko-KR" altLang="en-US" sz="1600" b="1" dirty="0" err="1" smtClean="0">
                <a:solidFill>
                  <a:srgbClr val="002060"/>
                </a:solidFill>
              </a:rPr>
              <a:t>크립토판이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 </a:t>
            </a:r>
            <a:r>
              <a:rPr lang="ko-KR" altLang="en-US" sz="1600" dirty="0" smtClean="0"/>
              <a:t>들어 있어 원기가 떨어진 학생이나 회복이 필요한</a:t>
            </a:r>
            <a:endParaRPr lang="en-US" altLang="ko-KR" sz="1600" dirty="0" smtClean="0"/>
          </a:p>
          <a:p>
            <a:pPr marL="342900" indent="-342900"/>
            <a:r>
              <a:rPr lang="ko-KR" altLang="en-US" sz="1600" dirty="0" smtClean="0"/>
              <a:t>                      친구에게 좋습니다</a:t>
            </a:r>
            <a:r>
              <a:rPr lang="en-US" altLang="ko-KR" sz="1600" dirty="0" smtClean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3736" y="3874776"/>
            <a:ext cx="8286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b="1" dirty="0" smtClean="0">
                <a:solidFill>
                  <a:srgbClr val="7030A0"/>
                </a:solidFill>
              </a:rPr>
              <a:t>소고기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en-US" altLang="ko-KR" sz="1600" dirty="0" smtClean="0"/>
              <a:t>1) </a:t>
            </a:r>
            <a:r>
              <a:rPr lang="ko-KR" altLang="en-US" sz="1600" dirty="0" smtClean="0"/>
              <a:t>소고기에는 </a:t>
            </a:r>
            <a:r>
              <a:rPr lang="ko-KR" altLang="en-US" sz="1600" b="1" dirty="0" smtClean="0">
                <a:solidFill>
                  <a:srgbClr val="7030A0"/>
                </a:solidFill>
              </a:rPr>
              <a:t>비타민</a:t>
            </a:r>
            <a:r>
              <a:rPr lang="en-US" altLang="ko-KR" sz="1600" b="1" dirty="0" smtClean="0">
                <a:solidFill>
                  <a:srgbClr val="7030A0"/>
                </a:solidFill>
              </a:rPr>
              <a:t>B12</a:t>
            </a:r>
            <a:r>
              <a:rPr lang="ko-KR" altLang="en-US" sz="1600" dirty="0" smtClean="0"/>
              <a:t>가 많이 들어있어 </a:t>
            </a:r>
            <a:r>
              <a:rPr lang="ko-KR" altLang="en-US" sz="1600" b="1" dirty="0" smtClean="0">
                <a:solidFill>
                  <a:srgbClr val="7030A0"/>
                </a:solidFill>
              </a:rPr>
              <a:t>빈혈</a:t>
            </a:r>
            <a:r>
              <a:rPr lang="ko-KR" altLang="en-US" sz="1600" dirty="0" smtClean="0"/>
              <a:t>에 좋습니다</a:t>
            </a:r>
            <a:r>
              <a:rPr lang="en-US" altLang="ko-KR" sz="1600" dirty="0" smtClean="0"/>
              <a:t>.</a:t>
            </a:r>
          </a:p>
          <a:p>
            <a:pPr marL="342900" indent="-342900">
              <a:buAutoNum type="arabicPeriod"/>
            </a:pPr>
            <a:endParaRPr lang="en-US" altLang="ko-KR" sz="1600" dirty="0" smtClean="0"/>
          </a:p>
          <a:p>
            <a:pPr marL="342900" indent="-342900"/>
            <a:r>
              <a:rPr lang="en-US" altLang="ko-KR" sz="1600" dirty="0" smtClean="0"/>
              <a:t>                  2) </a:t>
            </a:r>
            <a:r>
              <a:rPr lang="ko-KR" altLang="en-US" sz="1600" dirty="0" smtClean="0"/>
              <a:t>단백질과 미네랄이 풍부해서 성장기인 청소년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어린아이에게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좋습니다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57224" y="5710498"/>
            <a:ext cx="8286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70C0"/>
                </a:solidFill>
              </a:rPr>
              <a:t>3. </a:t>
            </a:r>
            <a:r>
              <a:rPr lang="ko-KR" altLang="en-US" b="1" dirty="0" smtClean="0">
                <a:solidFill>
                  <a:srgbClr val="0070C0"/>
                </a:solidFill>
              </a:rPr>
              <a:t>꽈리고추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sz="1600" dirty="0" smtClean="0"/>
              <a:t>비타민 </a:t>
            </a:r>
            <a:r>
              <a:rPr lang="en-US" altLang="ko-KR" sz="1600" dirty="0" smtClean="0"/>
              <a:t>C</a:t>
            </a:r>
            <a:r>
              <a:rPr lang="ko-KR" altLang="en-US" sz="1600" dirty="0" smtClean="0"/>
              <a:t>를 제외한 각종 영양소가 골고루 들어 있는 </a:t>
            </a:r>
            <a:endParaRPr lang="en-US" altLang="ko-KR" sz="1600" dirty="0" smtClean="0"/>
          </a:p>
          <a:p>
            <a:r>
              <a:rPr lang="en-US" altLang="ko-KR" sz="1600" dirty="0" smtClean="0"/>
              <a:t>                    </a:t>
            </a:r>
            <a:r>
              <a:rPr lang="ko-KR" altLang="en-US" sz="1600" dirty="0" smtClean="0"/>
              <a:t>메추리 알은 </a:t>
            </a:r>
            <a:r>
              <a:rPr lang="ko-KR" altLang="en-US" sz="1600" b="1" dirty="0" smtClean="0">
                <a:solidFill>
                  <a:srgbClr val="0070C0"/>
                </a:solidFill>
              </a:rPr>
              <a:t>비타민 </a:t>
            </a:r>
            <a:r>
              <a:rPr lang="en-US" altLang="ko-KR" sz="1600" b="1" dirty="0" smtClean="0">
                <a:solidFill>
                  <a:srgbClr val="0070C0"/>
                </a:solidFill>
              </a:rPr>
              <a:t>C</a:t>
            </a:r>
            <a:r>
              <a:rPr lang="ko-KR" altLang="en-US" sz="1600" b="1" dirty="0" smtClean="0">
                <a:solidFill>
                  <a:srgbClr val="0070C0"/>
                </a:solidFill>
              </a:rPr>
              <a:t>가 풍부한 꽈리고추와 같이 섭취하면</a:t>
            </a:r>
            <a:endParaRPr lang="en-US" altLang="ko-KR" sz="1600" b="1" dirty="0" smtClean="0">
              <a:solidFill>
                <a:srgbClr val="0070C0"/>
              </a:solidFill>
            </a:endParaRPr>
          </a:p>
          <a:p>
            <a:r>
              <a:rPr lang="en-US" altLang="ko-KR" sz="1600" dirty="0" smtClean="0">
                <a:solidFill>
                  <a:srgbClr val="0070C0"/>
                </a:solidFill>
              </a:rPr>
              <a:t>                 </a:t>
            </a:r>
            <a:r>
              <a:rPr lang="ko-KR" altLang="en-US" sz="1600" dirty="0" smtClean="0">
                <a:solidFill>
                  <a:srgbClr val="0070C0"/>
                </a:solidFill>
              </a:rPr>
              <a:t>   </a:t>
            </a:r>
            <a:r>
              <a:rPr lang="ko-KR" altLang="en-US" sz="1600" b="1" dirty="0" smtClean="0">
                <a:solidFill>
                  <a:srgbClr val="0070C0"/>
                </a:solidFill>
              </a:rPr>
              <a:t>영양적으로 궁합이 맞습니다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9171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7222</TotalTime>
  <Words>969</Words>
  <Application>Microsoft Office PowerPoint</Application>
  <PresentationFormat>화면 슬라이드 쇼(4:3)</PresentationFormat>
  <Paragraphs>196</Paragraphs>
  <Slides>16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PowerPoint 프레젠테이션</vt:lpstr>
      <vt:lpstr>PowerPoint 프레젠테이션</vt:lpstr>
      <vt:lpstr>출품하는 요리의 컨셉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 목</dc:title>
  <dc:creator>user</dc:creator>
  <cp:lastModifiedBy>Registered User</cp:lastModifiedBy>
  <cp:revision>109</cp:revision>
  <cp:lastPrinted>2016-05-19T04:14:20Z</cp:lastPrinted>
  <dcterms:created xsi:type="dcterms:W3CDTF">2016-04-25T03:47:31Z</dcterms:created>
  <dcterms:modified xsi:type="dcterms:W3CDTF">2017-07-31T14:06:46Z</dcterms:modified>
</cp:coreProperties>
</file>