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6" r:id="rId3"/>
    <p:sldId id="275" r:id="rId4"/>
    <p:sldId id="258" r:id="rId5"/>
    <p:sldId id="274" r:id="rId6"/>
    <p:sldId id="265" r:id="rId7"/>
    <p:sldId id="270" r:id="rId8"/>
    <p:sldId id="278" r:id="rId9"/>
    <p:sldId id="277" r:id="rId10"/>
    <p:sldId id="267" r:id="rId11"/>
    <p:sldId id="276" r:id="rId12"/>
    <p:sldId id="269" r:id="rId13"/>
    <p:sldId id="280" r:id="rId14"/>
    <p:sldId id="28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F24E965-B13C-40F4-8BAC-964429219D64}">
          <p14:sldIdLst>
            <p14:sldId id="263"/>
            <p14:sldId id="266"/>
            <p14:sldId id="275"/>
            <p14:sldId id="258"/>
            <p14:sldId id="274"/>
            <p14:sldId id="265"/>
            <p14:sldId id="270"/>
            <p14:sldId id="278"/>
            <p14:sldId id="277"/>
            <p14:sldId id="267"/>
            <p14:sldId id="276"/>
            <p14:sldId id="269"/>
            <p14:sldId id="280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DB3FE-7C2E-4418-A7E1-CC5FBD01A85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E162DB-940B-4867-8520-9D4B8501D8D9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전체요리의</a:t>
          </a:r>
          <a:endParaRPr lang="en-US" altLang="ko-KR" sz="1800" b="1" dirty="0" smtClean="0">
            <a:solidFill>
              <a:schemeClr val="tx1">
                <a:lumMod val="95000"/>
                <a:lumOff val="5000"/>
              </a:schemeClr>
            </a:solidFill>
            <a:latin typeface="1훈화양연화 R" pitchFamily="18" charset="-127"/>
            <a:ea typeface="1훈화양연화 R" pitchFamily="18" charset="-127"/>
          </a:endParaRPr>
        </a:p>
        <a:p>
          <a:pPr latinLnBrk="1"/>
          <a:r>
            <a:rPr lang="ko-KR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 </a:t>
          </a:r>
          <a:r>
            <a:rPr lang="ko-KR" altLang="en-US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컨셉</a:t>
          </a:r>
          <a:r>
            <a:rPr lang="ko-KR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 설명</a:t>
          </a:r>
          <a:endParaRPr lang="ko-KR" altLang="en-US" sz="1800" b="1" dirty="0">
            <a:solidFill>
              <a:schemeClr val="tx1">
                <a:lumMod val="95000"/>
                <a:lumOff val="5000"/>
              </a:schemeClr>
            </a:solidFill>
            <a:latin typeface="1훈화양연화 R" pitchFamily="18" charset="-127"/>
            <a:ea typeface="1훈화양연화 R" pitchFamily="18" charset="-127"/>
          </a:endParaRPr>
        </a:p>
      </dgm:t>
    </dgm:pt>
    <dgm:pt modelId="{A880F13E-56E6-4C01-BEAF-B0FC96CDE50E}" type="parTrans" cxnId="{209041BA-E799-479E-89BB-31361625EE6D}">
      <dgm:prSet/>
      <dgm:spPr/>
      <dgm:t>
        <a:bodyPr/>
        <a:lstStyle/>
        <a:p>
          <a:pPr latinLnBrk="1"/>
          <a:endParaRPr lang="ko-KR" altLang="en-US"/>
        </a:p>
      </dgm:t>
    </dgm:pt>
    <dgm:pt modelId="{2D21217B-2B71-4CF3-ACCD-8E054F6A6E02}" type="sibTrans" cxnId="{209041BA-E799-479E-89BB-31361625EE6D}">
      <dgm:prSet/>
      <dgm:spPr/>
      <dgm:t>
        <a:bodyPr/>
        <a:lstStyle/>
        <a:p>
          <a:pPr latinLnBrk="1"/>
          <a:endParaRPr lang="ko-KR" altLang="en-US"/>
        </a:p>
      </dgm:t>
    </dgm:pt>
    <dgm:pt modelId="{2AC8D52B-51E9-43A9-97D3-D76FFB0C8859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1훈화양연화 R" pitchFamily="18" charset="-127"/>
              <a:ea typeface="1훈화양연화 R" pitchFamily="18" charset="-127"/>
            </a:rPr>
            <a:t>대학 </a:t>
          </a:r>
          <a:r>
            <a:rPr lang="ko-KR" altLang="en-US" sz="2400" b="1" dirty="0" err="1" smtClean="0">
              <a:latin typeface="1훈화양연화 R" pitchFamily="18" charset="-127"/>
              <a:ea typeface="1훈화양연화 R" pitchFamily="18" charset="-127"/>
            </a:rPr>
            <a:t>수학능력시험생들을</a:t>
          </a:r>
          <a:r>
            <a:rPr lang="ko-KR" altLang="en-US" sz="2400" b="1" dirty="0" smtClean="0">
              <a:latin typeface="1훈화양연화 R" pitchFamily="18" charset="-127"/>
              <a:ea typeface="1훈화양연화 R" pitchFamily="18" charset="-127"/>
            </a:rPr>
            <a:t> 위한 요리</a:t>
          </a:r>
          <a:endParaRPr lang="ko-KR" altLang="en-US" sz="2400" b="1" dirty="0">
            <a:latin typeface="1훈화양연화 R" pitchFamily="18" charset="-127"/>
            <a:ea typeface="1훈화양연화 R" pitchFamily="18" charset="-127"/>
          </a:endParaRPr>
        </a:p>
      </dgm:t>
    </dgm:pt>
    <dgm:pt modelId="{BAB44CF0-036C-493C-9495-035EED0CD42E}" type="parTrans" cxnId="{61DB44E5-6382-401B-ACD1-9E6569D8FCFE}">
      <dgm:prSet/>
      <dgm:spPr/>
      <dgm:t>
        <a:bodyPr/>
        <a:lstStyle/>
        <a:p>
          <a:pPr latinLnBrk="1"/>
          <a:endParaRPr lang="ko-KR" altLang="en-US"/>
        </a:p>
      </dgm:t>
    </dgm:pt>
    <dgm:pt modelId="{770DA69D-099C-438B-824F-D1F09D26224C}" type="sibTrans" cxnId="{61DB44E5-6382-401B-ACD1-9E6569D8FCFE}">
      <dgm:prSet/>
      <dgm:spPr/>
      <dgm:t>
        <a:bodyPr/>
        <a:lstStyle/>
        <a:p>
          <a:pPr latinLnBrk="1"/>
          <a:endParaRPr lang="ko-KR" altLang="en-US"/>
        </a:p>
      </dgm:t>
    </dgm:pt>
    <dgm:pt modelId="{7B61752D-5CB4-459B-AB46-66C74FA2BD88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rPr>
            <a:t>각 요리에 대한 설명</a:t>
          </a:r>
          <a:endParaRPr lang="ko-KR" altLang="en-US" sz="1800" b="1" dirty="0">
            <a:solidFill>
              <a:schemeClr val="tx1"/>
            </a:solidFill>
            <a:latin typeface="1훈화양연화 R" pitchFamily="18" charset="-127"/>
            <a:ea typeface="1훈화양연화 R" pitchFamily="18" charset="-127"/>
          </a:endParaRPr>
        </a:p>
      </dgm:t>
    </dgm:pt>
    <dgm:pt modelId="{D8FC1287-59D6-49A1-9928-B9DCEDAEC50A}" type="parTrans" cxnId="{E49F9E38-BD54-4972-8FF0-28F725D4A66A}">
      <dgm:prSet/>
      <dgm:spPr/>
      <dgm:t>
        <a:bodyPr/>
        <a:lstStyle/>
        <a:p>
          <a:pPr latinLnBrk="1"/>
          <a:endParaRPr lang="ko-KR" altLang="en-US"/>
        </a:p>
      </dgm:t>
    </dgm:pt>
    <dgm:pt modelId="{52676B75-C260-4E6B-B0E2-4C08E6C3DFEA}" type="sibTrans" cxnId="{E49F9E38-BD54-4972-8FF0-28F725D4A66A}">
      <dgm:prSet/>
      <dgm:spPr/>
      <dgm:t>
        <a:bodyPr/>
        <a:lstStyle/>
        <a:p>
          <a:pPr latinLnBrk="1"/>
          <a:endParaRPr lang="ko-KR" altLang="en-US"/>
        </a:p>
      </dgm:t>
    </dgm:pt>
    <dgm:pt modelId="{DFB3ED0C-C5F3-4ECC-9ACA-6770C7DCE141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1훈화양연화 R" pitchFamily="18" charset="-127"/>
              <a:ea typeface="1훈화양연화 R" pitchFamily="18" charset="-127"/>
            </a:rPr>
            <a:t>새우 참 가지가지 하네</a:t>
          </a:r>
          <a:endParaRPr lang="ko-KR" altLang="en-US" sz="2400" dirty="0">
            <a:latin typeface="1훈화양연화 R" pitchFamily="18" charset="-127"/>
            <a:ea typeface="1훈화양연화 R" pitchFamily="18" charset="-127"/>
          </a:endParaRPr>
        </a:p>
      </dgm:t>
    </dgm:pt>
    <dgm:pt modelId="{6FF1E4F0-1D02-430F-BCEA-F31F01A78BF2}" type="parTrans" cxnId="{324C5F72-CE09-409B-854E-2CB9034F03C7}">
      <dgm:prSet/>
      <dgm:spPr/>
      <dgm:t>
        <a:bodyPr/>
        <a:lstStyle/>
        <a:p>
          <a:pPr latinLnBrk="1"/>
          <a:endParaRPr lang="ko-KR" altLang="en-US"/>
        </a:p>
      </dgm:t>
    </dgm:pt>
    <dgm:pt modelId="{35A1DC05-6072-4E8C-958B-B26D8EC22A4C}" type="sibTrans" cxnId="{324C5F72-CE09-409B-854E-2CB9034F03C7}">
      <dgm:prSet/>
      <dgm:spPr/>
      <dgm:t>
        <a:bodyPr/>
        <a:lstStyle/>
        <a:p>
          <a:pPr latinLnBrk="1"/>
          <a:endParaRPr lang="ko-KR" altLang="en-US"/>
        </a:p>
      </dgm:t>
    </dgm:pt>
    <dgm:pt modelId="{48E501AE-42D6-4B55-A5FC-74D3A156973A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rPr>
            <a:t>대회를 준비하면서</a:t>
          </a:r>
          <a:r>
            <a:rPr lang="en-US" altLang="ko-KR" sz="1800" b="1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rPr>
            <a:t>…</a:t>
          </a:r>
        </a:p>
      </dgm:t>
    </dgm:pt>
    <dgm:pt modelId="{99B31C18-8C69-4D89-AA1B-6FA22D536EE4}" type="parTrans" cxnId="{8619139A-BD05-453F-A479-01EAAD7D5260}">
      <dgm:prSet/>
      <dgm:spPr/>
      <dgm:t>
        <a:bodyPr/>
        <a:lstStyle/>
        <a:p>
          <a:pPr latinLnBrk="1"/>
          <a:endParaRPr lang="ko-KR" altLang="en-US"/>
        </a:p>
      </dgm:t>
    </dgm:pt>
    <dgm:pt modelId="{86207007-8EF0-4300-90BE-32BD2B959C04}" type="sibTrans" cxnId="{8619139A-BD05-453F-A479-01EAAD7D5260}">
      <dgm:prSet/>
      <dgm:spPr/>
      <dgm:t>
        <a:bodyPr/>
        <a:lstStyle/>
        <a:p>
          <a:pPr latinLnBrk="1"/>
          <a:endParaRPr lang="ko-KR" altLang="en-US"/>
        </a:p>
      </dgm:t>
    </dgm:pt>
    <dgm:pt modelId="{CEF4130B-83E5-4A7B-8D91-1463C62DA9C9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전라 고등학교</a:t>
          </a:r>
          <a:r>
            <a:rPr lang="en-US" altLang="ko-KR" sz="24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,</a:t>
          </a:r>
          <a:r>
            <a:rPr lang="ko-KR" altLang="en-US" sz="24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 임진우</a:t>
          </a:r>
          <a:endParaRPr lang="ko-KR" altLang="en-US" sz="2400" dirty="0">
            <a:latin typeface="1훈화양연화 R" panose="02020603020101020101" pitchFamily="18" charset="-127"/>
            <a:ea typeface="1훈화양연화 R" panose="02020603020101020101" pitchFamily="18" charset="-127"/>
          </a:endParaRPr>
        </a:p>
      </dgm:t>
    </dgm:pt>
    <dgm:pt modelId="{B84947B8-CEE9-4783-AFC8-8AA2021816F6}" type="parTrans" cxnId="{4FE8BF87-3799-42FF-B1D9-7EF484EFBA5D}">
      <dgm:prSet/>
      <dgm:spPr/>
      <dgm:t>
        <a:bodyPr/>
        <a:lstStyle/>
        <a:p>
          <a:pPr latinLnBrk="1"/>
          <a:endParaRPr lang="ko-KR" altLang="en-US"/>
        </a:p>
      </dgm:t>
    </dgm:pt>
    <dgm:pt modelId="{8719A8A0-6E4B-4522-A6D3-D26835EE6E3E}" type="sibTrans" cxnId="{4FE8BF87-3799-42FF-B1D9-7EF484EFBA5D}">
      <dgm:prSet/>
      <dgm:spPr/>
      <dgm:t>
        <a:bodyPr/>
        <a:lstStyle/>
        <a:p>
          <a:pPr latinLnBrk="1"/>
          <a:endParaRPr lang="ko-KR" altLang="en-US"/>
        </a:p>
      </dgm:t>
    </dgm:pt>
    <dgm:pt modelId="{34C28B61-9CCA-4D49-9F66-86AAD688B8D3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전주기전여자 고등학교</a:t>
          </a:r>
          <a:r>
            <a:rPr lang="en-US" altLang="ko-KR" sz="24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, </a:t>
          </a:r>
          <a:r>
            <a:rPr lang="ko-KR" altLang="en-US" sz="24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김주영</a:t>
          </a:r>
          <a:endParaRPr lang="ko-KR" altLang="en-US" sz="2400" dirty="0">
            <a:latin typeface="1훈화양연화 R" panose="02020603020101020101" pitchFamily="18" charset="-127"/>
            <a:ea typeface="1훈화양연화 R" panose="02020603020101020101" pitchFamily="18" charset="-127"/>
          </a:endParaRPr>
        </a:p>
      </dgm:t>
    </dgm:pt>
    <dgm:pt modelId="{32DFA273-E1D7-4285-B57E-058DBC751A16}" type="parTrans" cxnId="{986C576F-BC93-40F6-9F56-DFFA82DFC72D}">
      <dgm:prSet/>
      <dgm:spPr/>
      <dgm:t>
        <a:bodyPr/>
        <a:lstStyle/>
        <a:p>
          <a:pPr latinLnBrk="1"/>
          <a:endParaRPr lang="ko-KR" altLang="en-US"/>
        </a:p>
      </dgm:t>
    </dgm:pt>
    <dgm:pt modelId="{46FD001B-B986-4DF9-A9E9-9B57A9D879EB}" type="sibTrans" cxnId="{986C576F-BC93-40F6-9F56-DFFA82DFC72D}">
      <dgm:prSet/>
      <dgm:spPr/>
      <dgm:t>
        <a:bodyPr/>
        <a:lstStyle/>
        <a:p>
          <a:pPr latinLnBrk="1"/>
          <a:endParaRPr lang="ko-KR" altLang="en-US"/>
        </a:p>
      </dgm:t>
    </dgm:pt>
    <dgm:pt modelId="{8C42FF6C-C6C3-4107-8458-EE929453FA5E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1훈화양연화 R" pitchFamily="18" charset="-127"/>
              <a:ea typeface="1훈화양연화 R" pitchFamily="18" charset="-127"/>
            </a:rPr>
            <a:t>헐 </a:t>
          </a:r>
          <a:r>
            <a:rPr lang="ko-KR" altLang="en-US" sz="2400" dirty="0" err="1" smtClean="0">
              <a:latin typeface="1훈화양연화 R" pitchFamily="18" charset="-127"/>
              <a:ea typeface="1훈화양연화 R" pitchFamily="18" charset="-127"/>
            </a:rPr>
            <a:t>메인요리는</a:t>
          </a:r>
          <a:r>
            <a:rPr lang="ko-KR" altLang="en-US" sz="2400" dirty="0" smtClean="0">
              <a:latin typeface="1훈화양연화 R" pitchFamily="18" charset="-127"/>
              <a:ea typeface="1훈화양연화 R" pitchFamily="18" charset="-127"/>
            </a:rPr>
            <a:t> 닭살</a:t>
          </a:r>
          <a:r>
            <a:rPr lang="en-US" altLang="ko-KR" sz="2400" dirty="0" smtClean="0">
              <a:latin typeface="1훈화양연화 R" pitchFamily="18" charset="-127"/>
              <a:ea typeface="1훈화양연화 R" pitchFamily="18" charset="-127"/>
            </a:rPr>
            <a:t>...(</a:t>
          </a:r>
          <a:r>
            <a:rPr lang="ko-KR" altLang="en-US" sz="2400" dirty="0" err="1" smtClean="0">
              <a:latin typeface="1훈화양연화 R" pitchFamily="18" charset="-127"/>
              <a:ea typeface="1훈화양연화 R" pitchFamily="18" charset="-127"/>
            </a:rPr>
            <a:t>닭가슴살은</a:t>
          </a:r>
          <a:r>
            <a:rPr lang="ko-KR" altLang="en-US" sz="2400" dirty="0" smtClean="0">
              <a:latin typeface="1훈화양연화 R" pitchFamily="18" charset="-127"/>
              <a:ea typeface="1훈화양연화 R" pitchFamily="18" charset="-127"/>
            </a:rPr>
            <a:t> </a:t>
          </a:r>
          <a:r>
            <a:rPr lang="ko-KR" altLang="en-US" sz="2400" dirty="0" err="1" smtClean="0">
              <a:latin typeface="1훈화양연화 R" pitchFamily="18" charset="-127"/>
              <a:ea typeface="1훈화양연화 R" pitchFamily="18" charset="-127"/>
            </a:rPr>
            <a:t>살안찌네</a:t>
          </a:r>
          <a:r>
            <a:rPr lang="en-US" altLang="ko-KR" sz="2400" dirty="0" smtClean="0">
              <a:latin typeface="1훈화양연화 R" pitchFamily="18" charset="-127"/>
              <a:ea typeface="1훈화양연화 R" pitchFamily="18" charset="-127"/>
            </a:rPr>
            <a:t>)</a:t>
          </a:r>
          <a:endParaRPr lang="ko-KR" altLang="en-US" sz="2400" dirty="0">
            <a:latin typeface="1훈화양연화 R" pitchFamily="18" charset="-127"/>
            <a:ea typeface="1훈화양연화 R" pitchFamily="18" charset="-127"/>
          </a:endParaRPr>
        </a:p>
      </dgm:t>
    </dgm:pt>
    <dgm:pt modelId="{41D0FF47-A733-4914-B09B-C10D8DEC2482}" type="parTrans" cxnId="{2353FA71-89DE-4FEC-9EF7-D7EFEA5D0A96}">
      <dgm:prSet/>
      <dgm:spPr/>
      <dgm:t>
        <a:bodyPr/>
        <a:lstStyle/>
        <a:p>
          <a:pPr latinLnBrk="1"/>
          <a:endParaRPr lang="ko-KR" altLang="en-US"/>
        </a:p>
      </dgm:t>
    </dgm:pt>
    <dgm:pt modelId="{8749BF10-E645-482B-B2E2-B2E0E91FF93E}" type="sibTrans" cxnId="{2353FA71-89DE-4FEC-9EF7-D7EFEA5D0A96}">
      <dgm:prSet/>
      <dgm:spPr/>
      <dgm:t>
        <a:bodyPr/>
        <a:lstStyle/>
        <a:p>
          <a:pPr latinLnBrk="1"/>
          <a:endParaRPr lang="ko-KR" altLang="en-US"/>
        </a:p>
      </dgm:t>
    </dgm:pt>
    <dgm:pt modelId="{C095A674-9ED4-473D-BAE7-DAF877D8D60F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1훈화양연화 R" pitchFamily="18" charset="-127"/>
              <a:ea typeface="1훈화양연화 R" pitchFamily="18" charset="-127"/>
            </a:rPr>
            <a:t>원래 호박은 예뻤다</a:t>
          </a:r>
          <a:endParaRPr lang="ko-KR" altLang="en-US" sz="2400" dirty="0">
            <a:latin typeface="1훈화양연화 R" pitchFamily="18" charset="-127"/>
            <a:ea typeface="1훈화양연화 R" pitchFamily="18" charset="-127"/>
          </a:endParaRPr>
        </a:p>
      </dgm:t>
    </dgm:pt>
    <dgm:pt modelId="{0B85227A-1052-4C34-80A4-3F7B19EFE6A8}" type="parTrans" cxnId="{5B1EF0A3-A84F-47A4-90FC-FE19CC9F9437}">
      <dgm:prSet/>
      <dgm:spPr/>
      <dgm:t>
        <a:bodyPr/>
        <a:lstStyle/>
        <a:p>
          <a:pPr latinLnBrk="1"/>
          <a:endParaRPr lang="ko-KR" altLang="en-US"/>
        </a:p>
      </dgm:t>
    </dgm:pt>
    <dgm:pt modelId="{249F8F56-1161-49C9-94F3-4EE676716FC6}" type="sibTrans" cxnId="{5B1EF0A3-A84F-47A4-90FC-FE19CC9F9437}">
      <dgm:prSet/>
      <dgm:spPr/>
      <dgm:t>
        <a:bodyPr/>
        <a:lstStyle/>
        <a:p>
          <a:pPr latinLnBrk="1"/>
          <a:endParaRPr lang="ko-KR" altLang="en-US"/>
        </a:p>
      </dgm:t>
    </dgm:pt>
    <dgm:pt modelId="{34A40B4F-8B73-42F8-8847-C24ED9AF1072}" type="pres">
      <dgm:prSet presAssocID="{B40DB3FE-7C2E-4418-A7E1-CC5FBD01A8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6BF144-52FB-4146-B3EE-AFE4581BEF1D}" type="pres">
      <dgm:prSet presAssocID="{DBE162DB-940B-4867-8520-9D4B8501D8D9}" presName="composite" presStyleCnt="0"/>
      <dgm:spPr/>
    </dgm:pt>
    <dgm:pt modelId="{FDDEFFAD-F396-4C46-BEC1-8DDB8A2A6EA5}" type="pres">
      <dgm:prSet presAssocID="{DBE162DB-940B-4867-8520-9D4B8501D8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6B7F53-7D5D-4957-9C99-E21E0126B461}" type="pres">
      <dgm:prSet presAssocID="{DBE162DB-940B-4867-8520-9D4B8501D8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34DC18-C1E3-4BE3-9F84-FDA55F63E51E}" type="pres">
      <dgm:prSet presAssocID="{2D21217B-2B71-4CF3-ACCD-8E054F6A6E02}" presName="sp" presStyleCnt="0"/>
      <dgm:spPr/>
    </dgm:pt>
    <dgm:pt modelId="{41354576-48FF-4619-96F2-6E343A2384FA}" type="pres">
      <dgm:prSet presAssocID="{7B61752D-5CB4-459B-AB46-66C74FA2BD88}" presName="composite" presStyleCnt="0"/>
      <dgm:spPr/>
    </dgm:pt>
    <dgm:pt modelId="{7CBDF7D4-4E7B-4629-94A8-67424F1BF181}" type="pres">
      <dgm:prSet presAssocID="{7B61752D-5CB4-459B-AB46-66C74FA2BD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6B13ED-BF39-45CC-93D9-8CA66E2FD92C}" type="pres">
      <dgm:prSet presAssocID="{7B61752D-5CB4-459B-AB46-66C74FA2BD88}" presName="descendantText" presStyleLbl="alignAcc1" presStyleIdx="1" presStyleCnt="3" custScaleY="1175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B0906B-EB72-440F-8884-2025243373F8}" type="pres">
      <dgm:prSet presAssocID="{52676B75-C260-4E6B-B0E2-4C08E6C3DFEA}" presName="sp" presStyleCnt="0"/>
      <dgm:spPr/>
    </dgm:pt>
    <dgm:pt modelId="{6513AB8B-5BF8-40D1-B4D7-A8B5CC9D5EC0}" type="pres">
      <dgm:prSet presAssocID="{48E501AE-42D6-4B55-A5FC-74D3A156973A}" presName="composite" presStyleCnt="0"/>
      <dgm:spPr/>
    </dgm:pt>
    <dgm:pt modelId="{F70276AA-D544-402C-8FB7-8FBC70D33F57}" type="pres">
      <dgm:prSet presAssocID="{48E501AE-42D6-4B55-A5FC-74D3A15697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103744-36A7-402E-B4A9-8C071F9E5CA3}" type="pres">
      <dgm:prSet presAssocID="{48E501AE-42D6-4B55-A5FC-74D3A156973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24C5F72-CE09-409B-854E-2CB9034F03C7}" srcId="{7B61752D-5CB4-459B-AB46-66C74FA2BD88}" destId="{DFB3ED0C-C5F3-4ECC-9ACA-6770C7DCE141}" srcOrd="0" destOrd="0" parTransId="{6FF1E4F0-1D02-430F-BCEA-F31F01A78BF2}" sibTransId="{35A1DC05-6072-4E8C-958B-B26D8EC22A4C}"/>
    <dgm:cxn modelId="{8619139A-BD05-453F-A479-01EAAD7D5260}" srcId="{B40DB3FE-7C2E-4418-A7E1-CC5FBD01A85C}" destId="{48E501AE-42D6-4B55-A5FC-74D3A156973A}" srcOrd="2" destOrd="0" parTransId="{99B31C18-8C69-4D89-AA1B-6FA22D536EE4}" sibTransId="{86207007-8EF0-4300-90BE-32BD2B959C04}"/>
    <dgm:cxn modelId="{44BE4309-D017-480F-AFC4-1D2DE452311B}" type="presOf" srcId="{C095A674-9ED4-473D-BAE7-DAF877D8D60F}" destId="{F16B13ED-BF39-45CC-93D9-8CA66E2FD92C}" srcOrd="0" destOrd="2" presId="urn:microsoft.com/office/officeart/2005/8/layout/chevron2"/>
    <dgm:cxn modelId="{4FE8BF87-3799-42FF-B1D9-7EF484EFBA5D}" srcId="{48E501AE-42D6-4B55-A5FC-74D3A156973A}" destId="{CEF4130B-83E5-4A7B-8D91-1463C62DA9C9}" srcOrd="0" destOrd="0" parTransId="{B84947B8-CEE9-4783-AFC8-8AA2021816F6}" sibTransId="{8719A8A0-6E4B-4522-A6D3-D26835EE6E3E}"/>
    <dgm:cxn modelId="{2353FA71-89DE-4FEC-9EF7-D7EFEA5D0A96}" srcId="{7B61752D-5CB4-459B-AB46-66C74FA2BD88}" destId="{8C42FF6C-C6C3-4107-8458-EE929453FA5E}" srcOrd="1" destOrd="0" parTransId="{41D0FF47-A733-4914-B09B-C10D8DEC2482}" sibTransId="{8749BF10-E645-482B-B2E2-B2E0E91FF93E}"/>
    <dgm:cxn modelId="{C3E461A3-495B-48B5-9BA0-D785E441ACB4}" type="presOf" srcId="{CEF4130B-83E5-4A7B-8D91-1463C62DA9C9}" destId="{71103744-36A7-402E-B4A9-8C071F9E5CA3}" srcOrd="0" destOrd="0" presId="urn:microsoft.com/office/officeart/2005/8/layout/chevron2"/>
    <dgm:cxn modelId="{986C576F-BC93-40F6-9F56-DFFA82DFC72D}" srcId="{48E501AE-42D6-4B55-A5FC-74D3A156973A}" destId="{34C28B61-9CCA-4D49-9F66-86AAD688B8D3}" srcOrd="1" destOrd="0" parTransId="{32DFA273-E1D7-4285-B57E-058DBC751A16}" sibTransId="{46FD001B-B986-4DF9-A9E9-9B57A9D879EB}"/>
    <dgm:cxn modelId="{E49F9E38-BD54-4972-8FF0-28F725D4A66A}" srcId="{B40DB3FE-7C2E-4418-A7E1-CC5FBD01A85C}" destId="{7B61752D-5CB4-459B-AB46-66C74FA2BD88}" srcOrd="1" destOrd="0" parTransId="{D8FC1287-59D6-49A1-9928-B9DCEDAEC50A}" sibTransId="{52676B75-C260-4E6B-B0E2-4C08E6C3DFEA}"/>
    <dgm:cxn modelId="{2E456A3E-8E69-47E0-9888-33F70D13E44B}" type="presOf" srcId="{34C28B61-9CCA-4D49-9F66-86AAD688B8D3}" destId="{71103744-36A7-402E-B4A9-8C071F9E5CA3}" srcOrd="0" destOrd="1" presId="urn:microsoft.com/office/officeart/2005/8/layout/chevron2"/>
    <dgm:cxn modelId="{3E9EE82D-D8BD-4281-8CFC-AAC01C576404}" type="presOf" srcId="{8C42FF6C-C6C3-4107-8458-EE929453FA5E}" destId="{F16B13ED-BF39-45CC-93D9-8CA66E2FD92C}" srcOrd="0" destOrd="1" presId="urn:microsoft.com/office/officeart/2005/8/layout/chevron2"/>
    <dgm:cxn modelId="{61DB44E5-6382-401B-ACD1-9E6569D8FCFE}" srcId="{DBE162DB-940B-4867-8520-9D4B8501D8D9}" destId="{2AC8D52B-51E9-43A9-97D3-D76FFB0C8859}" srcOrd="0" destOrd="0" parTransId="{BAB44CF0-036C-493C-9495-035EED0CD42E}" sibTransId="{770DA69D-099C-438B-824F-D1F09D26224C}"/>
    <dgm:cxn modelId="{5B1EF0A3-A84F-47A4-90FC-FE19CC9F9437}" srcId="{7B61752D-5CB4-459B-AB46-66C74FA2BD88}" destId="{C095A674-9ED4-473D-BAE7-DAF877D8D60F}" srcOrd="2" destOrd="0" parTransId="{0B85227A-1052-4C34-80A4-3F7B19EFE6A8}" sibTransId="{249F8F56-1161-49C9-94F3-4EE676716FC6}"/>
    <dgm:cxn modelId="{B14FD17F-5CCD-42BB-8668-530621826263}" type="presOf" srcId="{B40DB3FE-7C2E-4418-A7E1-CC5FBD01A85C}" destId="{34A40B4F-8B73-42F8-8847-C24ED9AF1072}" srcOrd="0" destOrd="0" presId="urn:microsoft.com/office/officeart/2005/8/layout/chevron2"/>
    <dgm:cxn modelId="{209041BA-E799-479E-89BB-31361625EE6D}" srcId="{B40DB3FE-7C2E-4418-A7E1-CC5FBD01A85C}" destId="{DBE162DB-940B-4867-8520-9D4B8501D8D9}" srcOrd="0" destOrd="0" parTransId="{A880F13E-56E6-4C01-BEAF-B0FC96CDE50E}" sibTransId="{2D21217B-2B71-4CF3-ACCD-8E054F6A6E02}"/>
    <dgm:cxn modelId="{C299DDD2-5C79-4FED-8C1D-0BCB13ECECC3}" type="presOf" srcId="{48E501AE-42D6-4B55-A5FC-74D3A156973A}" destId="{F70276AA-D544-402C-8FB7-8FBC70D33F57}" srcOrd="0" destOrd="0" presId="urn:microsoft.com/office/officeart/2005/8/layout/chevron2"/>
    <dgm:cxn modelId="{AA7B1CE2-5E6D-4ACC-8DAD-4CD18678B46C}" type="presOf" srcId="{7B61752D-5CB4-459B-AB46-66C74FA2BD88}" destId="{7CBDF7D4-4E7B-4629-94A8-67424F1BF181}" srcOrd="0" destOrd="0" presId="urn:microsoft.com/office/officeart/2005/8/layout/chevron2"/>
    <dgm:cxn modelId="{AC2C1BD6-BB93-4F20-B53E-0FB34FB088C6}" type="presOf" srcId="{DFB3ED0C-C5F3-4ECC-9ACA-6770C7DCE141}" destId="{F16B13ED-BF39-45CC-93D9-8CA66E2FD92C}" srcOrd="0" destOrd="0" presId="urn:microsoft.com/office/officeart/2005/8/layout/chevron2"/>
    <dgm:cxn modelId="{DD4A08C0-BE17-4BB8-9D83-93BF4DAEC789}" type="presOf" srcId="{DBE162DB-940B-4867-8520-9D4B8501D8D9}" destId="{FDDEFFAD-F396-4C46-BEC1-8DDB8A2A6EA5}" srcOrd="0" destOrd="0" presId="urn:microsoft.com/office/officeart/2005/8/layout/chevron2"/>
    <dgm:cxn modelId="{A7E88D55-BE59-4F00-85DA-00196B5D5132}" type="presOf" srcId="{2AC8D52B-51E9-43A9-97D3-D76FFB0C8859}" destId="{556B7F53-7D5D-4957-9C99-E21E0126B461}" srcOrd="0" destOrd="0" presId="urn:microsoft.com/office/officeart/2005/8/layout/chevron2"/>
    <dgm:cxn modelId="{F325DFC2-DEE2-4586-A01C-67DC0F80488A}" type="presParOf" srcId="{34A40B4F-8B73-42F8-8847-C24ED9AF1072}" destId="{856BF144-52FB-4146-B3EE-AFE4581BEF1D}" srcOrd="0" destOrd="0" presId="urn:microsoft.com/office/officeart/2005/8/layout/chevron2"/>
    <dgm:cxn modelId="{0C2601E5-6849-4A15-A838-7B8CE25A070B}" type="presParOf" srcId="{856BF144-52FB-4146-B3EE-AFE4581BEF1D}" destId="{FDDEFFAD-F396-4C46-BEC1-8DDB8A2A6EA5}" srcOrd="0" destOrd="0" presId="urn:microsoft.com/office/officeart/2005/8/layout/chevron2"/>
    <dgm:cxn modelId="{38575CF8-2527-4C86-857A-ED3D90280972}" type="presParOf" srcId="{856BF144-52FB-4146-B3EE-AFE4581BEF1D}" destId="{556B7F53-7D5D-4957-9C99-E21E0126B461}" srcOrd="1" destOrd="0" presId="urn:microsoft.com/office/officeart/2005/8/layout/chevron2"/>
    <dgm:cxn modelId="{CFBA79AA-6F2D-4292-B8ED-9A7515BD9BEA}" type="presParOf" srcId="{34A40B4F-8B73-42F8-8847-C24ED9AF1072}" destId="{3334DC18-C1E3-4BE3-9F84-FDA55F63E51E}" srcOrd="1" destOrd="0" presId="urn:microsoft.com/office/officeart/2005/8/layout/chevron2"/>
    <dgm:cxn modelId="{0FBEE673-B285-4FA3-B0AF-3DC20AD74A24}" type="presParOf" srcId="{34A40B4F-8B73-42F8-8847-C24ED9AF1072}" destId="{41354576-48FF-4619-96F2-6E343A2384FA}" srcOrd="2" destOrd="0" presId="urn:microsoft.com/office/officeart/2005/8/layout/chevron2"/>
    <dgm:cxn modelId="{D96E2F91-0961-4C62-B878-EBAE703AAAC5}" type="presParOf" srcId="{41354576-48FF-4619-96F2-6E343A2384FA}" destId="{7CBDF7D4-4E7B-4629-94A8-67424F1BF181}" srcOrd="0" destOrd="0" presId="urn:microsoft.com/office/officeart/2005/8/layout/chevron2"/>
    <dgm:cxn modelId="{33E915D6-4CA9-45AC-8208-E17BD89C7A47}" type="presParOf" srcId="{41354576-48FF-4619-96F2-6E343A2384FA}" destId="{F16B13ED-BF39-45CC-93D9-8CA66E2FD92C}" srcOrd="1" destOrd="0" presId="urn:microsoft.com/office/officeart/2005/8/layout/chevron2"/>
    <dgm:cxn modelId="{F52EF8EE-D2DA-4E84-AB83-3AA0D1503A8E}" type="presParOf" srcId="{34A40B4F-8B73-42F8-8847-C24ED9AF1072}" destId="{BDB0906B-EB72-440F-8884-2025243373F8}" srcOrd="3" destOrd="0" presId="urn:microsoft.com/office/officeart/2005/8/layout/chevron2"/>
    <dgm:cxn modelId="{4220E828-27C9-4E3E-8686-FED38FFE324A}" type="presParOf" srcId="{34A40B4F-8B73-42F8-8847-C24ED9AF1072}" destId="{6513AB8B-5BF8-40D1-B4D7-A8B5CC9D5EC0}" srcOrd="4" destOrd="0" presId="urn:microsoft.com/office/officeart/2005/8/layout/chevron2"/>
    <dgm:cxn modelId="{0F311FC0-E63F-42D1-8463-CA513740816E}" type="presParOf" srcId="{6513AB8B-5BF8-40D1-B4D7-A8B5CC9D5EC0}" destId="{F70276AA-D544-402C-8FB7-8FBC70D33F57}" srcOrd="0" destOrd="0" presId="urn:microsoft.com/office/officeart/2005/8/layout/chevron2"/>
    <dgm:cxn modelId="{0528E44E-6E78-4131-AA69-F8B40B64DB7C}" type="presParOf" srcId="{6513AB8B-5BF8-40D1-B4D7-A8B5CC9D5EC0}" destId="{71103744-36A7-402E-B4A9-8C071F9E5C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EFFAD-F396-4C46-BEC1-8DDB8A2A6EA5}">
      <dsp:nvSpPr>
        <dsp:cNvPr id="0" name=""/>
        <dsp:cNvSpPr/>
      </dsp:nvSpPr>
      <dsp:spPr>
        <a:xfrm rot="5400000">
          <a:off x="-258322" y="262794"/>
          <a:ext cx="1722148" cy="1205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전체요리의</a:t>
          </a:r>
          <a:endParaRPr lang="en-US" altLang="ko-KR" sz="1800" b="1" kern="1200" dirty="0" smtClean="0">
            <a:solidFill>
              <a:schemeClr val="tx1">
                <a:lumMod val="95000"/>
                <a:lumOff val="5000"/>
              </a:schemeClr>
            </a:solidFill>
            <a:latin typeface="1훈화양연화 R" pitchFamily="18" charset="-127"/>
            <a:ea typeface="1훈화양연화 R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 </a:t>
          </a:r>
          <a:r>
            <a:rPr lang="ko-KR" altLang="en-US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컨셉</a:t>
          </a:r>
          <a:r>
            <a:rPr lang="ko-KR" alt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rPr>
            <a:t> 설명</a:t>
          </a:r>
          <a:endParaRPr lang="ko-KR" altLang="en-US" sz="1800" b="1" kern="1200" dirty="0">
            <a:solidFill>
              <a:schemeClr val="tx1">
                <a:lumMod val="95000"/>
                <a:lumOff val="5000"/>
              </a:schemeClr>
            </a:solidFill>
            <a:latin typeface="1훈화양연화 R" pitchFamily="18" charset="-127"/>
            <a:ea typeface="1훈화양연화 R" pitchFamily="18" charset="-127"/>
          </a:endParaRPr>
        </a:p>
      </dsp:txBody>
      <dsp:txXfrm rot="-5400000">
        <a:off x="0" y="607224"/>
        <a:ext cx="1205504" cy="516644"/>
      </dsp:txXfrm>
    </dsp:sp>
    <dsp:sp modelId="{556B7F53-7D5D-4957-9C99-E21E0126B461}">
      <dsp:nvSpPr>
        <dsp:cNvPr id="0" name=""/>
        <dsp:cNvSpPr/>
      </dsp:nvSpPr>
      <dsp:spPr>
        <a:xfrm rot="5400000">
          <a:off x="4157559" y="-2947583"/>
          <a:ext cx="1119985" cy="7024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b="1" kern="1200" dirty="0" smtClean="0">
              <a:latin typeface="1훈화양연화 R" pitchFamily="18" charset="-127"/>
              <a:ea typeface="1훈화양연화 R" pitchFamily="18" charset="-127"/>
            </a:rPr>
            <a:t>대학 </a:t>
          </a:r>
          <a:r>
            <a:rPr lang="ko-KR" altLang="en-US" sz="2400" b="1" kern="1200" dirty="0" err="1" smtClean="0">
              <a:latin typeface="1훈화양연화 R" pitchFamily="18" charset="-127"/>
              <a:ea typeface="1훈화양연화 R" pitchFamily="18" charset="-127"/>
            </a:rPr>
            <a:t>수학능력시험생들을</a:t>
          </a:r>
          <a:r>
            <a:rPr lang="ko-KR" altLang="en-US" sz="2400" b="1" kern="1200" dirty="0" smtClean="0">
              <a:latin typeface="1훈화양연화 R" pitchFamily="18" charset="-127"/>
              <a:ea typeface="1훈화양연화 R" pitchFamily="18" charset="-127"/>
            </a:rPr>
            <a:t> 위한 요리</a:t>
          </a:r>
          <a:endParaRPr lang="ko-KR" altLang="en-US" sz="2400" b="1" kern="1200" dirty="0">
            <a:latin typeface="1훈화양연화 R" pitchFamily="18" charset="-127"/>
            <a:ea typeface="1훈화양연화 R" pitchFamily="18" charset="-127"/>
          </a:endParaRPr>
        </a:p>
      </dsp:txBody>
      <dsp:txXfrm rot="-5400000">
        <a:off x="1205505" y="59144"/>
        <a:ext cx="6969422" cy="1010639"/>
      </dsp:txXfrm>
    </dsp:sp>
    <dsp:sp modelId="{7CBDF7D4-4E7B-4629-94A8-67424F1BF181}">
      <dsp:nvSpPr>
        <dsp:cNvPr id="0" name=""/>
        <dsp:cNvSpPr/>
      </dsp:nvSpPr>
      <dsp:spPr>
        <a:xfrm rot="5400000">
          <a:off x="-258322" y="1894499"/>
          <a:ext cx="1722148" cy="1205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rPr>
            <a:t>각 요리에 대한 설명</a:t>
          </a:r>
          <a:endParaRPr lang="ko-KR" altLang="en-US" sz="1800" b="1" kern="1200" dirty="0">
            <a:solidFill>
              <a:schemeClr val="tx1"/>
            </a:solidFill>
            <a:latin typeface="1훈화양연화 R" pitchFamily="18" charset="-127"/>
            <a:ea typeface="1훈화양연화 R" pitchFamily="18" charset="-127"/>
          </a:endParaRPr>
        </a:p>
      </dsp:txBody>
      <dsp:txXfrm rot="-5400000">
        <a:off x="0" y="2238929"/>
        <a:ext cx="1205504" cy="516644"/>
      </dsp:txXfrm>
    </dsp:sp>
    <dsp:sp modelId="{F16B13ED-BF39-45CC-93D9-8CA66E2FD92C}">
      <dsp:nvSpPr>
        <dsp:cNvPr id="0" name=""/>
        <dsp:cNvSpPr/>
      </dsp:nvSpPr>
      <dsp:spPr>
        <a:xfrm rot="5400000">
          <a:off x="4059895" y="-1316172"/>
          <a:ext cx="1315313" cy="7024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1훈화양연화 R" pitchFamily="18" charset="-127"/>
              <a:ea typeface="1훈화양연화 R" pitchFamily="18" charset="-127"/>
            </a:rPr>
            <a:t>새우 참 가지가지 하네</a:t>
          </a:r>
          <a:endParaRPr lang="ko-KR" altLang="en-US" sz="2400" kern="1200" dirty="0">
            <a:latin typeface="1훈화양연화 R" pitchFamily="18" charset="-127"/>
            <a:ea typeface="1훈화양연화 R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1훈화양연화 R" pitchFamily="18" charset="-127"/>
              <a:ea typeface="1훈화양연화 R" pitchFamily="18" charset="-127"/>
            </a:rPr>
            <a:t>헐 </a:t>
          </a:r>
          <a:r>
            <a:rPr lang="ko-KR" altLang="en-US" sz="2400" kern="1200" dirty="0" err="1" smtClean="0">
              <a:latin typeface="1훈화양연화 R" pitchFamily="18" charset="-127"/>
              <a:ea typeface="1훈화양연화 R" pitchFamily="18" charset="-127"/>
            </a:rPr>
            <a:t>메인요리는</a:t>
          </a:r>
          <a:r>
            <a:rPr lang="ko-KR" altLang="en-US" sz="2400" kern="1200" dirty="0" smtClean="0">
              <a:latin typeface="1훈화양연화 R" pitchFamily="18" charset="-127"/>
              <a:ea typeface="1훈화양연화 R" pitchFamily="18" charset="-127"/>
            </a:rPr>
            <a:t> 닭살</a:t>
          </a:r>
          <a:r>
            <a:rPr lang="en-US" altLang="ko-KR" sz="2400" kern="1200" dirty="0" smtClean="0">
              <a:latin typeface="1훈화양연화 R" pitchFamily="18" charset="-127"/>
              <a:ea typeface="1훈화양연화 R" pitchFamily="18" charset="-127"/>
            </a:rPr>
            <a:t>...(</a:t>
          </a:r>
          <a:r>
            <a:rPr lang="ko-KR" altLang="en-US" sz="2400" kern="1200" dirty="0" err="1" smtClean="0">
              <a:latin typeface="1훈화양연화 R" pitchFamily="18" charset="-127"/>
              <a:ea typeface="1훈화양연화 R" pitchFamily="18" charset="-127"/>
            </a:rPr>
            <a:t>닭가슴살은</a:t>
          </a:r>
          <a:r>
            <a:rPr lang="ko-KR" altLang="en-US" sz="2400" kern="1200" dirty="0" smtClean="0">
              <a:latin typeface="1훈화양연화 R" pitchFamily="18" charset="-127"/>
              <a:ea typeface="1훈화양연화 R" pitchFamily="18" charset="-127"/>
            </a:rPr>
            <a:t> </a:t>
          </a:r>
          <a:r>
            <a:rPr lang="ko-KR" altLang="en-US" sz="2400" kern="1200" dirty="0" err="1" smtClean="0">
              <a:latin typeface="1훈화양연화 R" pitchFamily="18" charset="-127"/>
              <a:ea typeface="1훈화양연화 R" pitchFamily="18" charset="-127"/>
            </a:rPr>
            <a:t>살안찌네</a:t>
          </a:r>
          <a:r>
            <a:rPr lang="en-US" altLang="ko-KR" sz="2400" kern="1200" dirty="0" smtClean="0">
              <a:latin typeface="1훈화양연화 R" pitchFamily="18" charset="-127"/>
              <a:ea typeface="1훈화양연화 R" pitchFamily="18" charset="-127"/>
            </a:rPr>
            <a:t>)</a:t>
          </a:r>
          <a:endParaRPr lang="ko-KR" altLang="en-US" sz="2400" kern="1200" dirty="0">
            <a:latin typeface="1훈화양연화 R" pitchFamily="18" charset="-127"/>
            <a:ea typeface="1훈화양연화 R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1훈화양연화 R" pitchFamily="18" charset="-127"/>
              <a:ea typeface="1훈화양연화 R" pitchFamily="18" charset="-127"/>
            </a:rPr>
            <a:t>원래 호박은 예뻤다</a:t>
          </a:r>
          <a:endParaRPr lang="ko-KR" altLang="en-US" sz="2400" kern="1200" dirty="0">
            <a:latin typeface="1훈화양연화 R" pitchFamily="18" charset="-127"/>
            <a:ea typeface="1훈화양연화 R" pitchFamily="18" charset="-127"/>
          </a:endParaRPr>
        </a:p>
      </dsp:txBody>
      <dsp:txXfrm rot="-5400000">
        <a:off x="1205504" y="1602427"/>
        <a:ext cx="6959887" cy="1186897"/>
      </dsp:txXfrm>
    </dsp:sp>
    <dsp:sp modelId="{F70276AA-D544-402C-8FB7-8FBC70D33F57}">
      <dsp:nvSpPr>
        <dsp:cNvPr id="0" name=""/>
        <dsp:cNvSpPr/>
      </dsp:nvSpPr>
      <dsp:spPr>
        <a:xfrm rot="5400000">
          <a:off x="-258322" y="3428245"/>
          <a:ext cx="1722148" cy="1205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rPr>
            <a:t>대회를 준비하면서</a:t>
          </a:r>
          <a:r>
            <a:rPr lang="en-US" altLang="ko-KR" sz="1800" b="1" kern="12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rPr>
            <a:t>…</a:t>
          </a:r>
        </a:p>
      </dsp:txBody>
      <dsp:txXfrm rot="-5400000">
        <a:off x="0" y="3772675"/>
        <a:ext cx="1205504" cy="516644"/>
      </dsp:txXfrm>
    </dsp:sp>
    <dsp:sp modelId="{71103744-36A7-402E-B4A9-8C071F9E5CA3}">
      <dsp:nvSpPr>
        <dsp:cNvPr id="0" name=""/>
        <dsp:cNvSpPr/>
      </dsp:nvSpPr>
      <dsp:spPr>
        <a:xfrm rot="5400000">
          <a:off x="4157853" y="217573"/>
          <a:ext cx="1119396" cy="7024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전라 고등학교</a:t>
          </a:r>
          <a:r>
            <a:rPr lang="en-US" altLang="ko-KR" sz="2400" kern="12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,</a:t>
          </a:r>
          <a:r>
            <a:rPr lang="ko-KR" altLang="en-US" sz="2400" kern="12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 임진우</a:t>
          </a:r>
          <a:endParaRPr lang="ko-KR" altLang="en-US" sz="2400" kern="1200" dirty="0">
            <a:latin typeface="1훈화양연화 R" panose="02020603020101020101" pitchFamily="18" charset="-127"/>
            <a:ea typeface="1훈화양연화 R" panose="02020603020101020101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전주기전여자 고등학교</a:t>
          </a:r>
          <a:r>
            <a:rPr lang="en-US" altLang="ko-KR" sz="2400" kern="12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, </a:t>
          </a:r>
          <a:r>
            <a:rPr lang="ko-KR" altLang="en-US" sz="2400" kern="1200" dirty="0" smtClean="0">
              <a:latin typeface="1훈화양연화 R" panose="02020603020101020101" pitchFamily="18" charset="-127"/>
              <a:ea typeface="1훈화양연화 R" panose="02020603020101020101" pitchFamily="18" charset="-127"/>
            </a:rPr>
            <a:t>김주영</a:t>
          </a:r>
          <a:endParaRPr lang="ko-KR" altLang="en-US" sz="2400" kern="1200" dirty="0">
            <a:latin typeface="1훈화양연화 R" panose="02020603020101020101" pitchFamily="18" charset="-127"/>
            <a:ea typeface="1훈화양연화 R" panose="02020603020101020101" pitchFamily="18" charset="-127"/>
          </a:endParaRPr>
        </a:p>
      </dsp:txBody>
      <dsp:txXfrm rot="-5400000">
        <a:off x="1205504" y="3224566"/>
        <a:ext cx="6969451" cy="101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/>
          <p:cNvSpPr txBox="1">
            <a:spLocks/>
          </p:cNvSpPr>
          <p:nvPr/>
        </p:nvSpPr>
        <p:spPr>
          <a:xfrm>
            <a:off x="827584" y="1196752"/>
            <a:ext cx="7772400" cy="20162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ko-KR" sz="9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『</a:t>
            </a:r>
            <a:r>
              <a:rPr lang="ko-KR" altLang="en-US" sz="9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이거먹고</a:t>
            </a:r>
            <a:r>
              <a:rPr lang="ko-KR" altLang="en-US" sz="9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 원하는 </a:t>
            </a:r>
            <a:endParaRPr lang="en-US" altLang="ko-KR" sz="9800" b="1" dirty="0" smtClean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r>
              <a:rPr lang="ko-KR" altLang="en-US" sz="9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      대학으로 </a:t>
            </a:r>
            <a:r>
              <a:rPr lang="ko-KR" altLang="en-US" sz="9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가버렷</a:t>
            </a:r>
            <a:r>
              <a:rPr lang="en-US" altLang="ko-KR" sz="9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!!!』</a:t>
            </a:r>
            <a:endParaRPr lang="ko-KR" altLang="en-US" sz="9800" b="1" dirty="0">
              <a:solidFill>
                <a:schemeClr val="tx1">
                  <a:lumMod val="95000"/>
                  <a:lumOff val="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4" name="부제목 5"/>
          <p:cNvSpPr txBox="1">
            <a:spLocks/>
          </p:cNvSpPr>
          <p:nvPr/>
        </p:nvSpPr>
        <p:spPr>
          <a:xfrm>
            <a:off x="1835696" y="4077072"/>
            <a:ext cx="6840760" cy="1919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800" b="1" dirty="0" smtClean="0">
                <a:latin typeface="1훈프로방스 R" pitchFamily="18" charset="-127"/>
                <a:ea typeface="1훈프로방스 R" pitchFamily="18" charset="-127"/>
              </a:rPr>
              <a:t>전</a:t>
            </a:r>
            <a:r>
              <a:rPr lang="ko-KR" altLang="en-US" sz="3800" b="1" dirty="0">
                <a:latin typeface="1훈프로방스 R" pitchFamily="18" charset="-127"/>
                <a:ea typeface="1훈프로방스 R" pitchFamily="18" charset="-127"/>
              </a:rPr>
              <a:t>라</a:t>
            </a:r>
            <a:r>
              <a:rPr lang="en-US" altLang="ko-KR" sz="3800" b="1" dirty="0" smtClean="0">
                <a:latin typeface="1훈프로방스 R" pitchFamily="18" charset="-127"/>
                <a:ea typeface="1훈프로방스 R" pitchFamily="18" charset="-127"/>
              </a:rPr>
              <a:t> </a:t>
            </a:r>
            <a:r>
              <a:rPr lang="ko-KR" altLang="en-US" sz="3800" b="1" dirty="0" smtClean="0">
                <a:latin typeface="1훈프로방스 R" pitchFamily="18" charset="-127"/>
                <a:ea typeface="1훈프로방스 R" pitchFamily="18" charset="-127"/>
              </a:rPr>
              <a:t>고등학교</a:t>
            </a:r>
            <a:r>
              <a:rPr lang="en-US" altLang="ko-KR" sz="3800" b="1" dirty="0" smtClean="0">
                <a:latin typeface="1훈프로방스 R" pitchFamily="18" charset="-127"/>
                <a:ea typeface="1훈프로방스 R" pitchFamily="18" charset="-127"/>
              </a:rPr>
              <a:t>, 3</a:t>
            </a:r>
            <a:r>
              <a:rPr lang="ko-KR" altLang="en-US" sz="3800" b="1" dirty="0" smtClean="0">
                <a:latin typeface="1훈프로방스 R" pitchFamily="18" charset="-127"/>
                <a:ea typeface="1훈프로방스 R" pitchFamily="18" charset="-127"/>
              </a:rPr>
              <a:t>학년</a:t>
            </a:r>
            <a:r>
              <a:rPr lang="en-US" altLang="ko-KR" sz="3800" b="1" dirty="0" smtClean="0">
                <a:latin typeface="1훈프로방스 R" pitchFamily="18" charset="-127"/>
                <a:ea typeface="1훈프로방스 R" pitchFamily="18" charset="-127"/>
              </a:rPr>
              <a:t> </a:t>
            </a:r>
            <a:r>
              <a:rPr lang="ko-KR" altLang="en-US" sz="3800" b="1" dirty="0" smtClean="0">
                <a:latin typeface="1훈프로방스 R" pitchFamily="18" charset="-127"/>
                <a:ea typeface="1훈프로방스 R" pitchFamily="18" charset="-127"/>
              </a:rPr>
              <a:t>임진우</a:t>
            </a:r>
            <a:endParaRPr lang="en-US" altLang="ko-KR" sz="3800" b="1" dirty="0" smtClean="0">
              <a:latin typeface="1훈프로방스 R" pitchFamily="18" charset="-127"/>
              <a:ea typeface="1훈프로방스 R" pitchFamily="18" charset="-127"/>
            </a:endParaRPr>
          </a:p>
          <a:p>
            <a:r>
              <a:rPr lang="ko-KR" altLang="en-US" sz="3800" b="1" dirty="0" smtClean="0">
                <a:latin typeface="1훈프로방스 R" pitchFamily="18" charset="-127"/>
                <a:ea typeface="1훈프로방스 R" pitchFamily="18" charset="-127"/>
              </a:rPr>
              <a:t>전주기전여</a:t>
            </a:r>
            <a:r>
              <a:rPr lang="ko-KR" altLang="en-US" sz="3800" b="1" dirty="0">
                <a:latin typeface="1훈프로방스 R" pitchFamily="18" charset="-127"/>
                <a:ea typeface="1훈프로방스 R" pitchFamily="18" charset="-127"/>
              </a:rPr>
              <a:t>자</a:t>
            </a:r>
            <a:r>
              <a:rPr lang="en-US" altLang="ko-KR" sz="3800" b="1" dirty="0" smtClean="0">
                <a:latin typeface="1훈프로방스 R" pitchFamily="18" charset="-127"/>
                <a:ea typeface="1훈프로방스 R" pitchFamily="18" charset="-127"/>
              </a:rPr>
              <a:t> </a:t>
            </a:r>
            <a:r>
              <a:rPr lang="ko-KR" altLang="en-US" sz="3800" b="1" dirty="0">
                <a:latin typeface="1훈프로방스 R" pitchFamily="18" charset="-127"/>
                <a:ea typeface="1훈프로방스 R" pitchFamily="18" charset="-127"/>
              </a:rPr>
              <a:t>고등학교</a:t>
            </a:r>
            <a:r>
              <a:rPr lang="en-US" altLang="ko-KR" sz="3800" b="1" dirty="0" smtClean="0">
                <a:latin typeface="1훈프로방스 R" pitchFamily="18" charset="-127"/>
                <a:ea typeface="1훈프로방스 R" pitchFamily="18" charset="-127"/>
              </a:rPr>
              <a:t>, 3</a:t>
            </a:r>
            <a:r>
              <a:rPr lang="ko-KR" altLang="en-US" sz="3800" b="1" dirty="0" smtClean="0">
                <a:latin typeface="1훈프로방스 R" pitchFamily="18" charset="-127"/>
                <a:ea typeface="1훈프로방스 R" pitchFamily="18" charset="-127"/>
              </a:rPr>
              <a:t>학년 김주영</a:t>
            </a:r>
            <a:endParaRPr lang="ko-KR" altLang="en-US" sz="3800" b="1" dirty="0">
              <a:latin typeface="1훈프로방스 R" pitchFamily="18" charset="-127"/>
              <a:ea typeface="1훈프로방스 R" pitchFamily="18" charset="-127"/>
            </a:endParaRPr>
          </a:p>
          <a:p>
            <a:pPr marL="0" indent="0">
              <a:buNone/>
            </a:pPr>
            <a:endParaRPr lang="ko-KR" altLang="en-US" sz="3800" b="1" dirty="0">
              <a:latin typeface="1훈프로방스 R" pitchFamily="18" charset="-127"/>
              <a:ea typeface="1훈프로방스 R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2017 KWC </a:t>
            </a:r>
            <a:r>
              <a:rPr lang="ko-KR" altLang="en-US" dirty="0" smtClean="0"/>
              <a:t>요리시연부문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74169"/>
              </p:ext>
            </p:extLst>
          </p:nvPr>
        </p:nvGraphicFramePr>
        <p:xfrm>
          <a:off x="611560" y="1268760"/>
          <a:ext cx="7920880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20880"/>
              </a:tblGrid>
              <a:tr h="4220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1085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찹쌀가루 </a:t>
                      </a:r>
                      <a:r>
                        <a:rPr lang="en-US" altLang="ko-KR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70g, </a:t>
                      </a:r>
                      <a:r>
                        <a:rPr lang="ko-KR" altLang="en-US" sz="2400" b="1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올리고당</a:t>
                      </a:r>
                      <a:r>
                        <a:rPr lang="ko-KR" altLang="en-US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en-US" altLang="ko-KR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30g, </a:t>
                      </a:r>
                      <a:r>
                        <a:rPr lang="ko-KR" altLang="en-US" sz="2400" b="1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단호박</a:t>
                      </a:r>
                      <a:r>
                        <a:rPr lang="ko-KR" altLang="en-US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ko-KR" altLang="en-US" sz="2400" b="1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반개</a:t>
                      </a:r>
                      <a:r>
                        <a:rPr lang="en-US" altLang="ko-KR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, </a:t>
                      </a:r>
                      <a:r>
                        <a:rPr lang="ko-KR" altLang="en-US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대추 </a:t>
                      </a:r>
                      <a:r>
                        <a:rPr lang="en-US" altLang="ko-KR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10g, </a:t>
                      </a:r>
                      <a:r>
                        <a:rPr lang="ko-KR" altLang="en-US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호박씨</a:t>
                      </a:r>
                      <a:r>
                        <a:rPr lang="en-US" altLang="ko-KR" sz="2400" b="1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5g, </a:t>
                      </a:r>
                      <a:r>
                        <a:rPr lang="ko-KR" altLang="en-US" sz="2400" b="1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소금 </a:t>
                      </a:r>
                      <a:r>
                        <a:rPr lang="en-US" altLang="ko-KR" sz="2400" b="1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1g </a:t>
                      </a:r>
                      <a:r>
                        <a:rPr lang="en-US" altLang="ko-KR" sz="24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endParaRPr lang="ko-KR" altLang="en-US" sz="2400" b="1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사용재료</a:t>
            </a:r>
            <a:endParaRPr lang="ko-KR" altLang="en-US" sz="3200" b="1" dirty="0"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67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82922"/>
              </p:ext>
            </p:extLst>
          </p:nvPr>
        </p:nvGraphicFramePr>
        <p:xfrm>
          <a:off x="611560" y="980728"/>
          <a:ext cx="8064896" cy="55950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799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209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1.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찹쌀가루를 아무것도 하지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않은팬에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살짝 볶아 준다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2.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냄비에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물반컵과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소금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한꼬집을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넣고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단호박을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쪄준다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3.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대추를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돌려깍아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둥근 모양으로 조그맣게 오린다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4.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쪄낸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단호박을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곱게 으깨어 체에 내려준다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</a:tr>
              <a:tr h="1799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713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5.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볶아둔 찹쌀가루와  소금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한꼬집을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단호박과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섞어</a:t>
                      </a:r>
                      <a:r>
                        <a:rPr lang="ko-KR" altLang="en-US" sz="17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반죽의 되기를 맞춘다</a:t>
                      </a:r>
                      <a:r>
                        <a:rPr lang="en-US" altLang="ko-KR" sz="17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6.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반죽을 </a:t>
                      </a:r>
                      <a:r>
                        <a:rPr lang="ko-KR" altLang="en-US" sz="17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한웅큼을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떼내어 손으로 둥글려 동그랗고 납작한 호박 모양으로 빚는다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7.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꼬챙이를 이용해 살짝 눌러 호박의 선을 표현 해준다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8. </a:t>
                      </a:r>
                      <a:r>
                        <a:rPr lang="ko-KR" altLang="en-US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중앙의 윗부분을 살짝 눌러주고 오려낸 대추와 호박씨로 장식을 한다</a:t>
                      </a:r>
                      <a:r>
                        <a:rPr lang="en-US" altLang="ko-KR" sz="17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7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4682" y="246845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prstClr val="black"/>
                </a:solidFill>
                <a:latin typeface="1훈화양연화 R" pitchFamily="18" charset="-127"/>
                <a:ea typeface="1훈화양연화 R" pitchFamily="18" charset="-127"/>
              </a:rPr>
              <a:t>조리과</a:t>
            </a:r>
            <a:r>
              <a:rPr lang="ko-KR" altLang="en-US" sz="3200" b="1" dirty="0">
                <a:solidFill>
                  <a:prstClr val="black"/>
                </a:solidFill>
                <a:latin typeface="1훈화양연화 R" pitchFamily="18" charset="-127"/>
                <a:ea typeface="1훈화양연화 R" pitchFamily="18" charset="-127"/>
              </a:rPr>
              <a:t>정</a:t>
            </a:r>
          </a:p>
        </p:txBody>
      </p:sp>
    </p:spTree>
    <p:extLst>
      <p:ext uri="{BB962C8B-B14F-4D97-AF65-F5344CB8AC3E}">
        <p14:creationId xmlns:p14="http://schemas.microsoft.com/office/powerpoint/2010/main" val="39476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15616" y="863001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79512" y="5039464"/>
            <a:ext cx="8856984" cy="17019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100" b="1" dirty="0">
                <a:latin typeface="1훈프로방스 R" pitchFamily="18" charset="-127"/>
                <a:ea typeface="1훈프로방스 R" pitchFamily="18" charset="-127"/>
              </a:rPr>
              <a:t>우리나라에서 꾸준히 사랑 받아온 야채 중 하나인 호박과 한국인에게 없어선 안될 존재 찹쌀의 조합은 체력회복과 위장보호</a:t>
            </a:r>
            <a:r>
              <a:rPr lang="en-US" altLang="ko-KR" sz="2100" b="1" dirty="0">
                <a:latin typeface="1훈프로방스 R" pitchFamily="18" charset="-127"/>
                <a:ea typeface="1훈프로방스 R" pitchFamily="18" charset="-127"/>
              </a:rPr>
              <a:t>, </a:t>
            </a:r>
            <a:r>
              <a:rPr lang="ko-KR" altLang="en-US" sz="2100" b="1" dirty="0">
                <a:latin typeface="1훈프로방스 R" pitchFamily="18" charset="-127"/>
                <a:ea typeface="1훈프로방스 R" pitchFamily="18" charset="-127"/>
              </a:rPr>
              <a:t>변비예방에 효과가 탁월해 장시간 가만히 앉아서 공부하는 수험생들을 위한 디저트이다</a:t>
            </a:r>
            <a:r>
              <a:rPr lang="en-US" altLang="ko-KR" sz="2100" b="1" dirty="0" smtClean="0">
                <a:latin typeface="1훈프로방스 R" pitchFamily="18" charset="-127"/>
                <a:ea typeface="1훈프로방스 R" pitchFamily="18" charset="-127"/>
              </a:rPr>
              <a:t>.</a:t>
            </a:r>
          </a:p>
          <a:p>
            <a:r>
              <a:rPr lang="ko-KR" altLang="en-US" sz="1800" dirty="0" smtClean="0">
                <a:latin typeface="1훈프로방스 R" pitchFamily="18" charset="-127"/>
                <a:ea typeface="1훈프로방스 R" pitchFamily="18" charset="-127"/>
              </a:rPr>
              <a:t>재료의 효능 </a:t>
            </a:r>
            <a:r>
              <a:rPr lang="en-US" altLang="ko-KR" sz="1800" dirty="0" smtClean="0">
                <a:latin typeface="1훈프로방스 R" pitchFamily="18" charset="-127"/>
                <a:ea typeface="1훈프로방스 R" pitchFamily="18" charset="-127"/>
              </a:rPr>
              <a:t>– </a:t>
            </a:r>
            <a:r>
              <a:rPr lang="ko-KR" altLang="en-US" sz="1800" dirty="0" smtClean="0">
                <a:latin typeface="1훈프로방스 R" pitchFamily="18" charset="-127"/>
                <a:ea typeface="1훈프로방스 R" pitchFamily="18" charset="-127"/>
              </a:rPr>
              <a:t>호박</a:t>
            </a:r>
            <a:r>
              <a:rPr lang="en-US" altLang="ko-KR" sz="1800" dirty="0" smtClean="0">
                <a:latin typeface="1훈프로방스 R" pitchFamily="18" charset="-127"/>
                <a:ea typeface="1훈프로방스 R" pitchFamily="18" charset="-127"/>
              </a:rPr>
              <a:t>: </a:t>
            </a:r>
            <a:r>
              <a:rPr lang="ko-KR" altLang="en-US" sz="1800" dirty="0" smtClean="0">
                <a:latin typeface="1훈프로방스 R" pitchFamily="18" charset="-127"/>
                <a:ea typeface="1훈프로방스 R" pitchFamily="18" charset="-127"/>
              </a:rPr>
              <a:t>호박의 풍부한 비타민이 감기예방에 도움이 된다</a:t>
            </a:r>
            <a:r>
              <a:rPr lang="en-US" altLang="ko-KR" sz="1800" dirty="0" smtClean="0">
                <a:latin typeface="1훈프로방스 R" pitchFamily="18" charset="-127"/>
                <a:ea typeface="1훈프로방스 R" pitchFamily="18" charset="-127"/>
              </a:rPr>
              <a:t>, </a:t>
            </a:r>
            <a:r>
              <a:rPr lang="ko-KR" altLang="en-US" sz="1800" dirty="0">
                <a:latin typeface="1훈프로방스 R" pitchFamily="18" charset="-127"/>
                <a:ea typeface="1훈프로방스 R" pitchFamily="18" charset="-127"/>
              </a:rPr>
              <a:t>호박에 풍부한 베타카로틴은 체내에서 비타민 </a:t>
            </a:r>
            <a:r>
              <a:rPr lang="en-US" altLang="ko-KR" sz="1800" dirty="0">
                <a:latin typeface="1훈프로방스 R" pitchFamily="18" charset="-127"/>
                <a:ea typeface="1훈프로방스 R" pitchFamily="18" charset="-127"/>
              </a:rPr>
              <a:t>A</a:t>
            </a:r>
            <a:r>
              <a:rPr lang="ko-KR" altLang="en-US" sz="1800" dirty="0">
                <a:latin typeface="1훈프로방스 R" pitchFamily="18" charset="-127"/>
                <a:ea typeface="1훈프로방스 R" pitchFamily="18" charset="-127"/>
              </a:rPr>
              <a:t>로 전환되어 눈 건강에 도움을 </a:t>
            </a:r>
            <a:r>
              <a:rPr lang="ko-KR" altLang="en-US" sz="1800" dirty="0" smtClean="0">
                <a:latin typeface="1훈프로방스 R" pitchFamily="18" charset="-127"/>
                <a:ea typeface="1훈프로방스 R" pitchFamily="18" charset="-127"/>
              </a:rPr>
              <a:t>준다</a:t>
            </a:r>
            <a:r>
              <a:rPr lang="en-US" altLang="ko-KR" sz="1800" dirty="0" smtClean="0">
                <a:latin typeface="1훈프로방스 R" pitchFamily="18" charset="-127"/>
                <a:ea typeface="1훈프로방스 R" pitchFamily="18" charset="-127"/>
              </a:rPr>
              <a:t>.</a:t>
            </a:r>
            <a:endParaRPr lang="ko-KR" altLang="en-US" sz="1800" dirty="0">
              <a:latin typeface="1훈프로방스 R" pitchFamily="18" charset="-127"/>
              <a:ea typeface="1훈프로방스 R" pitchFamily="18" charset="-127"/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260442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1훈화양연화 R" pitchFamily="18" charset="-127"/>
                <a:ea typeface="1훈화양연화 R" pitchFamily="18" charset="-127"/>
              </a:rPr>
              <a:t>요리 제목 </a:t>
            </a:r>
            <a:r>
              <a:rPr lang="en-US" altLang="ko-KR" sz="2800" dirty="0" smtClean="0">
                <a:latin typeface="1훈화양연화 R" pitchFamily="18" charset="-127"/>
                <a:ea typeface="1훈화양연화 R" pitchFamily="18" charset="-127"/>
              </a:rPr>
              <a:t>: 『 </a:t>
            </a:r>
            <a:r>
              <a:rPr lang="ko-KR" altLang="en-US" sz="2800" dirty="0" smtClean="0">
                <a:solidFill>
                  <a:schemeClr val="accent6">
                    <a:lumMod val="7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원래 호박은 예뻤다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  <a:r>
              <a:rPr lang="en-US" altLang="ko-KR" sz="2800" dirty="0" smtClean="0">
                <a:latin typeface="1훈화양연화 R" pitchFamily="18" charset="-127"/>
                <a:ea typeface="1훈화양연화 R" pitchFamily="18" charset="-127"/>
              </a:rPr>
              <a:t>』</a:t>
            </a:r>
            <a:r>
              <a:rPr lang="ko-KR" altLang="en-US" sz="2800" dirty="0" smtClean="0">
                <a:solidFill>
                  <a:srgbClr val="0070C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800" dirty="0" smtClean="0">
                <a:solidFill>
                  <a:srgbClr val="0070C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endParaRPr lang="ko-KR" altLang="en-US" sz="2800" dirty="0">
              <a:solidFill>
                <a:srgbClr val="0070C0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6997"/>
            <a:ext cx="7128792" cy="416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72400" cy="1008112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대회를 준비하면서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…</a:t>
            </a:r>
            <a:endParaRPr lang="ko-KR" altLang="en-US" sz="32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856984" cy="4896544"/>
          </a:xfrm>
        </p:spPr>
        <p:txBody>
          <a:bodyPr>
            <a:noAutofit/>
          </a:bodyPr>
          <a:lstStyle/>
          <a:p>
            <a:pPr algn="just"/>
            <a:r>
              <a:rPr lang="ko-KR" altLang="en-US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전라 고등학교</a:t>
            </a:r>
            <a:r>
              <a:rPr lang="en-US" altLang="ko-KR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임진우</a:t>
            </a:r>
            <a:r>
              <a:rPr lang="ko-KR" altLang="en-US" sz="2200" b="1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200" dirty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-</a:t>
            </a:r>
            <a:r>
              <a:rPr lang="en-US" altLang="ko-KR" sz="2200" b="1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이 대회를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준비하면서 많은 것을 배우고 느꼈다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메뉴의 창작의 어려움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플레이팅의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어려움을 느꼈지만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수능을 보는 내친구들의 입장을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생각하면서메뉴를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짜고 수능을 보는 사람들을 생각하면서                   요리연습을 하면서 나에게 많은 도움이 되었다고 생각하고 이번 대회를 계기로 또 한번 요리를 하는 것에 대해 신남을 느끼게 되었습니다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 </a:t>
            </a:r>
            <a:endParaRPr lang="en-US" altLang="ko-KR" sz="22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just"/>
            <a:r>
              <a:rPr lang="ko-KR" altLang="en-US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전주기전여자고등학교</a:t>
            </a:r>
            <a:r>
              <a:rPr lang="en-US" altLang="ko-KR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김주영 </a:t>
            </a:r>
            <a:r>
              <a:rPr lang="en-US" altLang="ko-KR" sz="22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-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처음에는 우리들끼리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레시피를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짜고 가격도     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맞춰야한다는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부담감때문에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힘들었지만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하루에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몇번씩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다른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레시피로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연습하고 또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연습하다보니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한 계단 더 발전하고 성장할 수 있었습니다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just"/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처음에는 부담감을 안고 시작했지만 요리연습을 하면 할수록 너무 재미있고 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'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이렇게 하면 이런 맛이 나네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?' '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이걸 넣으면 더 맛있어질까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?'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라는 생각들을 하며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요리할때에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행복함을 느끼고 </a:t>
            </a:r>
            <a:r>
              <a:rPr lang="ko-KR" altLang="en-US" sz="22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플레인팅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연습에도 정말 많은 도움이 되는 대회였습니다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         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  </a:t>
            </a:r>
            <a:r>
              <a:rPr lang="en-US" altLang="ko-KR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 </a:t>
            </a:r>
            <a:r>
              <a:rPr lang="ko-KR" altLang="en-US" sz="2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 </a:t>
            </a:r>
            <a:endParaRPr lang="ko-KR" altLang="en-US" sz="22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1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ko-KR" altLang="en-US" b="1" dirty="0" smtClean="0">
                <a:latin typeface="1훈화양연화 R" pitchFamily="18" charset="-127"/>
                <a:ea typeface="1훈화양연화 R" pitchFamily="18" charset="-127"/>
              </a:rPr>
              <a:t>지금까지 </a:t>
            </a:r>
            <a:r>
              <a:rPr lang="en-US" altLang="ko-KR" b="1" dirty="0" smtClean="0">
                <a:latin typeface="1훈화양연화 R" pitchFamily="18" charset="-127"/>
                <a:ea typeface="1훈화양연화 R" pitchFamily="18" charset="-127"/>
              </a:rPr>
              <a:t>“</a:t>
            </a:r>
            <a:r>
              <a:rPr lang="ko-KR" altLang="en-US" b="1" dirty="0" err="1" smtClean="0">
                <a:latin typeface="1훈화양연화 R" pitchFamily="18" charset="-127"/>
                <a:ea typeface="1훈화양연화 R" pitchFamily="18" charset="-127"/>
              </a:rPr>
              <a:t>이거먹고</a:t>
            </a:r>
            <a:r>
              <a:rPr lang="ko-KR" altLang="en-US" b="1" dirty="0" smtClean="0">
                <a:latin typeface="1훈화양연화 R" pitchFamily="18" charset="-127"/>
                <a:ea typeface="1훈화양연화 R" pitchFamily="18" charset="-127"/>
              </a:rPr>
              <a:t> 원하는 </a:t>
            </a:r>
            <a:r>
              <a:rPr lang="ko-KR" altLang="en-US" b="1" smtClean="0">
                <a:latin typeface="1훈화양연화 R" pitchFamily="18" charset="-127"/>
                <a:ea typeface="1훈화양연화 R" pitchFamily="18" charset="-127"/>
              </a:rPr>
              <a:t>대학 </a:t>
            </a:r>
            <a:r>
              <a:rPr lang="ko-KR" altLang="en-US" b="1" smtClean="0">
                <a:latin typeface="1훈화양연화 R" pitchFamily="18" charset="-127"/>
                <a:ea typeface="1훈화양연화 R" pitchFamily="18" charset="-127"/>
              </a:rPr>
              <a:t>으로 가버렷</a:t>
            </a:r>
            <a:r>
              <a:rPr lang="en-US" altLang="ko-KR" b="1" dirty="0" smtClean="0">
                <a:latin typeface="1훈화양연화 R" pitchFamily="18" charset="-127"/>
                <a:ea typeface="1훈화양연화 R" pitchFamily="18" charset="-127"/>
              </a:rPr>
              <a:t>!!!” </a:t>
            </a:r>
            <a:r>
              <a:rPr lang="ko-KR" altLang="en-US" b="1" dirty="0" smtClean="0">
                <a:latin typeface="1훈화양연화 R" pitchFamily="18" charset="-127"/>
                <a:ea typeface="1훈화양연화 R" pitchFamily="18" charset="-127"/>
              </a:rPr>
              <a:t>팀 이였습니다</a:t>
            </a:r>
            <a:endParaRPr lang="ko-KR" altLang="en-US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감사합니다</a:t>
            </a:r>
            <a:r>
              <a:rPr lang="en-US" altLang="ko-KR" sz="8000" dirty="0" smtClean="0">
                <a:solidFill>
                  <a:srgbClr val="FF0000"/>
                </a:solidFill>
                <a:latin typeface="1훈화양연화 R" pitchFamily="18" charset="-127"/>
                <a:ea typeface="1훈화양연화 R" pitchFamily="18" charset="-127"/>
              </a:rPr>
              <a:t>.!!!</a:t>
            </a:r>
            <a:endParaRPr lang="ko-KR" altLang="en-US" sz="8000" dirty="0">
              <a:solidFill>
                <a:srgbClr val="FF0000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9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5400" b="1" dirty="0" smtClean="0">
                <a:latin typeface="1훈화양연화 R" pitchFamily="18" charset="-127"/>
                <a:ea typeface="1훈화양연화 R" pitchFamily="18" charset="-127"/>
              </a:rPr>
              <a:t>목</a:t>
            </a:r>
            <a:r>
              <a:rPr lang="ko-KR" altLang="en-US" sz="5400" b="1" dirty="0">
                <a:latin typeface="1훈화양연화 R" pitchFamily="18" charset="-127"/>
                <a:ea typeface="1훈화양연화 R" pitchFamily="18" charset="-127"/>
              </a:rPr>
              <a:t>차</a:t>
            </a: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12429"/>
              </p:ext>
            </p:extLst>
          </p:nvPr>
        </p:nvGraphicFramePr>
        <p:xfrm>
          <a:off x="395536" y="1412776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628384" cy="936104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1훈화양연화 R" pitchFamily="18" charset="-127"/>
                <a:ea typeface="1훈화양연화 R" pitchFamily="18" charset="-127"/>
              </a:rPr>
              <a:t>대학 </a:t>
            </a:r>
            <a:r>
              <a:rPr lang="ko-KR" altLang="en-US" sz="3600" dirty="0" err="1" smtClean="0">
                <a:latin typeface="1훈화양연화 R" pitchFamily="18" charset="-127"/>
                <a:ea typeface="1훈화양연화 R" pitchFamily="18" charset="-127"/>
              </a:rPr>
              <a:t>수학능력시험생들을</a:t>
            </a:r>
            <a:r>
              <a:rPr lang="ko-KR" altLang="en-US" sz="3600" dirty="0" smtClean="0">
                <a:latin typeface="1훈화양연화 R" pitchFamily="18" charset="-127"/>
                <a:ea typeface="1훈화양연화 R" pitchFamily="18" charset="-127"/>
              </a:rPr>
              <a:t> 위한 요리</a:t>
            </a:r>
            <a:endParaRPr lang="ko-KR" altLang="en-US" sz="36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464496"/>
          </a:xfrm>
        </p:spPr>
        <p:txBody>
          <a:bodyPr>
            <a:normAutofit/>
          </a:bodyPr>
          <a:lstStyle/>
          <a:p>
            <a:pPr algn="just"/>
            <a:r>
              <a:rPr lang="ko-KR" altLang="en-US" b="1" dirty="0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이런 </a:t>
            </a:r>
            <a:r>
              <a:rPr lang="ko-KR" altLang="en-US" b="1" dirty="0" err="1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컨셉을</a:t>
            </a:r>
            <a:r>
              <a:rPr lang="ko-KR" altLang="en-US" b="1" dirty="0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 정한 이유</a:t>
            </a:r>
            <a:r>
              <a:rPr lang="en-US" altLang="ko-KR" b="1" dirty="0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이 대회에 참여하고 있는 우리가 대학수학능력시험을 준비하고 있는 즉 수능을 준비하는 학생의 입장이다 보니 저절로 우리와 같은 수험생들의 마음이 먼저 떠올랐다</a:t>
            </a:r>
            <a:r>
              <a:rPr lang="en-US" altLang="ko-KR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  </a:t>
            </a:r>
            <a:endParaRPr lang="en-US" altLang="ko-KR" sz="2800" b="1" dirty="0" smtClean="0">
              <a:solidFill>
                <a:schemeClr val="tx1"/>
              </a:solidFill>
              <a:latin typeface="1훈프로방스 R" pitchFamily="18" charset="-127"/>
              <a:ea typeface="1훈프로방스 R" pitchFamily="18" charset="-127"/>
            </a:endParaRPr>
          </a:p>
          <a:p>
            <a:pPr algn="just"/>
            <a:endParaRPr lang="en-US" altLang="ko-KR" sz="2800" b="1" dirty="0">
              <a:solidFill>
                <a:schemeClr val="tx1"/>
              </a:solidFill>
              <a:latin typeface="1훈프로방스 R" pitchFamily="18" charset="-127"/>
              <a:ea typeface="1훈프로방스 R" pitchFamily="18" charset="-127"/>
            </a:endParaRPr>
          </a:p>
          <a:p>
            <a:pPr algn="just"/>
            <a:r>
              <a:rPr lang="ko-KR" altLang="en-US" b="1" dirty="0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어떤 초점에 맞추어 요리를 하였는가</a:t>
            </a:r>
            <a:r>
              <a:rPr lang="en-US" altLang="ko-KR" b="1" dirty="0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?:</a:t>
            </a:r>
            <a:r>
              <a:rPr lang="en-US" altLang="ko-KR" sz="2800" b="1" dirty="0" smtClean="0">
                <a:solidFill>
                  <a:srgbClr val="FF0000"/>
                </a:solidFill>
                <a:latin typeface="1훈프로방스 R" pitchFamily="18" charset="-127"/>
                <a:ea typeface="1훈프로방스 R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수험생들이다 보니 당연히 제일 중요하게 생각하는 것은 건강이라고 생각했다</a:t>
            </a:r>
            <a:r>
              <a:rPr lang="en-US" altLang="ko-KR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건강이 좋지 않다면 당연히 시험도 잘 보지 못할 것 같아서 건강에 초점을 맞춘 것 같다</a:t>
            </a:r>
            <a:r>
              <a:rPr lang="en-US" altLang="ko-KR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이 요리는 우리와 같은 수험생들에게 추천하고픈 음식이다</a:t>
            </a:r>
            <a:r>
              <a:rPr lang="en-US" altLang="ko-KR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. </a:t>
            </a:r>
            <a:r>
              <a:rPr lang="ko-KR" altLang="en-US" sz="2800" b="1" dirty="0" smtClean="0">
                <a:solidFill>
                  <a:schemeClr val="tx1"/>
                </a:solidFill>
                <a:latin typeface="1훈프로방스 R" pitchFamily="18" charset="-127"/>
                <a:ea typeface="1훈프로방스 R" pitchFamily="18" charset="-127"/>
              </a:rPr>
              <a:t> </a:t>
            </a:r>
            <a:endParaRPr lang="ko-KR" altLang="en-US" sz="2800" b="1" dirty="0">
              <a:solidFill>
                <a:srgbClr val="FF0000"/>
              </a:solidFill>
              <a:latin typeface="1훈프로방스 R" pitchFamily="18" charset="-127"/>
              <a:ea typeface="1훈프로방스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3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95974"/>
              </p:ext>
            </p:extLst>
          </p:nvPr>
        </p:nvGraphicFramePr>
        <p:xfrm>
          <a:off x="611560" y="1268760"/>
          <a:ext cx="8064896" cy="55001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</a:tblGrid>
              <a:tr h="4220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1085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가지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1/2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개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, 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새우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6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마리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, 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버터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10g, 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올리브오일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2T, </a:t>
                      </a:r>
                    </a:p>
                    <a:p>
                      <a:pPr algn="ctr" latinLnBrk="1"/>
                      <a:r>
                        <a:rPr lang="ko-KR" altLang="en-US" sz="2600" b="1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생파슬리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ko-KR" altLang="en-US" sz="2600" b="1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한줄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, </a:t>
                      </a:r>
                      <a:r>
                        <a:rPr lang="ko-KR" altLang="en-US" sz="2600" b="1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어린잎싹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30g, 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소금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1/2T, </a:t>
                      </a:r>
                      <a:r>
                        <a:rPr lang="ko-KR" altLang="en-US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후추 </a:t>
                      </a:r>
                      <a:r>
                        <a:rPr lang="en-US" altLang="ko-KR" sz="2600" b="1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1/2T,</a:t>
                      </a:r>
                      <a:r>
                        <a:rPr lang="en-US" altLang="ko-KR" sz="2600" b="1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ko-KR" altLang="en-US" sz="2600" b="1" baseline="0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다진마늘</a:t>
                      </a:r>
                      <a:r>
                        <a:rPr lang="ko-KR" altLang="en-US" sz="2600" b="1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en-US" altLang="ko-KR" sz="2600" b="1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1/2T</a:t>
                      </a:r>
                      <a:endParaRPr lang="ko-KR" altLang="en-US" sz="2600" b="1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 smtClean="0">
                <a:latin typeface="1훈화양연화 R" pitchFamily="18" charset="-127"/>
                <a:ea typeface="1훈화양연화 R" pitchFamily="18" charset="-127"/>
              </a:rPr>
              <a:t>사용재료</a:t>
            </a:r>
            <a:endParaRPr lang="ko-KR" altLang="en-US" sz="3200" dirty="0">
              <a:latin typeface="1훈화양연화 R" pitchFamily="18" charset="-127"/>
              <a:ea typeface="1훈화양연화 R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6502"/>
            <a:ext cx="806608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35098"/>
              </p:ext>
            </p:extLst>
          </p:nvPr>
        </p:nvGraphicFramePr>
        <p:xfrm>
          <a:off x="611560" y="1268760"/>
          <a:ext cx="8064896" cy="4927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56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1.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새우 내장을 제거한다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내장을 제거한 새우를 소금을 넣은 </a:t>
                      </a:r>
                      <a:r>
                        <a:rPr lang="ko-KR" altLang="en-US" sz="18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끓는물에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익힌다 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3.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새우를 삶는 동안 가지를 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1.3cm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동그란 모양으로 썬다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4.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익힌 새우를 껍질제거 후 등에 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2cm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정도 칼집을 내준다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56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5.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가지에 올리브오일과 소금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후추를 약간만 뿌려 </a:t>
                      </a:r>
                      <a:r>
                        <a:rPr lang="ko-KR" altLang="en-US" sz="1800" b="1" baseline="0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약한불에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구워준다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6.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팬에 새우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버터 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소금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후추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다진 파슬리를 약간 넣고 살짝 볶아준다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7.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파슬리 물기 제거 후 잘게 다져 올리브오일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소금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후추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r>
                        <a:rPr lang="ko-KR" altLang="en-US" sz="1800" b="1" baseline="0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한꼬집을</a:t>
                      </a:r>
                      <a:r>
                        <a:rPr lang="ko-KR" altLang="en-US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넣고 소스를 만들어준다</a:t>
                      </a:r>
                      <a:r>
                        <a:rPr lang="en-US" altLang="ko-KR" sz="1800" b="1" baseline="0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  </a:t>
                      </a:r>
                      <a:endParaRPr lang="en-US" altLang="ko-KR" sz="1800" b="1" dirty="0" smtClean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8. 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그릇에 소스를 깔고 그 위에 가지를 올린 후 새우를 올려준 후 옆에 </a:t>
                      </a:r>
                      <a:r>
                        <a:rPr lang="ko-KR" altLang="en-US" sz="1800" b="1" dirty="0" err="1" smtClean="0">
                          <a:latin typeface="1훈프로방스 R" pitchFamily="18" charset="-127"/>
                          <a:ea typeface="1훈프로방스 R" pitchFamily="18" charset="-127"/>
                        </a:rPr>
                        <a:t>어린잎싹을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올려준다</a:t>
                      </a:r>
                      <a:r>
                        <a:rPr lang="en-US" altLang="ko-KR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.</a:t>
                      </a:r>
                      <a:r>
                        <a:rPr lang="ko-KR" altLang="en-US" sz="1800" b="1" dirty="0" smtClean="0">
                          <a:latin typeface="1훈프로방스 R" pitchFamily="18" charset="-127"/>
                          <a:ea typeface="1훈프로방스 R" pitchFamily="18" charset="-127"/>
                        </a:rPr>
                        <a:t> </a:t>
                      </a:r>
                      <a:endParaRPr lang="ko-KR" altLang="en-US" sz="1800" b="1" dirty="0">
                        <a:latin typeface="1훈프로방스 R" pitchFamily="18" charset="-127"/>
                        <a:ea typeface="1훈프로방스 R" pitchFamily="18" charset="-127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smtClean="0">
                <a:latin typeface="1훈화양연화 R" pitchFamily="18" charset="-127"/>
                <a:ea typeface="1훈화양연화 R" pitchFamily="18" charset="-127"/>
              </a:rPr>
              <a:t>조리과</a:t>
            </a:r>
            <a:r>
              <a:rPr lang="ko-KR" altLang="en-US" sz="4000" dirty="0">
                <a:latin typeface="1훈화양연화 R" pitchFamily="18" charset="-127"/>
                <a:ea typeface="1훈화양연화 R" pitchFamily="18" charset="-127"/>
              </a:rPr>
              <a:t>정</a:t>
            </a:r>
          </a:p>
        </p:txBody>
      </p:sp>
    </p:spTree>
    <p:extLst>
      <p:ext uri="{BB962C8B-B14F-4D97-AF65-F5344CB8AC3E}">
        <p14:creationId xmlns:p14="http://schemas.microsoft.com/office/powerpoint/2010/main" val="3959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836712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0" y="5013176"/>
            <a:ext cx="9144000" cy="1944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제철 채소인 가지의 감칠맛과 새우의 고소함 </a:t>
            </a:r>
            <a:r>
              <a:rPr lang="en-US" altLang="ko-KR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, </a:t>
            </a:r>
            <a:r>
              <a:rPr lang="ko-KR" alt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올리브오일소스의 새로운 </a:t>
            </a:r>
            <a:r>
              <a:rPr lang="ko-KR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조합은 식전 입맛을 </a:t>
            </a:r>
            <a:r>
              <a:rPr lang="ko-KR" altLang="en-US" sz="2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돋우와주는</a:t>
            </a:r>
            <a:r>
              <a:rPr lang="ko-KR" alt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  </a:t>
            </a:r>
            <a:endParaRPr lang="en-US" altLang="ko-KR" sz="2700" b="1" dirty="0" smtClean="0">
              <a:solidFill>
                <a:schemeClr val="tx1">
                  <a:lumMod val="95000"/>
                  <a:lumOff val="5000"/>
                </a:schemeClr>
              </a:solidFill>
              <a:latin typeface="1훈프로방스 R" pitchFamily="18" charset="-127"/>
              <a:ea typeface="1훈프로방스 R" pitchFamily="18" charset="-127"/>
            </a:endParaRPr>
          </a:p>
          <a:p>
            <a:r>
              <a:rPr lang="ko-KR" altLang="en-US" sz="2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애피타이저이다</a:t>
            </a:r>
            <a:r>
              <a:rPr lang="en-US" altLang="ko-K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재료의 효능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가지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: </a:t>
            </a:r>
            <a:r>
              <a:rPr lang="ko-KR" altLang="en-US" sz="2400" dirty="0">
                <a:latin typeface="1훈프로방스 R" pitchFamily="18" charset="-127"/>
                <a:ea typeface="1훈프로방스 R" pitchFamily="18" charset="-127"/>
              </a:rPr>
              <a:t>가지에는 </a:t>
            </a:r>
            <a:r>
              <a:rPr lang="ko-KR" altLang="en-US" sz="2400" dirty="0" err="1">
                <a:latin typeface="1훈프로방스 R" pitchFamily="18" charset="-127"/>
                <a:ea typeface="1훈프로방스 R" pitchFamily="18" charset="-127"/>
              </a:rPr>
              <a:t>로돕신의</a:t>
            </a:r>
            <a:r>
              <a:rPr lang="ko-KR" altLang="en-US" sz="2400" dirty="0">
                <a:latin typeface="1훈프로방스 R" pitchFamily="18" charset="-127"/>
                <a:ea typeface="1훈프로방스 R" pitchFamily="18" charset="-127"/>
              </a:rPr>
              <a:t> </a:t>
            </a:r>
            <a:r>
              <a:rPr lang="ko-KR" altLang="en-US" sz="2400" dirty="0" smtClean="0">
                <a:latin typeface="1훈프로방스 R" pitchFamily="18" charset="-127"/>
                <a:ea typeface="1훈프로방스 R" pitchFamily="18" charset="-127"/>
              </a:rPr>
              <a:t>재 합성을 </a:t>
            </a:r>
            <a:r>
              <a:rPr lang="ko-KR" altLang="en-US" sz="2400" dirty="0">
                <a:latin typeface="1훈프로방스 R" pitchFamily="18" charset="-127"/>
                <a:ea typeface="1훈프로방스 R" pitchFamily="18" charset="-127"/>
              </a:rPr>
              <a:t>촉진시켜서 망막질환이나 시력저하를 예방하는데 </a:t>
            </a:r>
            <a:r>
              <a:rPr lang="ko-KR" altLang="en-US" sz="2400" dirty="0" smtClean="0">
                <a:latin typeface="1훈프로방스 R" pitchFamily="18" charset="-127"/>
                <a:ea typeface="1훈프로방스 R" pitchFamily="18" charset="-127"/>
              </a:rPr>
              <a:t>                                          도움을 </a:t>
            </a:r>
            <a:r>
              <a:rPr lang="ko-KR" altLang="en-US" sz="2400" dirty="0">
                <a:latin typeface="1훈프로방스 R" pitchFamily="18" charset="-127"/>
                <a:ea typeface="1훈프로방스 R" pitchFamily="18" charset="-127"/>
              </a:rPr>
              <a:t>줍니다</a:t>
            </a:r>
            <a:r>
              <a:rPr lang="en-US" altLang="ko-KR" sz="2400" dirty="0">
                <a:latin typeface="1훈프로방스 R" pitchFamily="18" charset="-127"/>
                <a:ea typeface="1훈프로방스 R" pitchFamily="18" charset="-127"/>
              </a:rPr>
              <a:t>. </a:t>
            </a:r>
            <a:endParaRPr lang="en-US" altLang="ko-KR" sz="2400" dirty="0" smtClean="0">
              <a:latin typeface="1훈프로방스 R" pitchFamily="18" charset="-127"/>
              <a:ea typeface="1훈프로방스 R" pitchFamily="18" charset="-127"/>
            </a:endParaRPr>
          </a:p>
          <a:p>
            <a:r>
              <a:rPr lang="en-US" altLang="ko-KR" sz="2400" dirty="0" smtClean="0">
                <a:latin typeface="1훈프로방스 R" pitchFamily="18" charset="-127"/>
                <a:ea typeface="1훈프로방스 R" pitchFamily="18" charset="-127"/>
              </a:rPr>
              <a:t>                      - </a:t>
            </a:r>
            <a:r>
              <a:rPr lang="ko-KR" altLang="en-US" sz="2400" dirty="0" smtClean="0">
                <a:latin typeface="1훈프로방스 R" pitchFamily="18" charset="-127"/>
                <a:ea typeface="1훈프로방스 R" pitchFamily="18" charset="-127"/>
              </a:rPr>
              <a:t>새우</a:t>
            </a:r>
            <a:r>
              <a:rPr lang="en-US" altLang="ko-KR" sz="2400" dirty="0" smtClean="0">
                <a:latin typeface="1훈프로방스 R" pitchFamily="18" charset="-127"/>
                <a:ea typeface="1훈프로방스 R" pitchFamily="18" charset="-127"/>
              </a:rPr>
              <a:t>: </a:t>
            </a:r>
            <a:r>
              <a:rPr lang="ko-KR" altLang="en-US" sz="2400" dirty="0" smtClean="0">
                <a:latin typeface="1훈프로방스 R" pitchFamily="18" charset="-127"/>
                <a:ea typeface="1훈프로방스 R" pitchFamily="18" charset="-127"/>
              </a:rPr>
              <a:t>카로틴이라는 성분이 체내에 흡수될 때 비타민</a:t>
            </a:r>
            <a:r>
              <a:rPr lang="en-US" altLang="ko-KR" sz="2400" dirty="0" smtClean="0">
                <a:latin typeface="1훈프로방스 R" pitchFamily="18" charset="-127"/>
                <a:ea typeface="1훈프로방스 R" pitchFamily="18" charset="-127"/>
              </a:rPr>
              <a:t>A</a:t>
            </a:r>
            <a:r>
              <a:rPr lang="ko-KR" altLang="en-US" sz="2400" dirty="0" smtClean="0">
                <a:latin typeface="1훈프로방스 R" pitchFamily="18" charset="-127"/>
                <a:ea typeface="1훈프로방스 R" pitchFamily="18" charset="-127"/>
              </a:rPr>
              <a:t>로 변화가 되어 체내에 면역력 증강에 에 등정적인 영향을 줍니다</a:t>
            </a:r>
            <a:r>
              <a:rPr lang="en-US" altLang="ko-KR" sz="2400" dirty="0" smtClean="0">
                <a:latin typeface="1훈프로방스 R" pitchFamily="18" charset="-127"/>
                <a:ea typeface="1훈프로방스 R" pitchFamily="18" charset="-127"/>
              </a:rPr>
              <a:t>.   </a:t>
            </a:r>
          </a:p>
          <a:p>
            <a:pPr algn="just"/>
            <a:r>
              <a:rPr lang="en-US" altLang="ko-KR" sz="2400" dirty="0">
                <a:latin typeface="1훈프로방스 R" pitchFamily="18" charset="-127"/>
                <a:ea typeface="1훈프로방스 R" pitchFamily="18" charset="-127"/>
              </a:rPr>
              <a:t/>
            </a:r>
            <a:br>
              <a:rPr lang="en-US" altLang="ko-KR" sz="2400" dirty="0">
                <a:latin typeface="1훈프로방스 R" pitchFamily="18" charset="-127"/>
                <a:ea typeface="1훈프로방스 R" pitchFamily="18" charset="-127"/>
              </a:rPr>
            </a:b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1훈프로방스 R" pitchFamily="18" charset="-127"/>
                <a:ea typeface="1훈프로방스 R" pitchFamily="18" charset="-127"/>
              </a:rPr>
              <a:t> 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1훈프로방스 R" pitchFamily="18" charset="-127"/>
              <a:ea typeface="1훈프로방스 R" pitchFamily="18" charset="-127"/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260648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>
                <a:latin typeface="1훈화양연화 R" pitchFamily="18" charset="-127"/>
                <a:ea typeface="1훈화양연화 R" pitchFamily="18" charset="-127"/>
              </a:rPr>
              <a:t>요리 제목 </a:t>
            </a:r>
            <a:r>
              <a:rPr lang="en-US" altLang="ko-KR" sz="2800" dirty="0" smtClean="0">
                <a:latin typeface="1훈화양연화 R" pitchFamily="18" charset="-127"/>
                <a:ea typeface="1훈화양연화 R" pitchFamily="18" charset="-127"/>
              </a:rPr>
              <a:t>: 『 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새우 참 가지가지 하네</a:t>
            </a: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』</a:t>
            </a:r>
            <a:r>
              <a:rPr lang="ko-KR" altLang="en-US" sz="2400" dirty="0" smtClean="0">
                <a:solidFill>
                  <a:srgbClr val="0070C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endParaRPr lang="ko-KR" altLang="en-US" sz="2400" dirty="0">
              <a:solidFill>
                <a:srgbClr val="0070C0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36712"/>
            <a:ext cx="712879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86647"/>
              </p:ext>
            </p:extLst>
          </p:nvPr>
        </p:nvGraphicFramePr>
        <p:xfrm>
          <a:off x="611560" y="1124744"/>
          <a:ext cx="7848872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48872"/>
              </a:tblGrid>
              <a:tr h="4032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dirty="0" err="1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파프리카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 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½ X 2(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빨강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노랑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),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양파 반쪽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가지 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½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개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토마토 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1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개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마늘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 2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쪽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err="1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닭가슴살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 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180g,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감자 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1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개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생크림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버터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올리브오일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소금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후추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err="1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요리술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토마토 </a:t>
                      </a:r>
                      <a:r>
                        <a:rPr lang="ko-KR" altLang="en-US" sz="2600" baseline="0" dirty="0" err="1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페이스트</a:t>
                      </a:r>
                      <a:r>
                        <a:rPr lang="en-US" altLang="ko-KR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, </a:t>
                      </a:r>
                      <a:r>
                        <a:rPr lang="ko-KR" altLang="en-US" sz="2600" baseline="0" dirty="0" smtClean="0">
                          <a:latin typeface="1훈화양연화 R" panose="02020603020101020101" pitchFamily="18" charset="-127"/>
                          <a:ea typeface="1훈화양연화 R" panose="02020603020101020101" pitchFamily="18" charset="-127"/>
                        </a:rPr>
                        <a:t>깻잎</a:t>
                      </a:r>
                      <a:endParaRPr lang="ko-KR" altLang="en-US" sz="2600" dirty="0">
                        <a:latin typeface="1훈화양연화 R" panose="02020603020101020101" pitchFamily="18" charset="-127"/>
                        <a:ea typeface="1훈화양연화 R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 smtClean="0">
                <a:latin typeface="1훈화양연화 R" pitchFamily="18" charset="-127"/>
                <a:ea typeface="1훈화양연화 R" pitchFamily="18" charset="-127"/>
              </a:rPr>
              <a:t>사용재료</a:t>
            </a:r>
            <a:endParaRPr lang="ko-KR" altLang="en-US" sz="3200" dirty="0"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7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05900"/>
              </p:ext>
            </p:extLst>
          </p:nvPr>
        </p:nvGraphicFramePr>
        <p:xfrm>
          <a:off x="1059530" y="723607"/>
          <a:ext cx="8064896" cy="61343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152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0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1.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닭가슴살을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소금과 후춧가루로 간을 한 뒤 껍질이 노릇 해 지도록 팬에 익힌다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>
                        <a:latin typeface="1훈프로방스 R" panose="02020603020101020101" pitchFamily="18" charset="-127"/>
                        <a:ea typeface="1훈프로방스 R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2. 1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을 오븐에다가 굽고 난 뒤 휴지시킨다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3.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양파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파프리카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가지를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슬라이스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하고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토마토는 껍질과 씨 를 제거한 후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슬라이스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해준다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 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4.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감자는 껍질을 벗긴 뒤 삶고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다 익힌 뒤 뜨거울 때 소금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후춧가루로 간하고 올리브유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버터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생크림을 넣고 으깬다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/>
                    </a:p>
                  </a:txBody>
                  <a:tcPr>
                    <a:noFill/>
                  </a:tcPr>
                </a:tc>
              </a:tr>
              <a:tr h="1150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5.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팬에 올리브유를 두르고 양파가 갈색이 되지 않도록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주의하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며 볶는다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 (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소금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후춧가루로 간하기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>
                        <a:latin typeface="1훈프로방스 R" panose="02020603020101020101" pitchFamily="18" charset="-127"/>
                        <a:ea typeface="1훈프로방스 R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6.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양파가 숨이 죽으면 토마토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페이스트를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넣어 잘 볶는다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7. 6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에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파프리카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가지를 넣고 볶다가 요리 술을 붓고 졸여 준 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>
                        <a:latin typeface="1훈프로방스 R" panose="02020603020101020101" pitchFamily="18" charset="-127"/>
                        <a:ea typeface="1훈프로방스 R" panose="02020603020101020101" pitchFamily="18" charset="-12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8. 7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에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다진마늘을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넣고 볶다가 손질한 토마토를 넣어 소금 후 </a:t>
                      </a:r>
                      <a:r>
                        <a:rPr lang="ko-KR" altLang="en-US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춧가루로</a:t>
                      </a:r>
                      <a:r>
                        <a:rPr lang="ko-KR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간을 한다</a:t>
                      </a:r>
                      <a:r>
                        <a:rPr lang="en-US" altLang="ko-KR" sz="13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endParaRPr lang="ko-KR" altLang="en-US" sz="13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300" dirty="0"/>
                    </a:p>
                  </a:txBody>
                  <a:tcPr>
                    <a:noFill/>
                  </a:tcPr>
                </a:tc>
              </a:tr>
              <a:tr h="929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>
                    <a:noFill/>
                  </a:tcPr>
                </a:tc>
              </a:tr>
              <a:tr h="432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9. </a:t>
                      </a: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으깬 감자를 그릇에 깔고</a:t>
                      </a: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, 8</a:t>
                      </a: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과 </a:t>
                      </a:r>
                      <a:r>
                        <a:rPr lang="ko-KR" alt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닭가슴살을</a:t>
                      </a: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차례로 올려낸 뒤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깻잎을 올린다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.</a:t>
                      </a: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effectLst/>
                          <a:latin typeface="1훈프로방스 R" panose="02020603020101020101" pitchFamily="18" charset="-127"/>
                          <a:ea typeface="1훈프로방스 R" panose="02020603020101020101" pitchFamily="18" charset="-127"/>
                          <a:cs typeface="+mn-cs"/>
                        </a:rPr>
                        <a:t> </a:t>
                      </a:r>
                      <a:endParaRPr lang="ko-KR" altLang="en-US" sz="1400" b="1" kern="1200" dirty="0" smtClean="0">
                        <a:solidFill>
                          <a:schemeClr val="dk1"/>
                        </a:solidFill>
                        <a:effectLst/>
                        <a:latin typeface="1훈프로방스 R" panose="02020603020101020101" pitchFamily="18" charset="-127"/>
                        <a:ea typeface="1훈프로방스 R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188640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 smtClean="0">
                <a:latin typeface="1훈화양연화 R" pitchFamily="18" charset="-127"/>
                <a:ea typeface="1훈화양연화 R" pitchFamily="18" charset="-127"/>
              </a:rPr>
              <a:t>조리과</a:t>
            </a:r>
            <a:r>
              <a:rPr lang="ko-KR" altLang="en-US" sz="3200" dirty="0">
                <a:latin typeface="1훈화양연화 R" pitchFamily="18" charset="-127"/>
                <a:ea typeface="1훈화양연화 R" pitchFamily="18" charset="-127"/>
              </a:rPr>
              <a:t>정</a:t>
            </a:r>
          </a:p>
        </p:txBody>
      </p:sp>
    </p:spTree>
    <p:extLst>
      <p:ext uri="{BB962C8B-B14F-4D97-AF65-F5344CB8AC3E}">
        <p14:creationId xmlns:p14="http://schemas.microsoft.com/office/powerpoint/2010/main" val="761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15616" y="863001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79512" y="5150031"/>
            <a:ext cx="8856984" cy="17019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20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감자의 </a:t>
            </a:r>
            <a:r>
              <a:rPr lang="ko-KR" altLang="en-US" sz="2000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단백함을</a:t>
            </a:r>
            <a:r>
              <a:rPr lang="ko-KR" altLang="en-US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살린 </a:t>
            </a:r>
            <a:r>
              <a:rPr lang="ko-KR" altLang="en-US" sz="2000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감자퓌레와</a:t>
            </a:r>
            <a:r>
              <a:rPr lang="ko-KR" altLang="en-US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겉은 </a:t>
            </a:r>
            <a:r>
              <a:rPr lang="ko-KR" altLang="en-US" sz="2000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크리스피하고</a:t>
            </a:r>
            <a:r>
              <a:rPr lang="ko-KR" altLang="en-US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속은 촉촉한 </a:t>
            </a:r>
            <a:r>
              <a:rPr lang="ko-KR" altLang="en-US" sz="2000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닭가슴살</a:t>
            </a:r>
            <a:r>
              <a:rPr lang="en-US" altLang="ko-KR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, </a:t>
            </a:r>
            <a:r>
              <a:rPr lang="ko-KR" altLang="en-US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새콤함과 달콤함을 동시에 가진 토마토를 이용한 요리이다</a:t>
            </a:r>
            <a:r>
              <a:rPr lang="en-US" altLang="ko-KR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.</a:t>
            </a:r>
            <a:r>
              <a:rPr lang="ko-KR" altLang="en-US" sz="20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</a:t>
            </a:r>
            <a:endParaRPr lang="en-US" altLang="ko-KR" sz="20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재료의 효능 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–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닭 가슴살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: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단백질이 </a:t>
            </a:r>
            <a:r>
              <a:rPr lang="ko-KR" altLang="en-US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함유되어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있는 닭 가슴살 </a:t>
            </a:r>
            <a:r>
              <a:rPr lang="ko-KR" altLang="en-US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을 먹으면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피로회복에도 좋은 도움을 받으실 수 있다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.</a:t>
            </a:r>
          </a:p>
          <a:p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-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감자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: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염증 완화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,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화상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,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고열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,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편도선이나 기관지염에 효과가 있다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.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 </a:t>
            </a:r>
            <a:endParaRPr lang="en-US" altLang="ko-KR" sz="1400" dirty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  <a:p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                                     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-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토마토</a:t>
            </a:r>
            <a:r>
              <a:rPr lang="en-US" altLang="ko-KR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: 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눈을 </a:t>
            </a:r>
            <a:r>
              <a:rPr lang="ko-KR" altLang="en-US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구성하는 망막의 구성 성분인 </a:t>
            </a:r>
            <a:r>
              <a:rPr lang="ko-KR" altLang="en-US" sz="1400" dirty="0" err="1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루테인</a:t>
            </a:r>
            <a:r>
              <a:rPr lang="en-US" altLang="ko-KR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, </a:t>
            </a:r>
            <a:r>
              <a:rPr lang="ko-KR" altLang="en-US" sz="1400" dirty="0" err="1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제아잔틴과</a:t>
            </a:r>
            <a:r>
              <a:rPr lang="ko-KR" altLang="en-US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 같은 </a:t>
            </a:r>
            <a:r>
              <a:rPr lang="ko-KR" altLang="en-US" sz="1400" dirty="0" err="1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카로티노이드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 </a:t>
            </a:r>
            <a:r>
              <a:rPr lang="ko-KR" altLang="en-US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성분이 다량 함유되어 있어서 시력회복에 </a:t>
            </a:r>
            <a:r>
              <a:rPr lang="ko-KR" altLang="en-US" sz="14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도움이</a:t>
            </a:r>
            <a:r>
              <a:rPr lang="ko-KR" altLang="en-US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 되는 토마토효능이 있다고 합니다</a:t>
            </a:r>
            <a:r>
              <a:rPr lang="en-US" altLang="ko-KR" sz="1400" dirty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400" dirty="0" smtClean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  <a:p>
            <a:endParaRPr lang="ko-KR" altLang="en-US" sz="1400" dirty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260442"/>
            <a:ext cx="772088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1훈화양연화 R" pitchFamily="18" charset="-127"/>
                <a:ea typeface="1훈화양연화 R" pitchFamily="18" charset="-127"/>
              </a:rPr>
              <a:t>요리 제목 </a:t>
            </a:r>
            <a:r>
              <a:rPr lang="en-US" altLang="ko-KR" sz="2800" dirty="0" smtClean="0">
                <a:latin typeface="1훈화양연화 R" pitchFamily="18" charset="-127"/>
                <a:ea typeface="1훈화양연화 R" pitchFamily="18" charset="-127"/>
              </a:rPr>
              <a:t>: 『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헐 </a:t>
            </a:r>
            <a:r>
              <a:rPr lang="ko-KR" altLang="en-US" sz="2400" dirty="0" err="1" smtClean="0">
                <a:latin typeface="1훈화양연화 R" pitchFamily="18" charset="-127"/>
                <a:ea typeface="1훈화양연화 R" pitchFamily="18" charset="-127"/>
              </a:rPr>
              <a:t>메인요리는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 닭살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..(</a:t>
            </a:r>
            <a:r>
              <a:rPr lang="ko-KR" altLang="en-US" sz="2400" dirty="0" err="1" smtClean="0">
                <a:latin typeface="1훈화양연화 R" pitchFamily="18" charset="-127"/>
                <a:ea typeface="1훈화양연화 R" pitchFamily="18" charset="-127"/>
              </a:rPr>
              <a:t>닭가슴살은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ko-KR" altLang="en-US" sz="2400" dirty="0" err="1" smtClean="0">
                <a:latin typeface="1훈화양연화 R" pitchFamily="18" charset="-127"/>
                <a:ea typeface="1훈화양연화 R" pitchFamily="18" charset="-127"/>
              </a:rPr>
              <a:t>살안찌네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) 』</a:t>
            </a:r>
            <a:r>
              <a:rPr lang="ko-KR" altLang="en-US" sz="2400" dirty="0" smtClean="0">
                <a:solidFill>
                  <a:srgbClr val="0070C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endParaRPr lang="ko-KR" altLang="en-US" sz="2400" dirty="0">
              <a:solidFill>
                <a:srgbClr val="0070C0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63001"/>
            <a:ext cx="7128792" cy="4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7718</TotalTime>
  <Words>896</Words>
  <Application>Microsoft Office PowerPoint</Application>
  <PresentationFormat>화면 슬라이드 쇼(4:3)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목차</vt:lpstr>
      <vt:lpstr>대학 수학능력시험생들을 위한 요리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대회를 준비하면서…</vt:lpstr>
      <vt:lpstr>지금까지 “이거먹고 원하는 대학 으로 가버렷!!!” 팀 이였습니다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User</cp:lastModifiedBy>
  <cp:revision>95</cp:revision>
  <cp:lastPrinted>2016-05-19T04:14:20Z</cp:lastPrinted>
  <dcterms:created xsi:type="dcterms:W3CDTF">2016-04-25T03:47:31Z</dcterms:created>
  <dcterms:modified xsi:type="dcterms:W3CDTF">2017-07-29T14:59:40Z</dcterms:modified>
</cp:coreProperties>
</file>