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25"/>
  </p:notesMasterIdLst>
  <p:sldIdLst>
    <p:sldId id="263" r:id="rId2"/>
    <p:sldId id="267" r:id="rId3"/>
    <p:sldId id="266" r:id="rId4"/>
    <p:sldId id="258" r:id="rId5"/>
    <p:sldId id="268" r:id="rId6"/>
    <p:sldId id="279" r:id="rId7"/>
    <p:sldId id="264" r:id="rId8"/>
    <p:sldId id="265" r:id="rId9"/>
    <p:sldId id="270" r:id="rId10"/>
    <p:sldId id="271" r:id="rId11"/>
    <p:sldId id="272" r:id="rId12"/>
    <p:sldId id="283" r:id="rId13"/>
    <p:sldId id="273" r:id="rId14"/>
    <p:sldId id="284" r:id="rId15"/>
    <p:sldId id="285" r:id="rId16"/>
    <p:sldId id="274" r:id="rId17"/>
    <p:sldId id="275" r:id="rId18"/>
    <p:sldId id="277" r:id="rId19"/>
    <p:sldId id="278" r:id="rId20"/>
    <p:sldId id="280" r:id="rId21"/>
    <p:sldId id="281" r:id="rId22"/>
    <p:sldId id="282" r:id="rId23"/>
    <p:sldId id="286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6667-9308-4B3F-9871-41E35D0C1CE1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BF8A-77A9-466E-A238-47919EC3A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6706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0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pPr/>
              <a:t>2017-08-01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/>
          <p:cNvSpPr txBox="1">
            <a:spLocks/>
          </p:cNvSpPr>
          <p:nvPr/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『</a:t>
            </a:r>
            <a:r>
              <a:rPr lang="ko-KR" altLang="en-US" dirty="0" smtClean="0"/>
              <a:t>친구야</a:t>
            </a:r>
            <a:r>
              <a:rPr lang="en-US" altLang="ko-KR" dirty="0" smtClean="0"/>
              <a:t>!</a:t>
            </a:r>
            <a:r>
              <a:rPr lang="ko-KR" altLang="en-US" dirty="0" err="1" smtClean="0"/>
              <a:t>힘내락</a:t>
            </a:r>
            <a:r>
              <a:rPr lang="en-US" altLang="ko-KR" dirty="0" smtClean="0"/>
              <a:t>!』</a:t>
            </a:r>
            <a:endParaRPr lang="ko-KR" altLang="en-US" dirty="0"/>
          </a:p>
        </p:txBody>
      </p:sp>
      <p:sp>
        <p:nvSpPr>
          <p:cNvPr id="4" name="부제목 5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>
                <a:solidFill>
                  <a:schemeClr val="bg1">
                    <a:lumMod val="75000"/>
                  </a:schemeClr>
                </a:solidFill>
              </a:rPr>
              <a:t>서서울생활과학고등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학교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유민선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김윤섭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166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2017 KWC </a:t>
            </a:r>
            <a:r>
              <a:rPr lang="ko-KR" altLang="en-US" dirty="0" smtClean="0"/>
              <a:t>요리시연부문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400" dirty="0" smtClean="0"/>
              <a:t>소고기</a:t>
            </a:r>
            <a:r>
              <a:rPr lang="en-US" altLang="ko-KR" sz="1400" dirty="0" smtClean="0"/>
              <a:t>:</a:t>
            </a:r>
            <a:r>
              <a:rPr lang="ko-KR" altLang="en-US" sz="1400" dirty="0" smtClean="0"/>
              <a:t> 여름철 면역력이 </a:t>
            </a:r>
            <a:r>
              <a:rPr lang="ko-KR" altLang="en-US" sz="1400" dirty="0" smtClean="0"/>
              <a:t>떨어지기 쉬운데 소고기는 </a:t>
            </a:r>
            <a:r>
              <a:rPr lang="ko-KR" altLang="en-US" sz="1400" dirty="0" smtClean="0"/>
              <a:t>단백질이 다량 함유되어 </a:t>
            </a:r>
            <a:r>
              <a:rPr lang="ko-KR" altLang="en-US" sz="1400" dirty="0" smtClean="0"/>
              <a:t>면역력 상승시키고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췌장과 </a:t>
            </a:r>
            <a:r>
              <a:rPr lang="ko-KR" altLang="en-US" sz="1400" dirty="0" smtClean="0"/>
              <a:t>위장을 튼튼하게 해주는 효과가 </a:t>
            </a:r>
            <a:r>
              <a:rPr lang="ko-KR" altLang="en-US" sz="1400" dirty="0" smtClean="0"/>
              <a:t>있어서 여름철 </a:t>
            </a:r>
            <a:r>
              <a:rPr lang="ko-KR" altLang="en-US" sz="1400" dirty="0" smtClean="0"/>
              <a:t>꼭 </a:t>
            </a:r>
            <a:r>
              <a:rPr lang="ko-KR" altLang="en-US" sz="1400" dirty="0" smtClean="0"/>
              <a:t>먹어줘야 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부추</a:t>
            </a:r>
            <a:r>
              <a:rPr lang="en-US" altLang="ko-KR" sz="1400" dirty="0" smtClean="0"/>
              <a:t>:</a:t>
            </a:r>
            <a:r>
              <a:rPr lang="ko-KR" altLang="en-US" sz="1400" dirty="0" smtClean="0"/>
              <a:t>소화력을 증진시키고 </a:t>
            </a:r>
            <a:r>
              <a:rPr lang="ko-KR" altLang="en-US" sz="1400" dirty="0" smtClean="0"/>
              <a:t>변비예방과 피로회복에 좋으며 따뜻한 성질이라 여름철 감기나 냉방병을 예방 할 수 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『</a:t>
            </a:r>
            <a:r>
              <a:rPr lang="ko-KR" altLang="en-US" sz="2400" dirty="0" smtClean="0"/>
              <a:t>소고기 이불을 덮은 부추</a:t>
            </a:r>
            <a:r>
              <a:rPr lang="en-US" altLang="ko-KR" sz="2400" dirty="0" smtClean="0"/>
              <a:t> 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10" descr="C:\Users\Administrator\Desktop\소고기부추말\20170730_162844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20080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69918" y="4737809"/>
            <a:ext cx="1800200" cy="12241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872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182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1872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96752"/>
            <a:ext cx="1824000" cy="129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96952"/>
            <a:ext cx="182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996952"/>
            <a:ext cx="182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996952"/>
            <a:ext cx="182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996952"/>
            <a:ext cx="182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4725144"/>
            <a:ext cx="182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4725144"/>
            <a:ext cx="182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4725144"/>
            <a:ext cx="1824000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725144"/>
            <a:ext cx="1824000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323528" y="249289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튀김가루</a:t>
            </a:r>
            <a:r>
              <a:rPr lang="en-US" altLang="ko-KR" sz="1000" dirty="0" smtClean="0"/>
              <a:t>10TS</a:t>
            </a:r>
            <a:r>
              <a:rPr lang="ko-KR" altLang="en-US" sz="1000" dirty="0" smtClean="0"/>
              <a:t>물</a:t>
            </a:r>
            <a:r>
              <a:rPr lang="en-US" altLang="ko-KR" sz="1000" dirty="0" smtClean="0"/>
              <a:t>10TS</a:t>
            </a:r>
            <a:r>
              <a:rPr lang="ko-KR" altLang="en-US" sz="1000" dirty="0" smtClean="0"/>
              <a:t>를 섞어준다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2555776" y="24928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새우 머리와 껍질을 제거한다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4644008" y="249289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새우 내장을 이쑤시개로 제거한다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6876256" y="249289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새우 배쪽에  칼 집을 내준다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395536" y="429309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새우를 미리 준비한 반죽에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묻힌다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2555776" y="42210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반죽을 입힌 새우를 </a:t>
            </a:r>
            <a:r>
              <a:rPr lang="en-US" altLang="ko-KR" sz="1000" dirty="0" smtClean="0"/>
              <a:t>180</a:t>
            </a:r>
            <a:r>
              <a:rPr lang="ko-KR" altLang="en-US" sz="1000" dirty="0" smtClean="0"/>
              <a:t>도의 기름에 노릇하게 튀긴다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4716016" y="422108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버섯 기둥을 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6948264" y="422108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버섯에 십자모양으로 칼집을 내준다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323528" y="602128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반죽을 입힌다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2555776" y="60212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180</a:t>
            </a:r>
            <a:r>
              <a:rPr lang="ko-KR" altLang="en-US" sz="1000" dirty="0" smtClean="0"/>
              <a:t>도의 기름에서 노릇하게 튀겨준다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4788024" y="609329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부추를 </a:t>
            </a:r>
            <a:r>
              <a:rPr lang="en-US" altLang="ko-KR" sz="1000" dirty="0" smtClean="0"/>
              <a:t>8cm</a:t>
            </a:r>
            <a:r>
              <a:rPr lang="ko-KR" altLang="en-US" sz="1000" dirty="0" smtClean="0"/>
              <a:t>의 길이로 썬 뒤에 반죽을  입혀준다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6948264" y="60932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190</a:t>
            </a:r>
            <a:r>
              <a:rPr lang="ko-KR" altLang="en-US" sz="1000" dirty="0" smtClean="0"/>
              <a:t>도의 온도에서 빠르게 튀겨준다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536" y="335699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776" y="335699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39752" y="134076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499992" y="134076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32240" y="134076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9512" y="335699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39752" y="335699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68760"/>
            <a:ext cx="32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13</a:t>
            </a:r>
            <a:endParaRPr lang="ko-KR" alt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1824000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1824000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268760"/>
            <a:ext cx="1824000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1824000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356992"/>
            <a:ext cx="1824000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268760"/>
            <a:ext cx="1824000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3528" y="263691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키친 </a:t>
            </a:r>
            <a:r>
              <a:rPr lang="ko-KR" altLang="en-US" sz="1000" dirty="0" err="1" smtClean="0"/>
              <a:t>타올을</a:t>
            </a:r>
            <a:r>
              <a:rPr lang="ko-KR" altLang="en-US" sz="1000" dirty="0" smtClean="0"/>
              <a:t> 깔고 기름을 빼준다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2555776" y="263691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닭 가슴살을 </a:t>
            </a:r>
            <a:r>
              <a:rPr lang="en-US" altLang="ko-KR" sz="1000" dirty="0" smtClean="0"/>
              <a:t>2cm*2cm</a:t>
            </a:r>
            <a:r>
              <a:rPr lang="ko-KR" altLang="en-US" sz="1000" dirty="0" smtClean="0"/>
              <a:t>로 </a:t>
            </a:r>
            <a:r>
              <a:rPr lang="ko-KR" altLang="en-US" sz="1000" dirty="0" smtClean="0"/>
              <a:t>잘</a:t>
            </a:r>
            <a:r>
              <a:rPr lang="ko-KR" altLang="en-US" sz="1000" dirty="0" smtClean="0"/>
              <a:t>라준다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644008" y="256490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소</a:t>
            </a:r>
            <a:r>
              <a:rPr lang="ko-KR" altLang="en-US" sz="1000" dirty="0" smtClean="0"/>
              <a:t>금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후추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고춧가루를 뿌리고 버무려준다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6948264" y="24928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튀김가루</a:t>
            </a:r>
            <a:r>
              <a:rPr lang="en-US" altLang="ko-KR" sz="1000" dirty="0" smtClean="0"/>
              <a:t>4TS,</a:t>
            </a:r>
            <a:r>
              <a:rPr lang="ko-KR" altLang="en-US" sz="1000" dirty="0" smtClean="0"/>
              <a:t>물</a:t>
            </a:r>
            <a:r>
              <a:rPr lang="en-US" altLang="ko-KR" sz="1000" dirty="0" smtClean="0"/>
              <a:t>4TS</a:t>
            </a:r>
            <a:r>
              <a:rPr lang="ko-KR" altLang="en-US" sz="1000" dirty="0" smtClean="0"/>
              <a:t>을 넣고 반죽한다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95536" y="45811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180</a:t>
            </a:r>
            <a:r>
              <a:rPr lang="ko-KR" altLang="en-US" sz="1000" dirty="0" smtClean="0"/>
              <a:t>도에서 노릇하게 튀겨준다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2555776" y="465313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/>
              <a:t>키친타올을</a:t>
            </a:r>
            <a:r>
              <a:rPr lang="ko-KR" altLang="en-US" sz="1000" dirty="0" smtClean="0"/>
              <a:t> 깔고 기름을 빼주고 부추 튀김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표고 버섯 튀김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새우 튀김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닭튀김을 그릇에 </a:t>
            </a:r>
            <a:r>
              <a:rPr lang="ko-KR" altLang="en-US" sz="1000" dirty="0" err="1" smtClean="0"/>
              <a:t>플레이팅</a:t>
            </a:r>
            <a:r>
              <a:rPr lang="ko-KR" altLang="en-US" sz="1000" dirty="0" smtClean="0"/>
              <a:t> 해준다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/>
              <a:t>새우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고혈압 예방 할 수 있으며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칼슘과 </a:t>
            </a:r>
            <a:r>
              <a:rPr lang="ko-KR" altLang="en-US" sz="1100" dirty="0" err="1" smtClean="0"/>
              <a:t>타우린이</a:t>
            </a:r>
            <a:r>
              <a:rPr lang="ko-KR" altLang="en-US" sz="1100" dirty="0" smtClean="0"/>
              <a:t>  들어가 있어서 성장기에 좋다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닭고기</a:t>
            </a:r>
            <a:r>
              <a:rPr lang="en-US" altLang="ko-KR" sz="1100" dirty="0" smtClean="0"/>
              <a:t>:</a:t>
            </a:r>
            <a:r>
              <a:rPr lang="ko-KR" altLang="en-US" sz="1100" dirty="0" err="1" smtClean="0"/>
              <a:t>중초를</a:t>
            </a:r>
            <a:r>
              <a:rPr lang="ko-KR" altLang="en-US" sz="1100" dirty="0" smtClean="0"/>
              <a:t> </a:t>
            </a:r>
            <a:r>
              <a:rPr lang="ko-KR" altLang="en-US" sz="1100" dirty="0" smtClean="0"/>
              <a:t>따뜻하게 하고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기를 돋구어 </a:t>
            </a:r>
            <a:r>
              <a:rPr lang="ko-KR" altLang="en-US" sz="1100" dirty="0" smtClean="0"/>
              <a:t>주준다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표고버섯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혈관 기능 개선 </a:t>
            </a:r>
            <a:endParaRPr lang="en-US" altLang="ko-KR" sz="1100" dirty="0" smtClean="0"/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기력보충 튀김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5"/>
            <a:ext cx="7128792" cy="417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68760"/>
            <a:ext cx="32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1</a:t>
            </a:r>
            <a:endParaRPr lang="ko-KR" alt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1824000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23528" y="256490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간장</a:t>
            </a:r>
            <a:r>
              <a:rPr lang="en-US" altLang="ko-KR" sz="1000" dirty="0" smtClean="0"/>
              <a:t>1TS,</a:t>
            </a:r>
            <a:r>
              <a:rPr lang="ko-KR" altLang="en-US" sz="1000" dirty="0" err="1" smtClean="0"/>
              <a:t>데리야끼</a:t>
            </a:r>
            <a:r>
              <a:rPr lang="ko-KR" altLang="en-US" sz="1000" dirty="0" smtClean="0"/>
              <a:t> 소스</a:t>
            </a:r>
            <a:r>
              <a:rPr lang="en-US" altLang="ko-KR" sz="1000" dirty="0" smtClean="0"/>
              <a:t>1TS,</a:t>
            </a:r>
            <a:r>
              <a:rPr lang="ko-KR" altLang="en-US" sz="1000" dirty="0" smtClean="0"/>
              <a:t>레몬식초</a:t>
            </a:r>
            <a:r>
              <a:rPr lang="en-US" altLang="ko-KR" sz="1000" dirty="0" smtClean="0"/>
              <a:t>1/2TS,</a:t>
            </a:r>
            <a:r>
              <a:rPr lang="ko-KR" altLang="en-US" sz="1000" dirty="0" smtClean="0"/>
              <a:t>참기름</a:t>
            </a:r>
            <a:r>
              <a:rPr lang="en-US" altLang="ko-KR" sz="1000" dirty="0" smtClean="0"/>
              <a:t> </a:t>
            </a:r>
            <a:r>
              <a:rPr lang="en-US" altLang="ko-KR" sz="1000" dirty="0" smtClean="0"/>
              <a:t>1/2TS</a:t>
            </a:r>
            <a:r>
              <a:rPr lang="ko-KR" altLang="en-US" sz="1000" dirty="0" smtClean="0"/>
              <a:t>를 기름과 소스가 섞일 때까지 잘 섞어준다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>
                <a:solidFill>
                  <a:schemeClr val="tx2"/>
                </a:solidFill>
              </a:rPr>
              <a:t>입맛을 돋아주고 튀김의 풍미를 오려주는 소스이다</a:t>
            </a:r>
            <a:r>
              <a:rPr lang="en-US" altLang="ko-KR" sz="2000" dirty="0" smtClean="0">
                <a:solidFill>
                  <a:schemeClr val="tx2"/>
                </a:solidFill>
              </a:rPr>
              <a:t>.</a:t>
            </a:r>
            <a:endParaRPr lang="ko-KR" altLang="en-US" sz="20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특제 튀김소스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5"/>
            <a:ext cx="7200800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67544" y="5013176"/>
            <a:ext cx="1656600" cy="9361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79512" y="4869160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776" y="48691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195736" y="4869160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7" name="Picture 3" descr="C:\Users\Administrator\Desktop\고로께\20170730_16544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1872000" cy="1368000"/>
          </a:xfrm>
          <a:prstGeom prst="rect">
            <a:avLst/>
          </a:prstGeom>
          <a:noFill/>
        </p:spPr>
      </p:pic>
      <p:pic>
        <p:nvPicPr>
          <p:cNvPr id="1028" name="Picture 4" descr="C:\Users\Administrator\Desktop\고로께\20170730_171317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1872000" cy="1368000"/>
          </a:xfrm>
          <a:prstGeom prst="rect">
            <a:avLst/>
          </a:prstGeom>
          <a:noFill/>
        </p:spPr>
      </p:pic>
      <p:pic>
        <p:nvPicPr>
          <p:cNvPr id="1029" name="Picture 5" descr="C:\Users\Administrator\Desktop\고로께\20170730_173717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124744"/>
            <a:ext cx="1872000" cy="1368000"/>
          </a:xfrm>
          <a:prstGeom prst="rect">
            <a:avLst/>
          </a:prstGeom>
          <a:noFill/>
        </p:spPr>
      </p:pic>
      <p:pic>
        <p:nvPicPr>
          <p:cNvPr id="1031" name="Picture 7" descr="C:\Users\Administrator\Desktop\고로께\20170730_174435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924944"/>
            <a:ext cx="1872000" cy="136800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24744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924944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924944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852936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869160"/>
            <a:ext cx="18072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869160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251520" y="24928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감자를 끓는 물에 소금을 살짝 넣고 푹 삶는다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2555776" y="2492896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감자를 으깬다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4716016" y="24928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김치와 참기름을 </a:t>
            </a:r>
            <a:r>
              <a:rPr lang="ko-KR" altLang="en-US" sz="1000" dirty="0" err="1" smtClean="0"/>
              <a:t>후라이팬에</a:t>
            </a:r>
            <a:r>
              <a:rPr lang="ko-KR" altLang="en-US" sz="1000" dirty="0" smtClean="0"/>
              <a:t> 넣고 달달 볶아준다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6948264" y="2492896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고기는 핏물을 제거한다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395536" y="429309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볶음 김치와 감자와 후추를 넣고 섞어서 김치 감자 무스를 만든다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2555776" y="42930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고기를 둥글게 펼치고 김치 감자 무스를 넣고 감싸준다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4716016" y="4293096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세모난 모양으로 잡아준다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6876256" y="4293096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기력보충 튀김 반죽과 같이 튀김가루와 물을 </a:t>
            </a:r>
            <a:r>
              <a:rPr lang="en-US" altLang="ko-KR" sz="1000" dirty="0" smtClean="0"/>
              <a:t>1:1</a:t>
            </a:r>
            <a:r>
              <a:rPr lang="ko-KR" altLang="en-US" sz="1000" dirty="0" smtClean="0"/>
              <a:t>비율로 섞어서 고기를 묻혀준다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623731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/>
              <a:t>빵가루를</a:t>
            </a:r>
            <a:r>
              <a:rPr lang="ko-KR" altLang="en-US" sz="1000" dirty="0" smtClean="0"/>
              <a:t> 입힌다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2555776" y="623731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160</a:t>
            </a:r>
            <a:r>
              <a:rPr lang="ko-KR" altLang="en-US" sz="1000" dirty="0" smtClean="0"/>
              <a:t>도 정도의 온도에서 노릇하게  익혀준다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200" dirty="0" smtClean="0"/>
              <a:t>김치</a:t>
            </a:r>
            <a:r>
              <a:rPr lang="en-US" altLang="ko-KR" sz="1200" dirty="0" smtClean="0"/>
              <a:t>:</a:t>
            </a:r>
            <a:r>
              <a:rPr lang="ko-KR" altLang="en-US" sz="1200" dirty="0" smtClean="0"/>
              <a:t> 비타민</a:t>
            </a:r>
            <a:r>
              <a:rPr lang="en-US" altLang="ko-KR" sz="1200" dirty="0" smtClean="0"/>
              <a:t>(B</a:t>
            </a:r>
            <a:r>
              <a:rPr lang="en-US" altLang="ko-KR" sz="1200" baseline="-25000" dirty="0" smtClean="0"/>
              <a:t>1</a:t>
            </a:r>
            <a:r>
              <a:rPr lang="en-US" altLang="ko-KR" sz="1200" dirty="0" smtClean="0"/>
              <a:t>, B</a:t>
            </a:r>
            <a:r>
              <a:rPr lang="en-US" altLang="ko-KR" sz="1200" baseline="-25000" dirty="0" smtClean="0"/>
              <a:t>2</a:t>
            </a:r>
            <a:r>
              <a:rPr lang="en-US" altLang="ko-KR" sz="1200" dirty="0" smtClean="0"/>
              <a:t>, C </a:t>
            </a:r>
            <a:r>
              <a:rPr lang="ko-KR" altLang="en-US" sz="1200" dirty="0" smtClean="0"/>
              <a:t>등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과 무기질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칼슘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칼륨 등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이 풍부하고 소화를 도우며 암 예방에 </a:t>
            </a:r>
            <a:r>
              <a:rPr lang="ko-KR" altLang="en-US" sz="1200" dirty="0" smtClean="0"/>
              <a:t>유익하다</a:t>
            </a:r>
            <a:r>
              <a:rPr lang="en-US" altLang="ko-KR" sz="1200" dirty="0" smtClean="0"/>
              <a:t>.</a:t>
            </a:r>
            <a:endParaRPr lang="en-US" altLang="ko-KR" sz="1200" dirty="0" smtClean="0"/>
          </a:p>
          <a:p>
            <a:r>
              <a:rPr lang="ko-KR" altLang="en-US" sz="1200" dirty="0" smtClean="0"/>
              <a:t>감자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감자에 들어있는 비타민</a:t>
            </a:r>
            <a:r>
              <a:rPr lang="en-US" altLang="ko-KR" sz="1200" dirty="0" smtClean="0"/>
              <a:t>C</a:t>
            </a:r>
            <a:r>
              <a:rPr lang="ko-KR" altLang="en-US" sz="1200" dirty="0" smtClean="0"/>
              <a:t>는 열에 쉽게 파괴 되지 않아서 비타민</a:t>
            </a:r>
            <a:r>
              <a:rPr lang="en-US" altLang="ko-KR" sz="1200" dirty="0" smtClean="0"/>
              <a:t>C</a:t>
            </a:r>
            <a:r>
              <a:rPr lang="ko-KR" altLang="en-US" sz="1200" dirty="0" smtClean="0"/>
              <a:t>를 많이 </a:t>
            </a:r>
            <a:r>
              <a:rPr lang="ko-KR" altLang="en-US" sz="1200" dirty="0" err="1" smtClean="0"/>
              <a:t>섭취할수있다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 비타민 </a:t>
            </a:r>
            <a:r>
              <a:rPr lang="en-US" altLang="ko-KR" sz="1200" dirty="0" smtClean="0"/>
              <a:t>C</a:t>
            </a:r>
            <a:r>
              <a:rPr lang="ko-KR" altLang="en-US" sz="1200" dirty="0" smtClean="0"/>
              <a:t>는 고혈압이나 암을 예방하고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스트레스로 인한 피로와 권태를 없애는 역할을 </a:t>
            </a:r>
            <a:r>
              <a:rPr lang="ko-KR" altLang="en-US" sz="1200" dirty="0" smtClean="0"/>
              <a:t>한다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보충설명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감자의 부족한  칼슘을 김치가  </a:t>
            </a:r>
            <a:r>
              <a:rPr lang="ko-KR" altLang="en-US" sz="1200" dirty="0" err="1" smtClean="0"/>
              <a:t>채워주므로써</a:t>
            </a:r>
            <a:r>
              <a:rPr lang="ko-KR" altLang="en-US" sz="1200" dirty="0" smtClean="0"/>
              <a:t> 둘의 조합이 좋다</a:t>
            </a:r>
            <a:r>
              <a:rPr lang="en-US" altLang="ko-KR" sz="1200" dirty="0" smtClean="0"/>
              <a:t>.</a:t>
            </a:r>
            <a:endParaRPr lang="en-US" altLang="ko-KR" sz="1200" dirty="0" smtClean="0"/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300" b="1" dirty="0" smtClean="0"/>
              <a:t>요리 제목 </a:t>
            </a:r>
            <a:r>
              <a:rPr lang="en-US" altLang="ko-KR" sz="2300" dirty="0" smtClean="0"/>
              <a:t>: </a:t>
            </a:r>
            <a:r>
              <a:rPr lang="en-US" altLang="ko-KR" sz="2300" dirty="0" smtClean="0"/>
              <a:t>『</a:t>
            </a:r>
            <a:r>
              <a:rPr lang="ko-KR" altLang="en-US" sz="2300" dirty="0" smtClean="0"/>
              <a:t>고기와 </a:t>
            </a:r>
            <a:r>
              <a:rPr lang="ko-KR" altLang="en-US" sz="2300" dirty="0" smtClean="0"/>
              <a:t>김치 감자무스를 품은 </a:t>
            </a:r>
            <a:r>
              <a:rPr lang="ko-KR" altLang="en-US" sz="2300" dirty="0" err="1" smtClean="0"/>
              <a:t>고로케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』</a:t>
            </a:r>
            <a:r>
              <a:rPr lang="ko-KR" altLang="en-US" sz="2300" dirty="0" smtClean="0">
                <a:solidFill>
                  <a:srgbClr val="0070C0"/>
                </a:solidFill>
              </a:rPr>
              <a:t> </a:t>
            </a:r>
            <a:r>
              <a:rPr lang="en-US" altLang="ko-KR" sz="2300" dirty="0" smtClean="0">
                <a:solidFill>
                  <a:srgbClr val="0070C0"/>
                </a:solidFill>
              </a:rPr>
              <a:t> </a:t>
            </a:r>
            <a:endParaRPr lang="ko-KR" altLang="en-US" sz="23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20079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7544" y="321297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9512" y="3068960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96752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140968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3528" y="263691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양파를  가로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세로길이가 </a:t>
            </a:r>
            <a:r>
              <a:rPr lang="en-US" altLang="ko-KR" sz="1000" dirty="0" smtClean="0"/>
              <a:t>2.5cm</a:t>
            </a:r>
            <a:r>
              <a:rPr lang="ko-KR" altLang="en-US" sz="1000" dirty="0" smtClean="0"/>
              <a:t>로 잘라준다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2627784" y="263691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청양고추는 어슷썰기 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644008" y="263691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물</a:t>
            </a:r>
            <a:r>
              <a:rPr lang="en-US" altLang="ko-KR" sz="1000" dirty="0" smtClean="0"/>
              <a:t>4TS</a:t>
            </a:r>
            <a:r>
              <a:rPr lang="ko-KR" altLang="en-US" sz="1000" dirty="0" smtClean="0"/>
              <a:t>간장</a:t>
            </a:r>
            <a:r>
              <a:rPr lang="en-US" altLang="ko-KR" sz="1000" dirty="0" smtClean="0"/>
              <a:t>2TS</a:t>
            </a:r>
            <a:r>
              <a:rPr lang="ko-KR" altLang="en-US" sz="1000" dirty="0" smtClean="0"/>
              <a:t>식초</a:t>
            </a:r>
            <a:r>
              <a:rPr lang="en-US" altLang="ko-KR" sz="1000" dirty="0" smtClean="0"/>
              <a:t>1TS</a:t>
            </a:r>
            <a:r>
              <a:rPr lang="ko-KR" altLang="en-US" sz="1000" dirty="0" smtClean="0"/>
              <a:t>설탕</a:t>
            </a:r>
            <a:r>
              <a:rPr lang="en-US" altLang="ko-KR" sz="1000" dirty="0" smtClean="0"/>
              <a:t>1TS</a:t>
            </a:r>
            <a:r>
              <a:rPr lang="ko-KR" altLang="en-US" sz="1000" dirty="0" smtClean="0"/>
              <a:t>를 넣고 섞어준다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6948264" y="278092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소스를 한소끔 끊여준다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395536" y="4581128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썰어둔 양파와 청양고추에 소스를 붓고 </a:t>
            </a:r>
            <a:r>
              <a:rPr lang="en-US" altLang="ko-KR" sz="1000" dirty="0" smtClean="0"/>
              <a:t>3</a:t>
            </a:r>
            <a:r>
              <a:rPr lang="ko-KR" altLang="en-US" sz="1000" dirty="0" smtClean="0"/>
              <a:t>일간 숙성시키고 접시에 담아둔다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solidFill>
                  <a:schemeClr val="tx2"/>
                </a:solidFill>
              </a:rPr>
              <a:t>양파</a:t>
            </a:r>
            <a:r>
              <a:rPr lang="en-US" altLang="ko-KR" sz="1800" dirty="0" smtClean="0">
                <a:solidFill>
                  <a:schemeClr val="tx2"/>
                </a:solidFill>
              </a:rPr>
              <a:t>:</a:t>
            </a:r>
            <a:r>
              <a:rPr lang="ko-KR" altLang="en-US" sz="1800" dirty="0" smtClean="0"/>
              <a:t> 소화작용 촉진 </a:t>
            </a:r>
            <a:endParaRPr lang="en-US" altLang="ko-KR" sz="1800" dirty="0" smtClean="0">
              <a:solidFill>
                <a:schemeClr val="tx2"/>
              </a:solidFill>
            </a:endParaRPr>
          </a:p>
          <a:p>
            <a:r>
              <a:rPr lang="ko-KR" altLang="en-US" sz="1800" dirty="0" smtClean="0">
                <a:solidFill>
                  <a:schemeClr val="tx2"/>
                </a:solidFill>
              </a:rPr>
              <a:t>청양 </a:t>
            </a:r>
            <a:r>
              <a:rPr lang="ko-KR" altLang="en-US" sz="1800" dirty="0" smtClean="0">
                <a:solidFill>
                  <a:schemeClr val="tx2"/>
                </a:solidFill>
              </a:rPr>
              <a:t>고추</a:t>
            </a:r>
            <a:r>
              <a:rPr lang="en-US" altLang="ko-KR" sz="1800" dirty="0" smtClean="0">
                <a:solidFill>
                  <a:schemeClr val="tx2"/>
                </a:solidFill>
              </a:rPr>
              <a:t>:</a:t>
            </a:r>
            <a:r>
              <a:rPr lang="ko-KR" altLang="en-US" sz="1800" dirty="0" smtClean="0"/>
              <a:t> 비타민</a:t>
            </a:r>
            <a:r>
              <a:rPr lang="en-US" altLang="ko-KR" sz="1800" dirty="0" smtClean="0"/>
              <a:t>C</a:t>
            </a:r>
            <a:r>
              <a:rPr lang="ko-KR" altLang="en-US" sz="1800" dirty="0" smtClean="0"/>
              <a:t>의 성분이 풍부하며 우리몸의 면역력 </a:t>
            </a:r>
            <a:r>
              <a:rPr lang="ko-KR" altLang="en-US" sz="1800" dirty="0" smtClean="0"/>
              <a:t>증진한다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뇌기능을 활성화 시킨다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눈 건강에 좋다</a:t>
            </a:r>
            <a:endParaRPr lang="ko-KR" altLang="en-US" sz="1800" dirty="0" smtClean="0"/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『</a:t>
            </a:r>
            <a:r>
              <a:rPr lang="ko-KR" altLang="en-US" sz="2400" dirty="0" smtClean="0"/>
              <a:t>느끼함의 천적 장아찌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17913"/>
            <a:ext cx="7056784" cy="41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1.</a:t>
            </a:r>
            <a:r>
              <a:rPr lang="ko-KR" altLang="en-US" sz="2400" dirty="0" smtClean="0"/>
              <a:t>출품하는 메뉴의 전체 </a:t>
            </a:r>
            <a:r>
              <a:rPr lang="ko-KR" altLang="en-US" sz="2400" dirty="0" err="1" smtClean="0"/>
              <a:t>컨셉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2.</a:t>
            </a:r>
            <a:r>
              <a:rPr lang="ko-KR" altLang="en-US" sz="2400" dirty="0" smtClean="0"/>
              <a:t> 조리과정 작성하기 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3.</a:t>
            </a:r>
            <a:r>
              <a:rPr lang="ko-KR" altLang="en-US" sz="2400" dirty="0" smtClean="0"/>
              <a:t>요리제목 및 재료의 효능 알아보기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4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대회를 </a:t>
            </a:r>
            <a:r>
              <a:rPr lang="ko-KR" altLang="en-US" sz="2400" dirty="0" smtClean="0"/>
              <a:t>참가하면서 </a:t>
            </a:r>
            <a:r>
              <a:rPr lang="ko-KR" altLang="en-US" sz="2400" dirty="0" smtClean="0"/>
              <a:t>느낀 점</a:t>
            </a:r>
            <a:endParaRPr lang="en-US" altLang="ko-KR" sz="2400" dirty="0" smtClean="0"/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187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23528" y="2564904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매실 액을 준비한다</a:t>
            </a:r>
            <a:endParaRPr lang="ko-KR" alt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55776" y="256490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물과 매실 액을 </a:t>
            </a:r>
            <a:r>
              <a:rPr lang="en-US" altLang="ko-KR" sz="1000" dirty="0" smtClean="0"/>
              <a:t>3:1</a:t>
            </a:r>
            <a:r>
              <a:rPr lang="ko-KR" altLang="en-US" sz="1000" dirty="0" smtClean="0"/>
              <a:t>비율로 섞어준 뒤 얼음을 넣어준다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err="1" smtClean="0">
                <a:solidFill>
                  <a:schemeClr val="tx2"/>
                </a:solidFill>
              </a:rPr>
              <a:t>매실액</a:t>
            </a:r>
            <a:r>
              <a:rPr lang="en-US" altLang="ko-KR" sz="1800" dirty="0" smtClean="0">
                <a:solidFill>
                  <a:schemeClr val="tx2"/>
                </a:solidFill>
              </a:rPr>
              <a:t>:</a:t>
            </a:r>
            <a:r>
              <a:rPr lang="ko-KR" altLang="en-US" sz="1800" dirty="0" smtClean="0">
                <a:solidFill>
                  <a:schemeClr val="tx2"/>
                </a:solidFill>
              </a:rPr>
              <a:t>피로회복</a:t>
            </a:r>
            <a:r>
              <a:rPr lang="en-US" altLang="ko-KR" sz="1800" dirty="0" smtClean="0">
                <a:solidFill>
                  <a:schemeClr val="tx2"/>
                </a:solidFill>
              </a:rPr>
              <a:t>,</a:t>
            </a:r>
            <a:r>
              <a:rPr lang="ko-KR" altLang="en-US" sz="1800" dirty="0" smtClean="0">
                <a:solidFill>
                  <a:schemeClr val="tx2"/>
                </a:solidFill>
              </a:rPr>
              <a:t>소화를 돕고</a:t>
            </a:r>
            <a:r>
              <a:rPr lang="en-US" altLang="ko-KR" sz="1800" dirty="0" smtClean="0">
                <a:solidFill>
                  <a:schemeClr val="tx2"/>
                </a:solidFill>
              </a:rPr>
              <a:t> </a:t>
            </a:r>
            <a:r>
              <a:rPr lang="ko-KR" altLang="en-US" sz="1800" dirty="0" smtClean="0">
                <a:solidFill>
                  <a:schemeClr val="tx2"/>
                </a:solidFill>
              </a:rPr>
              <a:t>성인병예방</a:t>
            </a:r>
            <a:r>
              <a:rPr lang="en-US" altLang="ko-KR" sz="1800" dirty="0" smtClean="0">
                <a:solidFill>
                  <a:schemeClr val="tx2"/>
                </a:solidFill>
              </a:rPr>
              <a:t>,</a:t>
            </a:r>
            <a:r>
              <a:rPr lang="ko-KR" altLang="en-US" sz="1800" dirty="0" smtClean="0">
                <a:solidFill>
                  <a:schemeClr val="tx2"/>
                </a:solidFill>
              </a:rPr>
              <a:t>간 기능 강화</a:t>
            </a:r>
            <a:r>
              <a:rPr lang="en-US" altLang="ko-KR" sz="1800" dirty="0" smtClean="0">
                <a:solidFill>
                  <a:schemeClr val="tx2"/>
                </a:solidFill>
              </a:rPr>
              <a:t>,</a:t>
            </a:r>
            <a:r>
              <a:rPr lang="ko-KR" altLang="en-US" sz="1800" dirty="0" smtClean="0">
                <a:solidFill>
                  <a:schemeClr val="tx2"/>
                </a:solidFill>
              </a:rPr>
              <a:t>식중독 예방</a:t>
            </a:r>
            <a:r>
              <a:rPr lang="en-US" altLang="ko-KR" sz="1800" dirty="0" smtClean="0">
                <a:solidFill>
                  <a:schemeClr val="tx2"/>
                </a:solidFill>
              </a:rPr>
              <a:t>,</a:t>
            </a:r>
            <a:r>
              <a:rPr lang="ko-KR" altLang="en-US" sz="1800" dirty="0" smtClean="0">
                <a:solidFill>
                  <a:schemeClr val="tx2"/>
                </a:solidFill>
              </a:rPr>
              <a:t>항암</a:t>
            </a:r>
            <a:r>
              <a:rPr lang="en-US" altLang="ko-KR" sz="1800" dirty="0" smtClean="0">
                <a:solidFill>
                  <a:schemeClr val="tx2"/>
                </a:solidFill>
              </a:rPr>
              <a:t>,</a:t>
            </a:r>
            <a:r>
              <a:rPr lang="ko-KR" altLang="en-US" sz="1800" dirty="0" smtClean="0">
                <a:solidFill>
                  <a:schemeClr val="tx2"/>
                </a:solidFill>
              </a:rPr>
              <a:t>  작용을 한다</a:t>
            </a:r>
            <a:r>
              <a:rPr lang="en-US" altLang="ko-KR" sz="1800" dirty="0" smtClean="0">
                <a:solidFill>
                  <a:schemeClr val="tx2"/>
                </a:solidFill>
              </a:rPr>
              <a:t>.</a:t>
            </a:r>
            <a:endParaRPr lang="ko-KR" altLang="en-US" sz="18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</a:t>
            </a:r>
            <a:r>
              <a:rPr lang="en-US" altLang="ko-KR" sz="2400" dirty="0" smtClean="0"/>
              <a:t>『</a:t>
            </a:r>
            <a:r>
              <a:rPr lang="ko-KR" altLang="en-US" sz="2400" dirty="0" smtClean="0"/>
              <a:t>얼음 동동 매실 차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2008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solidFill>
                  <a:schemeClr val="tx2"/>
                </a:solidFill>
              </a:rPr>
              <a:t>최종으로 밥을 전자레인지에 데워서 </a:t>
            </a:r>
            <a:r>
              <a:rPr lang="en-US" altLang="ko-KR" sz="1800" dirty="0" smtClean="0">
                <a:solidFill>
                  <a:schemeClr val="tx2"/>
                </a:solidFill>
              </a:rPr>
              <a:t>½</a:t>
            </a:r>
            <a:r>
              <a:rPr lang="ko-KR" altLang="en-US" sz="1800" dirty="0" smtClean="0">
                <a:solidFill>
                  <a:schemeClr val="tx2"/>
                </a:solidFill>
              </a:rPr>
              <a:t>개를 펼쳐서 올려주고 밥 위에 주먹밥  </a:t>
            </a:r>
            <a:r>
              <a:rPr lang="ko-KR" altLang="en-US" sz="1800" dirty="0" err="1" smtClean="0">
                <a:solidFill>
                  <a:schemeClr val="tx2"/>
                </a:solidFill>
              </a:rPr>
              <a:t>후리가케를</a:t>
            </a:r>
            <a:r>
              <a:rPr lang="ko-KR" altLang="en-US" sz="1800" dirty="0" smtClean="0">
                <a:solidFill>
                  <a:schemeClr val="tx2"/>
                </a:solidFill>
              </a:rPr>
              <a:t> 올려준 다음에 나머지  </a:t>
            </a:r>
            <a:r>
              <a:rPr lang="ko-KR" altLang="en-US" sz="1800" dirty="0" err="1" smtClean="0">
                <a:solidFill>
                  <a:schemeClr val="tx2"/>
                </a:solidFill>
              </a:rPr>
              <a:t>플레이팅을</a:t>
            </a:r>
            <a:r>
              <a:rPr lang="ko-KR" altLang="en-US" sz="1800" dirty="0" smtClean="0">
                <a:solidFill>
                  <a:schemeClr val="tx2"/>
                </a:solidFill>
              </a:rPr>
              <a:t> 한다</a:t>
            </a:r>
            <a:r>
              <a:rPr lang="en-US" altLang="ko-KR" sz="1800" dirty="0" smtClean="0">
                <a:solidFill>
                  <a:schemeClr val="tx2"/>
                </a:solidFill>
              </a:rPr>
              <a:t>.</a:t>
            </a:r>
            <a:endParaRPr lang="ko-KR" altLang="en-US" sz="18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친구야</a:t>
            </a:r>
            <a:r>
              <a:rPr lang="en-US" altLang="ko-KR" sz="2400" dirty="0" smtClean="0"/>
              <a:t>!</a:t>
            </a:r>
            <a:r>
              <a:rPr lang="ko-KR" altLang="en-US" sz="2400" dirty="0" err="1" smtClean="0"/>
              <a:t>힘내락</a:t>
            </a:r>
            <a:r>
              <a:rPr lang="en-US" altLang="ko-KR" sz="2400" dirty="0" smtClean="0"/>
              <a:t>!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1287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대회를 참가하면서 느낀 점 </a:t>
            </a:r>
            <a:endParaRPr lang="ko-KR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친한 친구와 함께해서 너무 즐거웠고</a:t>
            </a:r>
            <a:r>
              <a:rPr lang="en-US" altLang="ko-KR" sz="2000" dirty="0" smtClean="0"/>
              <a:t>,</a:t>
            </a:r>
          </a:p>
          <a:p>
            <a:r>
              <a:rPr lang="ko-KR" altLang="en-US" sz="2000" dirty="0" smtClean="0"/>
              <a:t>요리 대회가 처음이라 힘들고 부족하고 아쉬운 부분이 있었지만</a:t>
            </a:r>
            <a:endParaRPr lang="en-US" altLang="ko-KR" sz="2000" dirty="0" smtClean="0"/>
          </a:p>
          <a:p>
            <a:r>
              <a:rPr lang="ko-KR" altLang="en-US" sz="2000" dirty="0" smtClean="0"/>
              <a:t> 친구와 함께 요리도 개발해보기도 하고 난생 처음으로 소스도 개발해보고 정말 많은 것을 느꼈으며</a:t>
            </a:r>
            <a:endParaRPr lang="en-US" altLang="ko-KR" sz="2000" dirty="0" smtClean="0"/>
          </a:p>
          <a:p>
            <a:r>
              <a:rPr lang="ko-KR" altLang="en-US" sz="2000" dirty="0" smtClean="0"/>
              <a:t> 우리의 꿈의 시작점을 </a:t>
            </a:r>
            <a:r>
              <a:rPr lang="ko-KR" altLang="en-US" sz="2000" dirty="0" smtClean="0"/>
              <a:t>알</a:t>
            </a:r>
            <a:r>
              <a:rPr lang="ko-KR" altLang="en-US" sz="2000" dirty="0" smtClean="0"/>
              <a:t>리는 발판이 아닐까 하는 생각이 들기도 한다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이 대회의 성적이 좋지 않아서 떨어지더라도 후회는 없다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 왜냐하면 최선을 다했다고 우리는 생각하기 때문이다</a:t>
            </a:r>
            <a:r>
              <a:rPr lang="en-US" altLang="ko-KR" sz="2000" dirty="0" smtClean="0"/>
              <a:t>. </a:t>
            </a:r>
          </a:p>
          <a:p>
            <a:r>
              <a:rPr lang="ko-KR" altLang="en-US" sz="2000" dirty="0" smtClean="0"/>
              <a:t>이 대회가 우리의 인생을 바꿔놓은 것 같았고</a:t>
            </a:r>
            <a:endParaRPr lang="en-US" altLang="ko-KR" sz="2000" dirty="0" smtClean="0"/>
          </a:p>
          <a:p>
            <a:r>
              <a:rPr lang="ko-KR" altLang="en-US" sz="2000" dirty="0" smtClean="0"/>
              <a:t> 정말로 뜻깊은 시간을 보냈던 것 같았다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3598863" y="620713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출품하는 메뉴의 전체 </a:t>
            </a:r>
            <a:r>
              <a:rPr lang="ko-K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컨셉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일단  저희의 메뉴를 보시면 밥이 들어가있습니다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하지만 </a:t>
            </a:r>
            <a:r>
              <a:rPr lang="ko-KR" altLang="en-US" sz="2000" dirty="0" smtClean="0"/>
              <a:t>대부분의 사람들이 생각하는 간식이라 </a:t>
            </a:r>
            <a:r>
              <a:rPr lang="ko-KR" altLang="en-US" sz="2000" dirty="0" smtClean="0"/>
              <a:t>함은</a:t>
            </a:r>
            <a:endParaRPr lang="en-US" altLang="ko-KR" sz="2000" dirty="0" smtClean="0"/>
          </a:p>
          <a:p>
            <a:r>
              <a:rPr lang="ko-KR" altLang="en-US" sz="2000" dirty="0" smtClean="0"/>
              <a:t> </a:t>
            </a:r>
            <a:r>
              <a:rPr lang="ko-KR" altLang="en-US" sz="2000" dirty="0" smtClean="0"/>
              <a:t>밥 먹기 전에 출출할 때 몸에 좋지 않은 </a:t>
            </a:r>
            <a:r>
              <a:rPr lang="ko-KR" altLang="en-US" sz="2000" dirty="0" err="1" smtClean="0"/>
              <a:t>달달한</a:t>
            </a:r>
            <a:r>
              <a:rPr lang="ko-KR" altLang="en-US" sz="2000" dirty="0" smtClean="0"/>
              <a:t> 간식인 케이크나 과자 아니면 패스트푸드인 햄버거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피자 등 입니다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ko-KR" altLang="en-US" sz="2000" dirty="0" smtClean="0"/>
              <a:t>하지만 </a:t>
            </a:r>
            <a:r>
              <a:rPr lang="ko-KR" altLang="en-US" sz="2000" dirty="0" smtClean="0"/>
              <a:t>간편하고 맛있게만 먹을 수 있는 간식의 틀에서 벗어나게 해주고 싶었습니다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그리고 대부분의 학생들은 아침 일찍 학교를 가야 해서 아침밥을 거르고 오는 학생도 있고 학교가 끝나고 늦게까지 학원에 있다가 오면 저녁을 매우 늦게 먹는 학생도 많습니다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그래서 저희는 거의 비중은 튀김으로 가서 간식 도시락이지만 소량의 밥을 넣어 </a:t>
            </a:r>
            <a:r>
              <a:rPr lang="ko-KR" altLang="en-US" sz="2000" dirty="0" err="1" smtClean="0"/>
              <a:t>주므로써</a:t>
            </a:r>
            <a:r>
              <a:rPr lang="ko-KR" altLang="en-US" sz="2000" dirty="0" smtClean="0"/>
              <a:t> 든든한 간식 도시락이 될 수 있게끔 만들어 봤습니다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저희는 </a:t>
            </a:r>
            <a:r>
              <a:rPr lang="ko-KR" altLang="en-US" sz="2000" dirty="0" smtClean="0"/>
              <a:t>보양식의 느낌을 받을 수 있는 재료를 사용하여 기력을 보충 할 수 있는 일식 </a:t>
            </a:r>
            <a:r>
              <a:rPr lang="ko-KR" altLang="en-US" sz="2000" dirty="0" smtClean="0"/>
              <a:t>풍의 도시락을 만들어 봤습니다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176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324071"/>
              </p:ext>
            </p:extLst>
          </p:nvPr>
        </p:nvGraphicFramePr>
        <p:xfrm>
          <a:off x="611560" y="1268760"/>
          <a:ext cx="8064896" cy="464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감자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</a:rPr>
                        <a:t>개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전복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(2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마리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닭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가슴살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조각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돼지고기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다짐육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)100g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청양고추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5g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양파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25g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튀김가루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100g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레몬식초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7.5ml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소금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5g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후춧가루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5g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매실 액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10ml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고춧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 가루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5g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사용재료</a:t>
            </a:r>
            <a:endParaRPr lang="ko-KR" altLang="en-US" sz="2800" dirty="0"/>
          </a:p>
        </p:txBody>
      </p:sp>
      <p:pic>
        <p:nvPicPr>
          <p:cNvPr id="1027" name="Picture 3" descr="C:\Users\Administrator\Desktop\재료\20170730_19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2016224" cy="1296000"/>
          </a:xfrm>
          <a:prstGeom prst="rect">
            <a:avLst/>
          </a:prstGeom>
          <a:noFill/>
        </p:spPr>
      </p:pic>
      <p:pic>
        <p:nvPicPr>
          <p:cNvPr id="1028" name="Picture 4" descr="C:\Users\Administrator\Desktop\재료\20170730_192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2016224" cy="1296000"/>
          </a:xfrm>
          <a:prstGeom prst="rect">
            <a:avLst/>
          </a:prstGeom>
          <a:noFill/>
        </p:spPr>
      </p:pic>
      <p:pic>
        <p:nvPicPr>
          <p:cNvPr id="1029" name="Picture 5" descr="C:\Users\Administrator\Desktop\재료\20170730_192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016224" cy="1296000"/>
          </a:xfrm>
          <a:prstGeom prst="rect">
            <a:avLst/>
          </a:prstGeom>
          <a:noFill/>
        </p:spPr>
      </p:pic>
      <p:pic>
        <p:nvPicPr>
          <p:cNvPr id="1032" name="Picture 8" descr="C:\Users\Administrator\Desktop\재료\20170730_192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80928"/>
            <a:ext cx="2016224" cy="1296000"/>
          </a:xfrm>
          <a:prstGeom prst="rect">
            <a:avLst/>
          </a:prstGeom>
          <a:noFill/>
        </p:spPr>
      </p:pic>
      <p:pic>
        <p:nvPicPr>
          <p:cNvPr id="1033" name="Picture 9" descr="C:\Users\Administrator\Desktop\재료\20170731_173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780928"/>
            <a:ext cx="2016224" cy="12960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780928"/>
            <a:ext cx="2016224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005064"/>
            <a:ext cx="129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038" name="Picture 1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005064"/>
            <a:ext cx="129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040" name="Picture 16" descr="C:\Users\Administrator\Pictures\20170730_182420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365104"/>
            <a:ext cx="2016000" cy="1296000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2420888"/>
            <a:ext cx="1296000" cy="197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1268760"/>
            <a:ext cx="20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4005064"/>
            <a:ext cx="129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324071"/>
              </p:ext>
            </p:extLst>
          </p:nvPr>
        </p:nvGraphicFramePr>
        <p:xfrm>
          <a:off x="611560" y="1268760"/>
          <a:ext cx="8064896" cy="464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버터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5g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빵가루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(30g)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데리야끼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 소스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20g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설탕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5g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불고기용 소고기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100g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새우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마리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표고버섯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개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부추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50g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콩기름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400ml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즉석밥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개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간장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12.5ml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김치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20g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사용재료</a:t>
            </a:r>
            <a:endParaRPr lang="ko-KR" altLang="en-US" sz="2800" dirty="0"/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129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2016224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1296144" cy="201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908720"/>
            <a:ext cx="129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80928"/>
            <a:ext cx="20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780928"/>
            <a:ext cx="20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780928"/>
            <a:ext cx="20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780928"/>
            <a:ext cx="20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4365104"/>
            <a:ext cx="20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4005064"/>
            <a:ext cx="129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060" name="Picture 12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4005064"/>
            <a:ext cx="129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6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365104"/>
            <a:ext cx="201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324071"/>
              </p:ext>
            </p:extLst>
          </p:nvPr>
        </p:nvGraphicFramePr>
        <p:xfrm>
          <a:off x="611560" y="1268760"/>
          <a:ext cx="8064896" cy="464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참기름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7.5ml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사용재료</a:t>
            </a:r>
            <a:endParaRPr lang="ko-KR" altLang="en-US" sz="2800" dirty="0"/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1296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 descr="C:\Users\Administrator\Desktop\전복버터구이\20170730_16364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872208" cy="1368152"/>
          </a:xfrm>
          <a:prstGeom prst="rect">
            <a:avLst/>
          </a:prstGeom>
          <a:noFill/>
        </p:spPr>
      </p:pic>
      <p:pic>
        <p:nvPicPr>
          <p:cNvPr id="3075" name="Picture 3" descr="C:\Users\Administrator\Desktop\전복버터구이\20170730_163730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1872000" cy="1368000"/>
          </a:xfrm>
          <a:prstGeom prst="rect">
            <a:avLst/>
          </a:prstGeom>
          <a:noFill/>
        </p:spPr>
      </p:pic>
      <p:pic>
        <p:nvPicPr>
          <p:cNvPr id="3076" name="Picture 4" descr="C:\Users\Administrator\Desktop\전복버터구이\20170730_163828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1872000" cy="1350000"/>
          </a:xfrm>
          <a:prstGeom prst="rect">
            <a:avLst/>
          </a:prstGeom>
          <a:noFill/>
        </p:spPr>
      </p:pic>
      <p:pic>
        <p:nvPicPr>
          <p:cNvPr id="3077" name="Picture 5" descr="C:\Users\Administrator\Desktop\전복버터구이\20170730_164110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96752"/>
            <a:ext cx="1872000" cy="1368000"/>
          </a:xfrm>
          <a:prstGeom prst="rect">
            <a:avLst/>
          </a:prstGeom>
          <a:noFill/>
        </p:spPr>
      </p:pic>
      <p:pic>
        <p:nvPicPr>
          <p:cNvPr id="3078" name="Picture 6" descr="C:\Users\Administrator\Desktop\전복버터구이\20170730_164139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924944"/>
            <a:ext cx="1872000" cy="1368000"/>
          </a:xfrm>
          <a:prstGeom prst="rect">
            <a:avLst/>
          </a:prstGeom>
          <a:noFill/>
        </p:spPr>
      </p:pic>
      <p:pic>
        <p:nvPicPr>
          <p:cNvPr id="3079" name="Picture 7" descr="C:\Users\Administrator\Desktop\전복버터구이\20170730_164335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924944"/>
            <a:ext cx="1872000" cy="1368000"/>
          </a:xfrm>
          <a:prstGeom prst="rect">
            <a:avLst/>
          </a:prstGeom>
          <a:noFill/>
        </p:spPr>
      </p:pic>
      <p:pic>
        <p:nvPicPr>
          <p:cNvPr id="3081" name="Picture 9" descr="C:\Users\Administrator\Desktop\전복버터구이\20170730_164418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996952"/>
            <a:ext cx="1872000" cy="1368000"/>
          </a:xfrm>
          <a:prstGeom prst="rect">
            <a:avLst/>
          </a:prstGeom>
          <a:noFill/>
        </p:spPr>
      </p:pic>
      <p:pic>
        <p:nvPicPr>
          <p:cNvPr id="3082" name="Picture 10" descr="C:\Users\Administrator\Desktop\전복버터구이\20170730_164555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996952"/>
            <a:ext cx="1872000" cy="1368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95536" y="25649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전복을 칫솔로 이물질을 제거한다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2555776" y="2564904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숟가락으로 전복을 발라낸다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4716016" y="2564904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내장 및 이빨을 제거한다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6948264" y="2564904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전복에 칼집을 내준다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95536" y="4293096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전복에 후추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소금간을 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2555776" y="429309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불은 </a:t>
            </a:r>
            <a:r>
              <a:rPr lang="ko-KR" altLang="en-US" sz="1000" dirty="0" err="1" smtClean="0"/>
              <a:t>중불로</a:t>
            </a:r>
            <a:r>
              <a:rPr lang="ko-KR" altLang="en-US" sz="1000" dirty="0" smtClean="0"/>
              <a:t> 해놓고 </a:t>
            </a:r>
            <a:r>
              <a:rPr lang="ko-KR" altLang="en-US" sz="1000" dirty="0" err="1" smtClean="0"/>
              <a:t>후라이</a:t>
            </a:r>
            <a:r>
              <a:rPr lang="ko-KR" altLang="en-US" sz="1000" dirty="0" smtClean="0"/>
              <a:t> 팬에 버터를 녹여준다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4788024" y="4365104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전복을 노릇하게 구워준다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6948264" y="436510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뜨거우니 식혀놨다가 회 뜨듯이 기울여서 잘라준 뒤 접시에 담는다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 smtClean="0">
                <a:solidFill>
                  <a:schemeClr val="tx2"/>
                </a:solidFill>
              </a:rPr>
              <a:t>전복</a:t>
            </a:r>
            <a:r>
              <a:rPr lang="en-US" altLang="ko-KR" sz="1800" dirty="0" smtClean="0">
                <a:solidFill>
                  <a:schemeClr val="tx2"/>
                </a:solidFill>
              </a:rPr>
              <a:t>:</a:t>
            </a:r>
            <a:r>
              <a:rPr lang="ko-KR" altLang="en-US" sz="1800" dirty="0" smtClean="0">
                <a:solidFill>
                  <a:schemeClr val="tx2"/>
                </a:solidFill>
              </a:rPr>
              <a:t>몸에 기운을 주는 자양강장이나 피로회복에 도움이 된다</a:t>
            </a:r>
            <a:r>
              <a:rPr lang="en-US" altLang="ko-KR" sz="1800" dirty="0" smtClean="0">
                <a:solidFill>
                  <a:schemeClr val="tx2"/>
                </a:solidFill>
              </a:rPr>
              <a:t>.</a:t>
            </a:r>
            <a:endParaRPr lang="ko-KR" altLang="en-US" sz="18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『</a:t>
            </a:r>
            <a:r>
              <a:rPr lang="ko-KR" altLang="en-US" sz="2400" dirty="0" smtClean="0"/>
              <a:t>전복과 버터의 향연</a:t>
            </a:r>
            <a:r>
              <a:rPr lang="en-US" altLang="ko-KR" sz="2400" dirty="0" smtClean="0"/>
              <a:t> 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10" descr="C:\Users\Administrator\Desktop\전복버터구이\20170730_16455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12879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536" y="335699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 flipV="1">
            <a:off x="2627784" y="3284984"/>
            <a:ext cx="1728192" cy="10801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88024" y="3356992"/>
            <a:ext cx="1800200" cy="12241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20272" y="335699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9512" y="321297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39752" y="3284984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72000" y="3284984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32240" y="3284984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 descr="C:\Users\Administrator\Desktop\소고기부추말\20170730_16200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872000" cy="1368000"/>
          </a:xfrm>
          <a:prstGeom prst="rect">
            <a:avLst/>
          </a:prstGeom>
          <a:noFill/>
        </p:spPr>
      </p:pic>
      <p:pic>
        <p:nvPicPr>
          <p:cNvPr id="4099" name="Picture 3" descr="C:\Users\Administrator\Desktop\소고기부추말\20170730_162010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1872000" cy="13680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소고기부추말\20170730_16244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1872000" cy="1368000"/>
          </a:xfrm>
          <a:prstGeom prst="rect">
            <a:avLst/>
          </a:prstGeom>
          <a:noFill/>
        </p:spPr>
      </p:pic>
      <p:pic>
        <p:nvPicPr>
          <p:cNvPr id="4101" name="Picture 5" descr="C:\Users\Administrator\Desktop\소고기부추말\20170730_162527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24744"/>
            <a:ext cx="1872000" cy="1404000"/>
          </a:xfrm>
          <a:prstGeom prst="rect">
            <a:avLst/>
          </a:prstGeom>
          <a:noFill/>
        </p:spPr>
      </p:pic>
      <p:pic>
        <p:nvPicPr>
          <p:cNvPr id="4102" name="Picture 6" descr="C:\Users\Administrator\Desktop\소고기부추말\20170730_1625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165763" y="-11223625"/>
            <a:ext cx="0" cy="0"/>
          </a:xfrm>
          <a:prstGeom prst="rect">
            <a:avLst/>
          </a:prstGeom>
          <a:noFill/>
        </p:spPr>
      </p:pic>
      <p:pic>
        <p:nvPicPr>
          <p:cNvPr id="4103" name="Picture 7" descr="C:\Users\Administrator\Desktop\소고기부추말\20170730_162557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84984"/>
            <a:ext cx="1872000" cy="1368000"/>
          </a:xfrm>
          <a:prstGeom prst="rect">
            <a:avLst/>
          </a:prstGeom>
          <a:noFill/>
        </p:spPr>
      </p:pic>
      <p:pic>
        <p:nvPicPr>
          <p:cNvPr id="4104" name="Picture 8" descr="C:\Users\Administrator\Desktop\소고기부추말\20170730_162842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284984"/>
            <a:ext cx="1872000" cy="1368000"/>
          </a:xfrm>
          <a:prstGeom prst="rect">
            <a:avLst/>
          </a:prstGeom>
          <a:noFill/>
        </p:spPr>
      </p:pic>
      <p:pic>
        <p:nvPicPr>
          <p:cNvPr id="4105" name="Picture 9" descr="C:\Users\Administrator\Desktop\소고기부추말\20170730_163020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284984"/>
            <a:ext cx="1872000" cy="1368000"/>
          </a:xfrm>
          <a:prstGeom prst="rect">
            <a:avLst/>
          </a:prstGeom>
          <a:noFill/>
        </p:spPr>
      </p:pic>
      <p:pic>
        <p:nvPicPr>
          <p:cNvPr id="4106" name="Picture 10" descr="C:\Users\Administrator\Desktop\소고기부추말\20170730_162844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3284984"/>
            <a:ext cx="1872000" cy="1368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95536" y="2564904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소고기를 펼친다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2555776" y="256490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소고기 끝에 부추를 적당량 놓아준다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44008" y="256490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소고기에 부추를 말아준다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6876256" y="256490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달궈진 </a:t>
            </a:r>
            <a:r>
              <a:rPr lang="ko-KR" altLang="en-US" sz="1000" dirty="0" err="1" smtClean="0"/>
              <a:t>후라이팬을</a:t>
            </a:r>
            <a:r>
              <a:rPr lang="ko-KR" altLang="en-US" sz="1000" dirty="0" smtClean="0"/>
              <a:t> 기름을 두르고 </a:t>
            </a:r>
            <a:r>
              <a:rPr lang="ko-KR" altLang="en-US" sz="1000" dirty="0" err="1" smtClean="0"/>
              <a:t>키친타올로</a:t>
            </a:r>
            <a:r>
              <a:rPr lang="ko-KR" altLang="en-US" sz="1000" dirty="0" smtClean="0"/>
              <a:t> 닦아서 코팅해준다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95536" y="472514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소고기를 </a:t>
            </a:r>
            <a:r>
              <a:rPr lang="en-US" altLang="ko-KR" sz="1000" dirty="0" smtClean="0"/>
              <a:t>80%</a:t>
            </a:r>
            <a:r>
              <a:rPr lang="ko-KR" altLang="en-US" sz="1000" dirty="0" smtClean="0"/>
              <a:t>정도 </a:t>
            </a:r>
            <a:r>
              <a:rPr lang="ko-KR" altLang="en-US" sz="1000" dirty="0" err="1" smtClean="0"/>
              <a:t>중불에서</a:t>
            </a:r>
            <a:r>
              <a:rPr lang="ko-KR" altLang="en-US" sz="1000" dirty="0" smtClean="0"/>
              <a:t> 서서히 익혀준다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2555776" y="472514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구워진 소고기에 </a:t>
            </a:r>
            <a:r>
              <a:rPr lang="ko-KR" altLang="en-US" sz="1000" dirty="0" err="1" smtClean="0"/>
              <a:t>데리야끼</a:t>
            </a:r>
            <a:r>
              <a:rPr lang="ko-KR" altLang="en-US" sz="1000" dirty="0" smtClean="0"/>
              <a:t> 소스를 발라준다</a:t>
            </a:r>
            <a:endParaRPr lang="ko-KR" alt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4788024" y="47251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소고기가 완전히 익을 때까지 다시 익혀준다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6948264" y="472514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한번 더 양념을 발라주고 접시에 담는다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7392</TotalTime>
  <Words>1015</Words>
  <Application>Microsoft Office PowerPoint</Application>
  <PresentationFormat>화면 슬라이드 쇼(4:3)</PresentationFormat>
  <Paragraphs>194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테크닉</vt:lpstr>
      <vt:lpstr>슬라이드 1</vt:lpstr>
      <vt:lpstr>슬라이드 2</vt:lpstr>
      <vt:lpstr>출품하는 메뉴의 전체 컨셉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Registered User</cp:lastModifiedBy>
  <cp:revision>143</cp:revision>
  <cp:lastPrinted>2016-05-19T04:14:20Z</cp:lastPrinted>
  <dcterms:created xsi:type="dcterms:W3CDTF">2016-04-25T03:47:31Z</dcterms:created>
  <dcterms:modified xsi:type="dcterms:W3CDTF">2017-08-01T06:40:56Z</dcterms:modified>
</cp:coreProperties>
</file>