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16"/>
  </p:notesMasterIdLst>
  <p:sldIdLst>
    <p:sldId id="263" r:id="rId2"/>
    <p:sldId id="275" r:id="rId3"/>
    <p:sldId id="268" r:id="rId4"/>
    <p:sldId id="272" r:id="rId5"/>
    <p:sldId id="276" r:id="rId6"/>
    <p:sldId id="266" r:id="rId7"/>
    <p:sldId id="271" r:id="rId8"/>
    <p:sldId id="264" r:id="rId9"/>
    <p:sldId id="274" r:id="rId10"/>
    <p:sldId id="277" r:id="rId11"/>
    <p:sldId id="270" r:id="rId12"/>
    <p:sldId id="273" r:id="rId13"/>
    <p:sldId id="278" r:id="rId14"/>
    <p:sldId id="265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16667-9308-4B3F-9871-41E35D0C1CE1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BF8A-77A9-466E-A238-47919EC3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06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6444208" y="147256"/>
            <a:ext cx="2462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2016 KWC </a:t>
            </a:r>
            <a:r>
              <a:rPr lang="ko-KR" altLang="en-US" sz="1600" dirty="0" smtClean="0"/>
              <a:t>요리시연부문</a:t>
            </a:r>
            <a:endParaRPr lang="ko-KR" altLang="en-US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65" y="116632"/>
            <a:ext cx="12331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0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2BFCCA5D-51A0-48C6-8EED-1BD3102CD44F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AA89390-F752-4E69-A44A-1F4CD2C9A5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4"/>
          <p:cNvSpPr txBox="1">
            <a:spLocks/>
          </p:cNvSpPr>
          <p:nvPr/>
        </p:nvSpPr>
        <p:spPr>
          <a:xfrm>
            <a:off x="685800" y="980728"/>
            <a:ext cx="7772400" cy="30963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6000" dirty="0" smtClean="0">
                <a:latin typeface="HY궁서" pitchFamily="18" charset="-127"/>
                <a:ea typeface="HY궁서" pitchFamily="18" charset="-127"/>
              </a:rPr>
              <a:t>“1</a:t>
            </a:r>
            <a:r>
              <a:rPr lang="ko-KR" altLang="en-US" sz="6000" dirty="0" err="1" smtClean="0">
                <a:latin typeface="HY궁서" pitchFamily="18" charset="-127"/>
                <a:ea typeface="HY궁서" pitchFamily="18" charset="-127"/>
              </a:rPr>
              <a:t>등급을목표로</a:t>
            </a:r>
            <a:r>
              <a:rPr lang="en-US" altLang="ko-KR" sz="6000" dirty="0" smtClean="0">
                <a:latin typeface="HY궁서" pitchFamily="18" charset="-127"/>
                <a:ea typeface="HY궁서" pitchFamily="18" charset="-127"/>
              </a:rPr>
              <a:t>”</a:t>
            </a:r>
          </a:p>
          <a:p>
            <a:pPr>
              <a:lnSpc>
                <a:spcPct val="120000"/>
              </a:lnSpc>
            </a:pPr>
            <a:r>
              <a:rPr lang="ko-KR" altLang="en-US" sz="7800" dirty="0" err="1" smtClean="0">
                <a:solidFill>
                  <a:srgbClr val="FF3300"/>
                </a:solidFill>
                <a:latin typeface="양재둘기체M" pitchFamily="18" charset="-127"/>
                <a:ea typeface="양재둘기체M" pitchFamily="18" charset="-127"/>
              </a:rPr>
              <a:t>새우</a:t>
            </a:r>
            <a:r>
              <a:rPr lang="ko-KR" altLang="en-US" sz="7800" dirty="0" err="1" smtClean="0">
                <a:solidFill>
                  <a:srgbClr val="FFFF00"/>
                </a:solidFill>
                <a:latin typeface="양재둘기체M" pitchFamily="18" charset="-127"/>
                <a:ea typeface="양재둘기체M" pitchFamily="18" charset="-127"/>
              </a:rPr>
              <a:t>닭</a:t>
            </a:r>
            <a:endParaRPr lang="ko-KR" altLang="en-US" sz="7800" dirty="0">
              <a:solidFill>
                <a:srgbClr val="FFFF00"/>
              </a:solidFill>
            </a:endParaRPr>
          </a:p>
        </p:txBody>
      </p:sp>
      <p:sp>
        <p:nvSpPr>
          <p:cNvPr id="4" name="부제목 5"/>
          <p:cNvSpPr txBox="1">
            <a:spLocks/>
          </p:cNvSpPr>
          <p:nvPr/>
        </p:nvSpPr>
        <p:spPr>
          <a:xfrm>
            <a:off x="4427984" y="3861048"/>
            <a:ext cx="3348372" cy="165618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4000" dirty="0" err="1" smtClean="0">
                <a:latin typeface="HY백송B" pitchFamily="18" charset="-127"/>
                <a:ea typeface="HY백송B" pitchFamily="18" charset="-127"/>
              </a:rPr>
              <a:t>이매고등학교</a:t>
            </a:r>
            <a:endParaRPr lang="en-US" altLang="ko-KR" sz="4000" dirty="0">
              <a:latin typeface="HY백송B" pitchFamily="18" charset="-127"/>
              <a:ea typeface="HY백송B" pitchFamily="18" charset="-127"/>
            </a:endParaRPr>
          </a:p>
          <a:p>
            <a:pPr marL="0" indent="0">
              <a:buNone/>
            </a:pPr>
            <a:r>
              <a:rPr lang="ko-KR" altLang="en-US" sz="3600" dirty="0" smtClean="0">
                <a:latin typeface="HY궁서" pitchFamily="18" charset="-127"/>
                <a:ea typeface="HY궁서" pitchFamily="18" charset="-127"/>
              </a:rPr>
              <a:t>         김현중</a:t>
            </a:r>
            <a:endParaRPr lang="ko-KR" altLang="en-US" sz="36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166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2017 KWC </a:t>
            </a:r>
            <a:r>
              <a:rPr lang="ko-KR" altLang="en-US" dirty="0" smtClean="0"/>
              <a:t>요리시연부문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1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59642" y="44624"/>
            <a:ext cx="48349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</a:t>
            </a:r>
            <a:r>
              <a:rPr lang="ko-KR" alt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가슴으로 품은 김치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 -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altLang="ko-K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59434" y="509047"/>
            <a:ext cx="68191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4</a:t>
            </a:r>
            <a:r>
              <a:rPr lang="en-US" altLang="ko-K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) </a:t>
            </a:r>
            <a:r>
              <a:rPr lang="ko-KR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완성사진</a:t>
            </a:r>
            <a:endParaRPr lang="en-US" altLang="ko-K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28350" y="936146"/>
            <a:ext cx="4155926" cy="5541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22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9" y="1510434"/>
            <a:ext cx="3600400" cy="2838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직사각형 2"/>
          <p:cNvSpPr/>
          <p:nvPr/>
        </p:nvSpPr>
        <p:spPr>
          <a:xfrm>
            <a:off x="4100449" y="1507129"/>
            <a:ext cx="4346328" cy="379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rgbClr val="FF0000"/>
                </a:solidFill>
                <a:latin typeface="HY궁서" pitchFamily="18" charset="-127"/>
                <a:ea typeface="HY궁서" pitchFamily="18" charset="-127"/>
              </a:rPr>
              <a:t>오미자</a:t>
            </a:r>
            <a:r>
              <a:rPr lang="ko-KR" altLang="en-US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 속에는 </a:t>
            </a:r>
            <a:r>
              <a:rPr lang="ko-KR" altLang="en-US" sz="2400" dirty="0" err="1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시트럴</a:t>
            </a:r>
            <a:r>
              <a:rPr lang="en-US" altLang="ko-KR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,</a:t>
            </a:r>
            <a:r>
              <a:rPr lang="ko-KR" altLang="en-US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사과산</a:t>
            </a:r>
            <a:r>
              <a:rPr lang="en-US" altLang="ko-KR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,</a:t>
            </a:r>
            <a:r>
              <a:rPr lang="ko-KR" altLang="en-US" sz="2400" dirty="0" err="1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잔드린</a:t>
            </a:r>
            <a:r>
              <a:rPr lang="en-US" altLang="ko-KR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,</a:t>
            </a:r>
            <a:r>
              <a:rPr lang="ko-KR" altLang="en-US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고미신</a:t>
            </a:r>
            <a:r>
              <a:rPr lang="en-US" altLang="ko-KR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,</a:t>
            </a:r>
            <a:r>
              <a:rPr lang="ko-KR" altLang="en-US" sz="2400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시트르산 등</a:t>
            </a:r>
            <a:endParaRPr lang="en-US" altLang="ko-KR" sz="2400" dirty="0" smtClean="0">
              <a:solidFill>
                <a:srgbClr val="FFC000"/>
              </a:solidFill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400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많이 함유되어 </a:t>
            </a:r>
            <a:r>
              <a:rPr lang="ko-KR" altLang="en-US" sz="2400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있으며</a:t>
            </a:r>
            <a:r>
              <a:rPr lang="en-US" altLang="ko-KR" sz="2400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,</a:t>
            </a:r>
          </a:p>
          <a:p>
            <a:r>
              <a:rPr lang="ko-KR" altLang="en-US" sz="2400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비타민</a:t>
            </a:r>
            <a:r>
              <a:rPr lang="en-US" altLang="ko-KR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B </a:t>
            </a:r>
            <a:r>
              <a:rPr lang="ko-KR" altLang="en-US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군도 풍부해 </a:t>
            </a:r>
            <a:r>
              <a:rPr lang="ko-KR" altLang="en-US" sz="2400" dirty="0" err="1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면연력과</a:t>
            </a:r>
            <a:r>
              <a:rPr lang="ko-KR" altLang="en-US" sz="2400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피로회복</a:t>
            </a:r>
            <a:r>
              <a:rPr lang="en-US" altLang="ko-KR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,</a:t>
            </a:r>
            <a:r>
              <a:rPr lang="ko-KR" altLang="en-US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원기회복에 효과적이다</a:t>
            </a:r>
            <a:r>
              <a:rPr lang="en-US" altLang="ko-KR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. </a:t>
            </a:r>
            <a:endParaRPr lang="en-US" altLang="ko-KR" sz="2400" dirty="0" smtClean="0">
              <a:solidFill>
                <a:srgbClr val="FFC000"/>
              </a:solidFill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400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또한</a:t>
            </a:r>
            <a:r>
              <a:rPr lang="en-US" altLang="ko-KR" sz="2400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,</a:t>
            </a:r>
            <a:r>
              <a:rPr lang="ko-KR" altLang="en-US" sz="2400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기관지에도 좋아 </a:t>
            </a:r>
            <a:r>
              <a:rPr lang="ko-KR" altLang="en-US" sz="2400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스트레스와 면역력이 감퇴된 수험생들이 감기를 예방할 수 있게 해주며</a:t>
            </a:r>
            <a:r>
              <a:rPr lang="en-US" altLang="ko-KR" sz="2400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, </a:t>
            </a:r>
            <a:r>
              <a:rPr lang="ko-KR" altLang="en-US" sz="2400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공부를 </a:t>
            </a:r>
            <a:r>
              <a:rPr lang="ko-KR" altLang="en-US" sz="2400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하느라 </a:t>
            </a:r>
            <a:r>
              <a:rPr lang="ko-KR" altLang="en-US" sz="2400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지쳤던 눈을 보호한다</a:t>
            </a:r>
            <a:endParaRPr lang="ko-KR" altLang="en-US" sz="2400" dirty="0">
              <a:solidFill>
                <a:srgbClr val="FFC000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346768" y="44624"/>
            <a:ext cx="4060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</a:t>
            </a:r>
            <a:r>
              <a:rPr lang="ko-KR" alt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오미자젤리푸</a:t>
            </a:r>
            <a:r>
              <a:rPr lang="ko-KR" alt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딩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 -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altLang="ko-K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59434" y="509047"/>
            <a:ext cx="68191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1</a:t>
            </a:r>
            <a:r>
              <a:rPr lang="en-US" altLang="ko-K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) </a:t>
            </a:r>
            <a:r>
              <a:rPr lang="ko-KR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오미자의 효능</a:t>
            </a:r>
            <a:endParaRPr lang="en-US" altLang="ko-K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75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5068450" y="1391822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25" y="1391822"/>
            <a:ext cx="2503048" cy="166848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8813" y="3491597"/>
            <a:ext cx="1675623" cy="2563589"/>
          </a:xfrm>
          <a:prstGeom prst="rect">
            <a:avLst/>
          </a:prstGeom>
        </p:spPr>
      </p:pic>
      <p:pic>
        <p:nvPicPr>
          <p:cNvPr id="29" name="Picture 2" descr="기다림끝에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26" y="1384683"/>
            <a:ext cx="2519812" cy="167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식용 허브의 종류에는 무엇이 있는지 아세요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43" y="1370636"/>
            <a:ext cx="2350254" cy="167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435655" y="3068960"/>
            <a:ext cx="250051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latin typeface="+mj-ea"/>
                <a:ea typeface="+mj-ea"/>
              </a:rPr>
              <a:t>오미자청</a:t>
            </a:r>
            <a:r>
              <a:rPr lang="en-US" altLang="ko-KR" sz="1050" dirty="0" smtClean="0">
                <a:latin typeface="+mj-ea"/>
                <a:ea typeface="+mj-ea"/>
              </a:rPr>
              <a:t>, </a:t>
            </a:r>
            <a:r>
              <a:rPr lang="ko-KR" altLang="en-US" sz="1050" dirty="0" smtClean="0">
                <a:latin typeface="+mj-ea"/>
                <a:ea typeface="+mj-ea"/>
              </a:rPr>
              <a:t>설탕</a:t>
            </a:r>
            <a:r>
              <a:rPr lang="en-US" altLang="ko-KR" sz="1050" dirty="0" smtClean="0">
                <a:latin typeface="+mj-ea"/>
                <a:ea typeface="+mj-ea"/>
              </a:rPr>
              <a:t>, </a:t>
            </a:r>
            <a:r>
              <a:rPr lang="ko-KR" altLang="en-US" sz="1050" dirty="0" smtClean="0">
                <a:latin typeface="+mj-ea"/>
                <a:ea typeface="+mj-ea"/>
              </a:rPr>
              <a:t>젤라틴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414829" y="5611203"/>
            <a:ext cx="2563589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latin typeface="+mj-ea"/>
                <a:ea typeface="+mj-ea"/>
              </a:rPr>
              <a:t>불린 </a:t>
            </a:r>
            <a:r>
              <a:rPr lang="ko-KR" altLang="en-US" sz="1050" dirty="0" err="1" smtClean="0">
                <a:latin typeface="+mj-ea"/>
                <a:ea typeface="+mj-ea"/>
              </a:rPr>
              <a:t>판젤라틴</a:t>
            </a:r>
            <a:r>
              <a:rPr lang="en-US" altLang="ko-KR" sz="1050" dirty="0" smtClean="0">
                <a:latin typeface="+mj-ea"/>
                <a:ea typeface="+mj-ea"/>
              </a:rPr>
              <a:t>,</a:t>
            </a:r>
            <a:r>
              <a:rPr lang="ko-KR" altLang="en-US" sz="1050" dirty="0" smtClean="0">
                <a:latin typeface="+mj-ea"/>
                <a:ea typeface="+mj-ea"/>
              </a:rPr>
              <a:t>물</a:t>
            </a:r>
            <a:r>
              <a:rPr lang="en-US" altLang="ko-KR" sz="1050" dirty="0" smtClean="0">
                <a:latin typeface="+mj-ea"/>
                <a:ea typeface="+mj-ea"/>
              </a:rPr>
              <a:t>,</a:t>
            </a:r>
            <a:r>
              <a:rPr lang="ko-KR" altLang="en-US" sz="1050" dirty="0" smtClean="0">
                <a:latin typeface="+mj-ea"/>
                <a:ea typeface="+mj-ea"/>
              </a:rPr>
              <a:t>오미자청</a:t>
            </a:r>
            <a:r>
              <a:rPr lang="en-US" altLang="ko-KR" sz="1050" dirty="0" smtClean="0">
                <a:latin typeface="+mj-ea"/>
                <a:ea typeface="+mj-ea"/>
              </a:rPr>
              <a:t>,</a:t>
            </a:r>
            <a:r>
              <a:rPr lang="ko-KR" altLang="en-US" sz="1050" dirty="0" smtClean="0">
                <a:latin typeface="+mj-ea"/>
                <a:ea typeface="+mj-ea"/>
              </a:rPr>
              <a:t>설탕 을 넣어 </a:t>
            </a:r>
            <a:r>
              <a:rPr lang="ko-KR" altLang="en-US" sz="1050" dirty="0" err="1" smtClean="0">
                <a:latin typeface="+mj-ea"/>
                <a:ea typeface="+mj-ea"/>
              </a:rPr>
              <a:t>판젤라틴이</a:t>
            </a:r>
            <a:r>
              <a:rPr lang="ko-KR" altLang="en-US" sz="1050" dirty="0" smtClean="0">
                <a:latin typeface="+mj-ea"/>
                <a:ea typeface="+mj-ea"/>
              </a:rPr>
              <a:t> </a:t>
            </a:r>
            <a:r>
              <a:rPr lang="ko-KR" altLang="en-US" sz="1050" dirty="0" err="1" smtClean="0">
                <a:latin typeface="+mj-ea"/>
                <a:ea typeface="+mj-ea"/>
              </a:rPr>
              <a:t>녺을</a:t>
            </a:r>
            <a:r>
              <a:rPr lang="ko-KR" altLang="en-US" sz="1050" dirty="0" smtClean="0">
                <a:latin typeface="+mj-ea"/>
                <a:ea typeface="+mj-ea"/>
              </a:rPr>
              <a:t> 동안 </a:t>
            </a:r>
            <a:r>
              <a:rPr lang="ko-KR" altLang="en-US" sz="1050" dirty="0" err="1" smtClean="0">
                <a:latin typeface="+mj-ea"/>
                <a:ea typeface="+mj-ea"/>
              </a:rPr>
              <a:t>끊여주준다</a:t>
            </a:r>
            <a:r>
              <a:rPr lang="en-US" altLang="ko-KR" sz="1050" dirty="0" smtClean="0">
                <a:latin typeface="+mj-ea"/>
                <a:ea typeface="+mj-ea"/>
              </a:rPr>
              <a:t>.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839343" y="3068960"/>
            <a:ext cx="2337880" cy="3698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>
                <a:latin typeface="+mj-ea"/>
                <a:ea typeface="+mj-ea"/>
              </a:rPr>
              <a:t>애플민</a:t>
            </a:r>
            <a:r>
              <a:rPr lang="ko-KR" altLang="en-US" sz="1050" dirty="0" err="1">
                <a:latin typeface="+mj-ea"/>
                <a:ea typeface="+mj-ea"/>
              </a:rPr>
              <a:t>트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124426" y="3068960"/>
            <a:ext cx="2512611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latin typeface="+mj-ea"/>
                <a:ea typeface="+mj-ea"/>
              </a:rPr>
              <a:t>블루베</a:t>
            </a:r>
            <a:r>
              <a:rPr lang="ko-KR" altLang="en-US" sz="1050" dirty="0">
                <a:latin typeface="+mj-ea"/>
                <a:ea typeface="+mj-ea"/>
              </a:rPr>
              <a:t>리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5580"/>
            <a:ext cx="2502366" cy="1687569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4716016" y="5623149"/>
            <a:ext cx="250236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+mj-ea"/>
                <a:ea typeface="+mj-ea"/>
              </a:rPr>
              <a:t>용기에 오미자젤리를 넣고 냉장고에서 굳힌 후 </a:t>
            </a:r>
            <a:r>
              <a:rPr lang="ko-KR" altLang="en-US" sz="900" dirty="0" err="1" smtClean="0">
                <a:latin typeface="+mj-ea"/>
                <a:ea typeface="+mj-ea"/>
              </a:rPr>
              <a:t>불루베리와에플민트를</a:t>
            </a:r>
            <a:r>
              <a:rPr lang="ko-KR" altLang="en-US" sz="900" dirty="0" smtClean="0">
                <a:latin typeface="+mj-ea"/>
                <a:ea typeface="+mj-ea"/>
              </a:rPr>
              <a:t> 올려 장식한다</a:t>
            </a:r>
            <a:r>
              <a:rPr lang="en-US" altLang="ko-KR" sz="900" dirty="0" smtClean="0">
                <a:latin typeface="+mj-ea"/>
                <a:ea typeface="+mj-ea"/>
              </a:rPr>
              <a:t>.</a:t>
            </a:r>
            <a:endParaRPr lang="ko-KR" altLang="en-US" sz="900" dirty="0">
              <a:latin typeface="+mj-ea"/>
              <a:ea typeface="+mj-ea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2346768" y="44624"/>
            <a:ext cx="4060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</a:t>
            </a:r>
            <a:r>
              <a:rPr lang="ko-KR" alt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오미자젤리푸</a:t>
            </a:r>
            <a:r>
              <a:rPr lang="ko-KR" alt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딩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 -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altLang="ko-K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143101" y="490546"/>
            <a:ext cx="68191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2) </a:t>
            </a:r>
            <a:r>
              <a:rPr lang="ko-KR" alt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식재료와</a:t>
            </a:r>
            <a:r>
              <a:rPr lang="ko-KR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 조리과정</a:t>
            </a:r>
            <a:endParaRPr lang="en-US" altLang="ko-K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6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46768" y="44624"/>
            <a:ext cx="40607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</a:t>
            </a:r>
            <a:r>
              <a:rPr lang="ko-KR" alt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오미자젤리푸</a:t>
            </a:r>
            <a:r>
              <a:rPr lang="ko-KR" alt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딩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 -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altLang="ko-K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55576" y="499398"/>
            <a:ext cx="68191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3</a:t>
            </a:r>
            <a:r>
              <a:rPr lang="en-US" altLang="ko-K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) </a:t>
            </a:r>
            <a:r>
              <a:rPr lang="ko-KR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완성사진</a:t>
            </a:r>
            <a:endParaRPr lang="en-US" altLang="ko-K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40" y="1809378"/>
            <a:ext cx="5256584" cy="3557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88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1"/>
          <p:cNvSpPr txBox="1">
            <a:spLocks/>
          </p:cNvSpPr>
          <p:nvPr/>
        </p:nvSpPr>
        <p:spPr>
          <a:xfrm>
            <a:off x="539552" y="4951918"/>
            <a:ext cx="7920880" cy="14294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dirty="0" smtClean="0">
                <a:solidFill>
                  <a:schemeClr val="tx2"/>
                </a:solidFill>
                <a:latin typeface="MD아트체" pitchFamily="18" charset="-127"/>
                <a:ea typeface="MD아트체" pitchFamily="18" charset="-127"/>
              </a:rPr>
              <a:t>수능까지 약</a:t>
            </a:r>
            <a:r>
              <a:rPr lang="en-US" altLang="ko-KR" sz="1600" dirty="0" smtClean="0">
                <a:solidFill>
                  <a:schemeClr val="tx2"/>
                </a:solidFill>
                <a:latin typeface="MD아트체" pitchFamily="18" charset="-127"/>
                <a:ea typeface="MD아트체" pitchFamily="18" charset="-127"/>
              </a:rPr>
              <a:t>15</a:t>
            </a:r>
            <a:r>
              <a:rPr lang="ko-KR" altLang="en-US" sz="1600" dirty="0" smtClean="0">
                <a:solidFill>
                  <a:schemeClr val="tx2"/>
                </a:solidFill>
                <a:latin typeface="MD아트체" pitchFamily="18" charset="-127"/>
                <a:ea typeface="MD아트체" pitchFamily="18" charset="-127"/>
              </a:rPr>
              <a:t>주 밖에 남지 않아 학업적 스트레스와 몸이 허약한 친구들을 위해 음식을 먹으며 포만감을 느끼게 해줄 닭을 이용한 요리를 만들었으며 입맛을 생기가 하기 위해 달콤한 </a:t>
            </a:r>
            <a:r>
              <a:rPr lang="ko-KR" altLang="en-US" sz="1600" dirty="0" err="1" smtClean="0">
                <a:solidFill>
                  <a:schemeClr val="tx2"/>
                </a:solidFill>
                <a:latin typeface="MD아트체" pitchFamily="18" charset="-127"/>
                <a:ea typeface="MD아트체" pitchFamily="18" charset="-127"/>
              </a:rPr>
              <a:t>단호박</a:t>
            </a:r>
            <a:r>
              <a:rPr lang="ko-KR" altLang="en-US" sz="1600" dirty="0" smtClean="0">
                <a:solidFill>
                  <a:schemeClr val="tx2"/>
                </a:solidFill>
                <a:latin typeface="MD아트체" pitchFamily="18" charset="-127"/>
                <a:ea typeface="MD아트체" pitchFamily="18" charset="-127"/>
              </a:rPr>
              <a:t> 무스와 새콤달콤한 자두소스를 곁들여 음식을 만들었다</a:t>
            </a:r>
            <a:r>
              <a:rPr lang="en-US" altLang="ko-KR" sz="1600" dirty="0" smtClean="0">
                <a:solidFill>
                  <a:schemeClr val="tx2"/>
                </a:solidFill>
                <a:latin typeface="MD아트체" pitchFamily="18" charset="-127"/>
                <a:ea typeface="MD아트체" pitchFamily="18" charset="-127"/>
              </a:rPr>
              <a:t>. </a:t>
            </a:r>
            <a:r>
              <a:rPr lang="ko-KR" altLang="en-US" sz="1600" dirty="0" smtClean="0">
                <a:solidFill>
                  <a:schemeClr val="tx2"/>
                </a:solidFill>
                <a:latin typeface="MD아트체" pitchFamily="18" charset="-127"/>
                <a:ea typeface="MD아트체" pitchFamily="18" charset="-127"/>
              </a:rPr>
              <a:t>공부에 몰두하여 몸 건강을 챙기지 못해 질병에 걸리는 친구들을 예방하기 위해 유자와 오미자를 사용한 음식들을 만들어 질병을 예방 </a:t>
            </a:r>
            <a:r>
              <a:rPr lang="ko-KR" altLang="en-US" sz="1600" dirty="0" err="1" smtClean="0">
                <a:solidFill>
                  <a:schemeClr val="tx2"/>
                </a:solidFill>
                <a:latin typeface="MD아트체" pitchFamily="18" charset="-127"/>
                <a:ea typeface="MD아트체" pitchFamily="18" charset="-127"/>
              </a:rPr>
              <a:t>할수있게</a:t>
            </a:r>
            <a:r>
              <a:rPr lang="ko-KR" altLang="en-US" sz="1600" dirty="0" smtClean="0">
                <a:solidFill>
                  <a:schemeClr val="tx2"/>
                </a:solidFill>
                <a:latin typeface="MD아트체" pitchFamily="18" charset="-127"/>
                <a:ea typeface="MD아트체" pitchFamily="18" charset="-127"/>
              </a:rPr>
              <a:t> 하였다</a:t>
            </a:r>
            <a:r>
              <a:rPr lang="en-US" altLang="ko-KR" sz="1600" dirty="0" smtClean="0">
                <a:solidFill>
                  <a:schemeClr val="tx2"/>
                </a:solidFill>
                <a:latin typeface="MD아트체" pitchFamily="18" charset="-127"/>
                <a:ea typeface="MD아트체" pitchFamily="18" charset="-127"/>
              </a:rPr>
              <a:t>.</a:t>
            </a:r>
            <a:endParaRPr lang="ko-KR" altLang="en-US" sz="1600" dirty="0">
              <a:solidFill>
                <a:schemeClr val="tx2"/>
              </a:solidFill>
              <a:latin typeface="MD아트체" pitchFamily="18" charset="-127"/>
              <a:ea typeface="MD아트체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126">
            <a:off x="5702545" y="2446482"/>
            <a:ext cx="3085539" cy="2214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4567">
            <a:off x="595970" y="1610533"/>
            <a:ext cx="2214246" cy="285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직사각형 5"/>
          <p:cNvSpPr/>
          <p:nvPr/>
        </p:nvSpPr>
        <p:spPr>
          <a:xfrm>
            <a:off x="1073578" y="173173"/>
            <a:ext cx="6984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 “1</a:t>
            </a:r>
            <a:r>
              <a:rPr lang="ko-KR" alt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등급을목표로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”</a:t>
            </a:r>
            <a:r>
              <a:rPr lang="ko-KR" altLang="en-US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새우</a:t>
            </a:r>
            <a:r>
              <a:rPr lang="ko-KR" altLang="en-US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닭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altLang="ko-K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61809" y="584684"/>
            <a:ext cx="2808314" cy="374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&lt;  </a:t>
            </a:r>
            <a:r>
              <a:rPr lang="ko-KR" altLang="en-US" dirty="0" err="1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에피타이저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 </a:t>
            </a: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&gt; </a:t>
            </a: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꽃밭에 새우</a:t>
            </a:r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1) 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새우와 유자의 효능</a:t>
            </a:r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2) </a:t>
            </a:r>
            <a:r>
              <a:rPr lang="ko-KR" altLang="en-US" dirty="0" err="1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식재료와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조리과정</a:t>
            </a:r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3) 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완성사진</a:t>
            </a:r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algn="ctr"/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&lt;  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메인  </a:t>
            </a: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&gt;</a:t>
            </a: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가슴으로 품은 김치</a:t>
            </a:r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1) 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닭의 효능</a:t>
            </a:r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2</a:t>
            </a:r>
            <a:r>
              <a:rPr lang="en-US" altLang="ko-KR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자두와 </a:t>
            </a:r>
            <a:r>
              <a:rPr lang="ko-KR" altLang="en-US" dirty="0" err="1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단호박의</a:t>
            </a:r>
            <a:r>
              <a:rPr lang="ko-KR" altLang="en-US" dirty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효능</a:t>
            </a:r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2) 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자두와 </a:t>
            </a:r>
            <a:r>
              <a:rPr lang="ko-KR" altLang="en-US" dirty="0" err="1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단호박의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효능</a:t>
            </a:r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3)</a:t>
            </a:r>
            <a:r>
              <a:rPr lang="ko-KR" altLang="en-US" dirty="0" err="1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식재료와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조리과정</a:t>
            </a:r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4) 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완성사진</a:t>
            </a:r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algn="ctr"/>
            <a:endParaRPr lang="en-US" altLang="ko-KR" dirty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&lt;  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디저트  </a:t>
            </a: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&gt;</a:t>
            </a: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오미자젤리푸딩</a:t>
            </a:r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1) 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오미자의 효능</a:t>
            </a:r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2) </a:t>
            </a:r>
            <a:r>
              <a:rPr lang="ko-KR" altLang="en-US" dirty="0" err="1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식재료와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 조리과정</a:t>
            </a:r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3) </a:t>
            </a:r>
            <a:r>
              <a:rPr lang="ko-KR" altLang="en-US" dirty="0" smtClean="0">
                <a:solidFill>
                  <a:schemeClr val="bg1"/>
                </a:solidFill>
                <a:latin typeface="MD솔체" pitchFamily="18" charset="-127"/>
                <a:ea typeface="MD솔체" pitchFamily="18" charset="-127"/>
              </a:rPr>
              <a:t>완성사진</a:t>
            </a:r>
            <a:endParaRPr lang="en-US" altLang="ko-KR" dirty="0" smtClean="0">
              <a:solidFill>
                <a:schemeClr val="bg1"/>
              </a:solidFill>
              <a:latin typeface="MD솔체" pitchFamily="18" charset="-127"/>
              <a:ea typeface="MD솔체" pitchFamily="18" charset="-127"/>
            </a:endParaRPr>
          </a:p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28623" y="260648"/>
            <a:ext cx="1883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목 차</a:t>
            </a:r>
            <a:endParaRPr lang="en-US" altLang="ko-K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99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40"/>
            <a:ext cx="3744416" cy="2756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6" y="1412776"/>
            <a:ext cx="3580118" cy="2638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직사각형 1"/>
          <p:cNvSpPr/>
          <p:nvPr/>
        </p:nvSpPr>
        <p:spPr>
          <a:xfrm>
            <a:off x="3563888" y="1412776"/>
            <a:ext cx="5328592" cy="2875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rgbClr val="FF0000"/>
                </a:solidFill>
                <a:latin typeface="HY궁서" pitchFamily="18" charset="-127"/>
                <a:ea typeface="HY궁서" pitchFamily="18" charset="-127"/>
              </a:rPr>
              <a:t>새우</a:t>
            </a:r>
            <a:r>
              <a:rPr lang="ko-KR" altLang="en-US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의 효능 </a:t>
            </a:r>
            <a:r>
              <a:rPr lang="en-US" altLang="ko-KR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: </a:t>
            </a:r>
            <a:r>
              <a:rPr lang="ko-KR" altLang="en-US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dirty="0" err="1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타우린이라는</a:t>
            </a:r>
            <a:r>
              <a:rPr lang="ko-KR" altLang="en-US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 성분은 콜레스테롤 수치를 감소시켜주어 혈당 건강과 심혈관 건강에 좋으며 피로회복에 좋다</a:t>
            </a:r>
            <a:r>
              <a:rPr lang="en-US" altLang="ko-KR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. </a:t>
            </a:r>
            <a:r>
              <a:rPr lang="ko-KR" altLang="en-US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그리고 새우를 먹으면 몸에 흡수가 된 카로틴이란 성분이 비타민</a:t>
            </a:r>
            <a:r>
              <a:rPr lang="en-US" altLang="ko-KR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A</a:t>
            </a:r>
            <a:r>
              <a:rPr lang="ko-KR" altLang="en-US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로 변하여 면역력이 향상되고 각종 질병에 대한 저항력이 생긴다</a:t>
            </a:r>
            <a:r>
              <a:rPr lang="en-US" altLang="ko-KR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. </a:t>
            </a:r>
            <a:r>
              <a:rPr lang="ko-KR" altLang="en-US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또한</a:t>
            </a:r>
            <a:r>
              <a:rPr lang="en-US" altLang="ko-KR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, </a:t>
            </a:r>
            <a:r>
              <a:rPr lang="ko-KR" altLang="en-US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스트레스 및 과도한 머리 사용을 통한 피로가 쌓여 있을 경우에 섭취하면 좋은 효과를 볼 수 있어 수험생에게 좋은 음식이다</a:t>
            </a:r>
            <a:r>
              <a:rPr lang="en-US" altLang="ko-KR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.</a:t>
            </a:r>
            <a:endParaRPr lang="en-US" altLang="ko-KR" dirty="0" smtClean="0">
              <a:solidFill>
                <a:srgbClr val="FFC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84226" y="548680"/>
            <a:ext cx="68191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1) </a:t>
            </a:r>
            <a:r>
              <a:rPr lang="ko-KR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새우와 유자의 효능</a:t>
            </a:r>
            <a:endParaRPr lang="en-US" altLang="ko-K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2432" y="4221088"/>
            <a:ext cx="4608512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FF0000"/>
                </a:solidFill>
                <a:latin typeface="HY궁서" pitchFamily="18" charset="-127"/>
                <a:ea typeface="HY궁서" pitchFamily="18" charset="-127"/>
              </a:rPr>
              <a:t>유자</a:t>
            </a:r>
            <a:r>
              <a:rPr lang="ko-KR" altLang="en-US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의 </a:t>
            </a:r>
            <a:r>
              <a:rPr lang="ko-KR" altLang="en-US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효능 </a:t>
            </a:r>
            <a:r>
              <a:rPr lang="en-US" altLang="ko-KR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: </a:t>
            </a:r>
            <a:r>
              <a:rPr lang="ko-KR" altLang="en-US" dirty="0" smtClean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유자는 </a:t>
            </a:r>
            <a:r>
              <a:rPr lang="ko-KR" altLang="en-US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레몬과 비교해 보았을 때 무려 </a:t>
            </a:r>
            <a:r>
              <a:rPr lang="en-US" altLang="ko-KR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3</a:t>
            </a:r>
            <a:r>
              <a:rPr lang="ko-KR" altLang="en-US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배가 넘는 비타민</a:t>
            </a:r>
            <a:r>
              <a:rPr lang="en-US" altLang="ko-KR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C</a:t>
            </a:r>
            <a:r>
              <a:rPr lang="ko-KR" altLang="en-US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가 함유되어 있어 면역력 강화에 아주 좋으며</a:t>
            </a:r>
            <a:r>
              <a:rPr lang="en-US" altLang="ko-KR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,</a:t>
            </a:r>
            <a:r>
              <a:rPr lang="ko-KR" altLang="en-US" dirty="0" err="1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리모넨</a:t>
            </a:r>
            <a:r>
              <a:rPr lang="ko-KR" altLang="en-US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 이라는 성분이 다량 함유되어 있어 </a:t>
            </a:r>
            <a:r>
              <a:rPr lang="ko-KR" altLang="en-US" dirty="0" err="1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몸속에</a:t>
            </a:r>
            <a:r>
              <a:rPr lang="ko-KR" altLang="en-US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 발생하는 염증을 제거 하는데 좋은 효과가 있다</a:t>
            </a:r>
            <a:r>
              <a:rPr lang="en-US" altLang="ko-KR" dirty="0">
                <a:solidFill>
                  <a:srgbClr val="FFC000"/>
                </a:solidFill>
                <a:latin typeface="HY궁서" pitchFamily="18" charset="-127"/>
                <a:ea typeface="HY궁서" pitchFamily="18" charset="-127"/>
              </a:rPr>
              <a:t>.</a:t>
            </a:r>
            <a:endParaRPr lang="ko-KR" altLang="en-US" dirty="0">
              <a:solidFill>
                <a:srgbClr val="FFC000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85799" y="44624"/>
            <a:ext cx="33826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 </a:t>
            </a:r>
            <a:r>
              <a:rPr lang="ko-KR" alt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꽃밭에 새우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altLang="ko-K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25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77014" y="2996952"/>
            <a:ext cx="1782067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332" y="299125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69918" y="2996952"/>
            <a:ext cx="18002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8236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5120" y="4725144"/>
            <a:ext cx="1773077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61406" y="471944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58880" y="2476838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err="1" smtClean="0">
                <a:latin typeface="+mj-ea"/>
                <a:ea typeface="+mj-ea"/>
              </a:rPr>
              <a:t>유자청을</a:t>
            </a:r>
            <a:r>
              <a:rPr lang="ko-KR" altLang="en-US" sz="900" dirty="0" smtClean="0">
                <a:latin typeface="+mj-ea"/>
                <a:ea typeface="+mj-ea"/>
              </a:rPr>
              <a:t> 곱게 다져 설탕</a:t>
            </a:r>
            <a:r>
              <a:rPr lang="en-US" altLang="ko-KR" sz="900" dirty="0" smtClean="0">
                <a:latin typeface="+mj-ea"/>
                <a:ea typeface="+mj-ea"/>
              </a:rPr>
              <a:t>,</a:t>
            </a:r>
            <a:r>
              <a:rPr lang="ko-KR" altLang="en-US" sz="900" dirty="0" smtClean="0">
                <a:latin typeface="+mj-ea"/>
                <a:ea typeface="+mj-ea"/>
              </a:rPr>
              <a:t>레몬즙</a:t>
            </a:r>
            <a:r>
              <a:rPr lang="en-US" altLang="ko-KR" sz="900" dirty="0" smtClean="0">
                <a:latin typeface="+mj-ea"/>
                <a:ea typeface="+mj-ea"/>
              </a:rPr>
              <a:t>,</a:t>
            </a:r>
            <a:r>
              <a:rPr lang="ko-KR" altLang="en-US" sz="900" dirty="0" smtClean="0">
                <a:latin typeface="+mj-ea"/>
                <a:ea typeface="+mj-ea"/>
              </a:rPr>
              <a:t>올리브오일을 넣어 소스를 만들어 준다</a:t>
            </a:r>
            <a:endParaRPr lang="ko-KR" altLang="en-US" sz="900" dirty="0">
              <a:latin typeface="+mj-ea"/>
              <a:ea typeface="+mj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948236" y="4223488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 err="1">
                <a:latin typeface="+mj-ea"/>
                <a:ea typeface="+mj-ea"/>
              </a:rPr>
              <a:t>계란물을</a:t>
            </a:r>
            <a:r>
              <a:rPr lang="ko-KR" altLang="en-US" sz="1050" dirty="0">
                <a:latin typeface="+mj-ea"/>
                <a:ea typeface="+mj-ea"/>
              </a:rPr>
              <a:t> </a:t>
            </a:r>
            <a:r>
              <a:rPr lang="ko-KR" altLang="en-US" sz="1050" dirty="0" err="1">
                <a:latin typeface="+mj-ea"/>
                <a:ea typeface="+mj-ea"/>
              </a:rPr>
              <a:t>뭍힌</a:t>
            </a:r>
            <a:r>
              <a:rPr lang="ko-KR" altLang="en-US" sz="1050" dirty="0">
                <a:latin typeface="+mj-ea"/>
                <a:ea typeface="+mj-ea"/>
              </a:rPr>
              <a:t> </a:t>
            </a:r>
            <a:r>
              <a:rPr lang="ko-KR" altLang="en-US" sz="1050" dirty="0" err="1">
                <a:latin typeface="+mj-ea"/>
                <a:ea typeface="+mj-ea"/>
              </a:rPr>
              <a:t>새우말이에</a:t>
            </a:r>
            <a:r>
              <a:rPr lang="ko-KR" altLang="en-US" sz="1050" dirty="0">
                <a:latin typeface="+mj-ea"/>
                <a:ea typeface="+mj-ea"/>
              </a:rPr>
              <a:t> </a:t>
            </a:r>
            <a:r>
              <a:rPr lang="ko-KR" altLang="en-US" sz="1050" dirty="0" err="1">
                <a:latin typeface="+mj-ea"/>
                <a:ea typeface="+mj-ea"/>
              </a:rPr>
              <a:t>빵가루를</a:t>
            </a:r>
            <a:r>
              <a:rPr lang="ko-KR" altLang="en-US" sz="1050" dirty="0">
                <a:latin typeface="+mj-ea"/>
                <a:ea typeface="+mj-ea"/>
              </a:rPr>
              <a:t> </a:t>
            </a:r>
            <a:r>
              <a:rPr lang="ko-KR" altLang="en-US" sz="1050" dirty="0" err="1" smtClean="0">
                <a:latin typeface="+mj-ea"/>
                <a:ea typeface="+mj-ea"/>
              </a:rPr>
              <a:t>뭍혀</a:t>
            </a:r>
            <a:r>
              <a:rPr lang="ko-KR" altLang="en-US" sz="1050" dirty="0" smtClean="0">
                <a:latin typeface="+mj-ea"/>
                <a:ea typeface="+mj-ea"/>
              </a:rPr>
              <a:t> 준다</a:t>
            </a:r>
            <a:r>
              <a:rPr lang="en-US" altLang="ko-KR" sz="1050" dirty="0">
                <a:latin typeface="+mj-ea"/>
                <a:ea typeface="+mj-ea"/>
              </a:rPr>
              <a:t>.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769918" y="4221088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j-ea"/>
                <a:ea typeface="+mj-ea"/>
              </a:rPr>
              <a:t>말아준 새우에 </a:t>
            </a:r>
            <a:r>
              <a:rPr lang="ko-KR" altLang="en-US" sz="1050" dirty="0" err="1">
                <a:latin typeface="+mj-ea"/>
                <a:ea typeface="+mj-ea"/>
              </a:rPr>
              <a:t>계란물을</a:t>
            </a:r>
            <a:r>
              <a:rPr lang="ko-KR" altLang="en-US" sz="1050" dirty="0">
                <a:latin typeface="+mj-ea"/>
                <a:ea typeface="+mj-ea"/>
              </a:rPr>
              <a:t> </a:t>
            </a:r>
            <a:r>
              <a:rPr lang="ko-KR" altLang="en-US" sz="1050" dirty="0" err="1" smtClean="0">
                <a:latin typeface="+mj-ea"/>
                <a:ea typeface="+mj-ea"/>
              </a:rPr>
              <a:t>뭍쳐</a:t>
            </a:r>
            <a:r>
              <a:rPr lang="ko-KR" altLang="en-US" sz="1050" dirty="0" smtClean="0">
                <a:latin typeface="+mj-ea"/>
                <a:ea typeface="+mj-ea"/>
              </a:rPr>
              <a:t> 준다</a:t>
            </a:r>
            <a:r>
              <a:rPr lang="en-US" altLang="ko-KR" sz="1050" dirty="0">
                <a:latin typeface="+mj-ea"/>
                <a:ea typeface="+mj-ea"/>
              </a:rPr>
              <a:t>.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2555332" y="4215392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 err="1">
                <a:latin typeface="+mj-ea"/>
                <a:ea typeface="+mj-ea"/>
              </a:rPr>
              <a:t>새우소를</a:t>
            </a:r>
            <a:r>
              <a:rPr lang="ko-KR" altLang="en-US" sz="1050" dirty="0">
                <a:latin typeface="+mj-ea"/>
                <a:ea typeface="+mj-ea"/>
              </a:rPr>
              <a:t> 라이스페이퍼에 말아준다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363414" y="4215392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latin typeface="+mj-ea"/>
                <a:ea typeface="+mj-ea"/>
              </a:rPr>
              <a:t>곱게 다져놓은 재료에 소금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  <a:r>
              <a:rPr lang="ko-KR" altLang="en-US" sz="900" dirty="0">
                <a:latin typeface="+mj-ea"/>
                <a:ea typeface="+mj-ea"/>
              </a:rPr>
              <a:t>후추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  <a:r>
              <a:rPr lang="ko-KR" altLang="en-US" sz="900" dirty="0">
                <a:latin typeface="+mj-ea"/>
                <a:ea typeface="+mj-ea"/>
              </a:rPr>
              <a:t>미림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  <a:r>
              <a:rPr lang="ko-KR" altLang="en-US" sz="900" dirty="0">
                <a:latin typeface="+mj-ea"/>
                <a:ea typeface="+mj-ea"/>
              </a:rPr>
              <a:t>전분가루</a:t>
            </a:r>
            <a:r>
              <a:rPr lang="en-US" altLang="ko-KR" sz="900" dirty="0">
                <a:latin typeface="+mj-ea"/>
                <a:ea typeface="+mj-ea"/>
              </a:rPr>
              <a:t>,</a:t>
            </a:r>
            <a:r>
              <a:rPr lang="ko-KR" altLang="en-US" sz="900" dirty="0">
                <a:latin typeface="+mj-ea"/>
                <a:ea typeface="+mj-ea"/>
              </a:rPr>
              <a:t>계란</a:t>
            </a:r>
            <a:r>
              <a:rPr lang="en-US" altLang="ko-KR" sz="900" dirty="0">
                <a:latin typeface="+mj-ea"/>
                <a:ea typeface="+mj-ea"/>
              </a:rPr>
              <a:t>(</a:t>
            </a:r>
            <a:r>
              <a:rPr lang="ko-KR" altLang="en-US" sz="900" dirty="0">
                <a:latin typeface="+mj-ea"/>
                <a:ea typeface="+mj-ea"/>
              </a:rPr>
              <a:t>흰자</a:t>
            </a:r>
            <a:r>
              <a:rPr lang="en-US" altLang="ko-KR" sz="900" dirty="0">
                <a:latin typeface="+mj-ea"/>
                <a:ea typeface="+mj-ea"/>
              </a:rPr>
              <a:t>)</a:t>
            </a:r>
            <a:r>
              <a:rPr lang="ko-KR" altLang="en-US" sz="900" dirty="0">
                <a:latin typeface="+mj-ea"/>
                <a:ea typeface="+mj-ea"/>
              </a:rPr>
              <a:t>을 넣고 잘 섞어준다</a:t>
            </a:r>
            <a:r>
              <a:rPr lang="en-US" altLang="ko-KR" sz="900" dirty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sz="900" dirty="0"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951757" y="2507332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j-ea"/>
                <a:ea typeface="+mj-ea"/>
              </a:rPr>
              <a:t>새우</a:t>
            </a:r>
            <a:r>
              <a:rPr lang="en-US" altLang="ko-KR" sz="1050" dirty="0">
                <a:latin typeface="+mj-ea"/>
                <a:ea typeface="+mj-ea"/>
              </a:rPr>
              <a:t>,</a:t>
            </a:r>
            <a:r>
              <a:rPr lang="ko-KR" altLang="en-US" sz="1050" dirty="0">
                <a:latin typeface="+mj-ea"/>
                <a:ea typeface="+mj-ea"/>
              </a:rPr>
              <a:t>청양고추</a:t>
            </a:r>
            <a:r>
              <a:rPr lang="en-US" altLang="ko-KR" sz="1050" dirty="0">
                <a:latin typeface="+mj-ea"/>
                <a:ea typeface="+mj-ea"/>
              </a:rPr>
              <a:t>,</a:t>
            </a:r>
            <a:r>
              <a:rPr lang="ko-KR" altLang="en-US" sz="1050" dirty="0">
                <a:latin typeface="+mj-ea"/>
                <a:ea typeface="+mj-ea"/>
              </a:rPr>
              <a:t>양파</a:t>
            </a:r>
            <a:r>
              <a:rPr lang="en-US" altLang="ko-KR" sz="1050" dirty="0">
                <a:latin typeface="+mj-ea"/>
                <a:ea typeface="+mj-ea"/>
              </a:rPr>
              <a:t>,</a:t>
            </a:r>
            <a:r>
              <a:rPr lang="ko-KR" altLang="en-US" sz="1050" dirty="0">
                <a:latin typeface="+mj-ea"/>
                <a:ea typeface="+mj-ea"/>
              </a:rPr>
              <a:t>당근을 곱게 다져준다</a:t>
            </a:r>
            <a:r>
              <a:rPr lang="en-US" altLang="ko-KR" sz="1050" dirty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sz="1050" dirty="0"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734782" y="2507332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+mj-ea"/>
                <a:ea typeface="+mj-ea"/>
              </a:rPr>
              <a:t>당근</a:t>
            </a:r>
            <a:r>
              <a:rPr lang="en-US" altLang="ko-KR" sz="900" dirty="0" smtClean="0">
                <a:latin typeface="+mj-ea"/>
                <a:ea typeface="+mj-ea"/>
              </a:rPr>
              <a:t>,</a:t>
            </a:r>
            <a:r>
              <a:rPr lang="ko-KR" altLang="en-US" sz="900" dirty="0" smtClean="0">
                <a:latin typeface="+mj-ea"/>
                <a:ea typeface="+mj-ea"/>
              </a:rPr>
              <a:t>양파</a:t>
            </a:r>
            <a:r>
              <a:rPr lang="en-US" altLang="ko-KR" sz="900" dirty="0" smtClean="0">
                <a:latin typeface="+mj-ea"/>
                <a:ea typeface="+mj-ea"/>
              </a:rPr>
              <a:t>,</a:t>
            </a:r>
            <a:r>
              <a:rPr lang="ko-KR" altLang="en-US" sz="900" dirty="0" smtClean="0">
                <a:latin typeface="+mj-ea"/>
                <a:ea typeface="+mj-ea"/>
              </a:rPr>
              <a:t>청양고추를 씻어주고 새우는 찬물에 소금을 넣고 잠시 넣어놓는다</a:t>
            </a:r>
            <a:r>
              <a:rPr lang="en-US" altLang="ko-KR" sz="1050" dirty="0" smtClean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sz="1050" dirty="0"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555332" y="2507332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err="1" smtClean="0">
                <a:latin typeface="+mj-ea"/>
                <a:ea typeface="+mj-ea"/>
              </a:rPr>
              <a:t>샬롯은</a:t>
            </a:r>
            <a:r>
              <a:rPr lang="ko-KR" altLang="en-US" sz="900" dirty="0" smtClean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4</a:t>
            </a:r>
            <a:r>
              <a:rPr lang="ko-KR" altLang="en-US" sz="900" dirty="0" smtClean="0">
                <a:latin typeface="+mj-ea"/>
                <a:ea typeface="+mj-ea"/>
              </a:rPr>
              <a:t>등분하여 기름에 소금</a:t>
            </a:r>
            <a:r>
              <a:rPr lang="en-US" altLang="ko-KR" sz="900" dirty="0" smtClean="0">
                <a:latin typeface="+mj-ea"/>
                <a:ea typeface="+mj-ea"/>
              </a:rPr>
              <a:t>,</a:t>
            </a:r>
            <a:r>
              <a:rPr lang="ko-KR" altLang="en-US" sz="900" dirty="0" smtClean="0">
                <a:latin typeface="+mj-ea"/>
                <a:ea typeface="+mj-ea"/>
              </a:rPr>
              <a:t>후추 간을 하고 구워준다</a:t>
            </a:r>
            <a:r>
              <a:rPr lang="en-US" altLang="ko-KR" sz="1050" dirty="0" smtClean="0">
                <a:latin typeface="HY궁서B" pitchFamily="18" charset="-127"/>
                <a:ea typeface="HY궁서B" pitchFamily="18" charset="-127"/>
              </a:rPr>
              <a:t>.</a:t>
            </a:r>
            <a:endParaRPr lang="ko-KR" altLang="en-US" sz="1050" dirty="0"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82" y="1293900"/>
            <a:ext cx="1800200" cy="1193300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4921" y="993684"/>
            <a:ext cx="1203862" cy="1783169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380" y="2711805"/>
            <a:ext cx="1244268" cy="1791133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2" y="3006566"/>
            <a:ext cx="1791224" cy="1226536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18" y="2996952"/>
            <a:ext cx="1769512" cy="121122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74" y="3006566"/>
            <a:ext cx="1802408" cy="1201612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7" y="4698634"/>
            <a:ext cx="1787182" cy="127482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4" y="1283538"/>
            <a:ext cx="1782066" cy="1193300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0403" y="4433737"/>
            <a:ext cx="1273654" cy="180577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0548" y="1002250"/>
            <a:ext cx="1262886" cy="1795906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367997" y="5974620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j-ea"/>
                <a:ea typeface="+mj-ea"/>
              </a:rPr>
              <a:t>기름에 튀겨 식혀준다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4761165" y="5974620"/>
            <a:ext cx="1808954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>
                <a:latin typeface="+mj-ea"/>
                <a:ea typeface="+mj-ea"/>
              </a:rPr>
              <a:t>식용꽃</a:t>
            </a:r>
            <a:r>
              <a:rPr lang="en-US" altLang="ko-KR" sz="1050" dirty="0">
                <a:latin typeface="+mj-ea"/>
                <a:ea typeface="+mj-ea"/>
              </a:rPr>
              <a:t>,</a:t>
            </a:r>
            <a:r>
              <a:rPr lang="ko-KR" altLang="en-US" sz="1050" dirty="0" err="1" smtClean="0">
                <a:latin typeface="+mj-ea"/>
                <a:ea typeface="+mj-ea"/>
              </a:rPr>
              <a:t>로즈마리과</a:t>
            </a:r>
            <a:r>
              <a:rPr lang="ko-KR" altLang="en-US" sz="1050" dirty="0" smtClean="0">
                <a:latin typeface="+mj-ea"/>
                <a:ea typeface="+mj-ea"/>
              </a:rPr>
              <a:t> 함께 </a:t>
            </a:r>
            <a:r>
              <a:rPr lang="ko-KR" altLang="en-US" sz="1050" dirty="0" err="1" smtClean="0">
                <a:latin typeface="+mj-ea"/>
                <a:ea typeface="+mj-ea"/>
              </a:rPr>
              <a:t>플레이팅을</a:t>
            </a:r>
            <a:r>
              <a:rPr lang="ko-KR" altLang="en-US" sz="1050" dirty="0" smtClean="0">
                <a:latin typeface="+mj-ea"/>
                <a:ea typeface="+mj-ea"/>
              </a:rPr>
              <a:t> 해준다</a:t>
            </a:r>
            <a:r>
              <a:rPr lang="en-US" altLang="ko-KR" sz="1050" dirty="0" smtClean="0">
                <a:latin typeface="+mj-ea"/>
                <a:ea typeface="+mj-ea"/>
              </a:rPr>
              <a:t>.</a:t>
            </a:r>
            <a:r>
              <a:rPr lang="ko-KR" altLang="en-US" sz="1050" dirty="0" smtClean="0">
                <a:latin typeface="+mj-ea"/>
                <a:ea typeface="+mj-ea"/>
              </a:rPr>
              <a:t> </a:t>
            </a:r>
            <a:endParaRPr lang="ko-KR" altLang="en-US" sz="1050" dirty="0">
              <a:latin typeface="+mj-ea"/>
              <a:ea typeface="+mj-ea"/>
            </a:endParaRPr>
          </a:p>
        </p:txBody>
      </p:sp>
      <p:pic>
        <p:nvPicPr>
          <p:cNvPr id="2050" name="Picture 2" descr="로즈마리의 효능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04899" y="4666096"/>
            <a:ext cx="1275985" cy="134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보기 좋고 건강에 좋은 '식용 꽃' 인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91" y="4699798"/>
            <a:ext cx="880491" cy="12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2572362" y="5974620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>
                <a:latin typeface="+mj-ea"/>
                <a:ea typeface="+mj-ea"/>
              </a:rPr>
              <a:t>로즈마리</a:t>
            </a:r>
            <a:r>
              <a:rPr lang="en-US" altLang="ko-KR" sz="1050" dirty="0" smtClean="0">
                <a:latin typeface="+mj-ea"/>
                <a:ea typeface="+mj-ea"/>
              </a:rPr>
              <a:t>,</a:t>
            </a:r>
            <a:r>
              <a:rPr lang="ko-KR" altLang="en-US" sz="1050" dirty="0" err="1" smtClean="0">
                <a:latin typeface="+mj-ea"/>
                <a:ea typeface="+mj-ea"/>
              </a:rPr>
              <a:t>식용꽃은</a:t>
            </a:r>
            <a:r>
              <a:rPr lang="ko-KR" altLang="en-US" sz="1050" dirty="0" smtClean="0">
                <a:latin typeface="+mj-ea"/>
                <a:ea typeface="+mj-ea"/>
              </a:rPr>
              <a:t> 찬물에 </a:t>
            </a:r>
            <a:r>
              <a:rPr lang="ko-KR" altLang="en-US" sz="1050" dirty="0" err="1" smtClean="0">
                <a:latin typeface="+mj-ea"/>
                <a:ea typeface="+mj-ea"/>
              </a:rPr>
              <a:t>담궈준다</a:t>
            </a:r>
            <a:r>
              <a:rPr lang="en-US" altLang="ko-KR" sz="1050" dirty="0" smtClean="0">
                <a:latin typeface="+mj-ea"/>
                <a:ea typeface="+mj-ea"/>
              </a:rPr>
              <a:t>.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143101" y="490546"/>
            <a:ext cx="68191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2) </a:t>
            </a:r>
            <a:r>
              <a:rPr lang="ko-KR" alt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식재료와</a:t>
            </a:r>
            <a:r>
              <a:rPr lang="ko-KR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 조리과정</a:t>
            </a:r>
            <a:endParaRPr lang="en-US" altLang="ko-K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321956" y="4696655"/>
            <a:ext cx="576064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FF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endParaRPr lang="ko-KR" altLang="en-US" sz="1400" dirty="0">
              <a:solidFill>
                <a:srgbClr val="FFFFCC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214458" y="4725144"/>
            <a:ext cx="43204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FF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rgbClr val="FFFFCC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685799" y="44624"/>
            <a:ext cx="33826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 </a:t>
            </a:r>
            <a:r>
              <a:rPr lang="ko-KR" alt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꽃밭에 새우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altLang="ko-K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6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85799" y="44624"/>
            <a:ext cx="33826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 </a:t>
            </a:r>
            <a:r>
              <a:rPr lang="ko-KR" alt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꽃밭에 새우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altLang="ko-K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1932" y="1212903"/>
            <a:ext cx="351039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직사각형 3"/>
          <p:cNvSpPr/>
          <p:nvPr/>
        </p:nvSpPr>
        <p:spPr>
          <a:xfrm>
            <a:off x="827584" y="491229"/>
            <a:ext cx="68191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3</a:t>
            </a:r>
            <a:r>
              <a:rPr lang="en-US" altLang="ko-K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) </a:t>
            </a:r>
            <a:r>
              <a:rPr lang="ko-KR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완성사진</a:t>
            </a:r>
            <a:endParaRPr lang="en-US" altLang="ko-K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38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52" y="1052736"/>
            <a:ext cx="5544616" cy="3973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직사각형 3"/>
          <p:cNvSpPr/>
          <p:nvPr/>
        </p:nvSpPr>
        <p:spPr>
          <a:xfrm>
            <a:off x="107504" y="3717032"/>
            <a:ext cx="8928992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rgbClr val="FFC000"/>
                </a:solidFill>
                <a:latin typeface="HY궁서B" pitchFamily="18" charset="-127"/>
                <a:ea typeface="HY궁서B" pitchFamily="18" charset="-127"/>
              </a:rPr>
              <a:t>친구들이 좋아할만한 음식이 어떤 것이 있을까 생각하던 도중에 요즘처럼 더운 날씨에 친구들이 좋아하는 닭으로 음식을 하면 건강에 좋으면서 맛있는 음식을 친구들에게 만들어 줄 수 있겠다 생각이 들었다</a:t>
            </a:r>
            <a:r>
              <a:rPr lang="en-US" altLang="ko-KR" sz="2400" dirty="0" smtClean="0">
                <a:solidFill>
                  <a:srgbClr val="FFC000"/>
                </a:solidFill>
                <a:latin typeface="HY궁서B" pitchFamily="18" charset="-127"/>
                <a:ea typeface="HY궁서B" pitchFamily="18" charset="-127"/>
              </a:rPr>
              <a:t>.</a:t>
            </a:r>
            <a:r>
              <a:rPr lang="ko-KR" altLang="en-US" sz="2400" dirty="0">
                <a:solidFill>
                  <a:srgbClr val="FFC000"/>
                </a:solidFill>
                <a:latin typeface="HY궁서B" pitchFamily="18" charset="-127"/>
                <a:ea typeface="HY궁서B" pitchFamily="18" charset="-127"/>
              </a:rPr>
              <a:t> </a:t>
            </a:r>
            <a:r>
              <a:rPr lang="ko-KR" altLang="en-US" sz="2400" dirty="0" smtClean="0">
                <a:solidFill>
                  <a:srgbClr val="FFC000"/>
                </a:solidFill>
                <a:latin typeface="HY궁서B" pitchFamily="18" charset="-127"/>
                <a:ea typeface="HY궁서B" pitchFamily="18" charset="-127"/>
              </a:rPr>
              <a:t> </a:t>
            </a:r>
            <a:endParaRPr lang="en-US" altLang="ko-KR" sz="2400" dirty="0" smtClean="0">
              <a:solidFill>
                <a:srgbClr val="FFC000"/>
              </a:solidFill>
              <a:latin typeface="HY궁서B" pitchFamily="18" charset="-127"/>
              <a:ea typeface="HY궁서B" pitchFamily="18" charset="-127"/>
            </a:endParaRPr>
          </a:p>
          <a:p>
            <a:r>
              <a:rPr lang="ko-KR" altLang="en-US" sz="2400" dirty="0" smtClean="0">
                <a:solidFill>
                  <a:srgbClr val="FFC000"/>
                </a:solidFill>
                <a:latin typeface="HY궁서B" pitchFamily="18" charset="-127"/>
                <a:ea typeface="HY궁서B" pitchFamily="18" charset="-127"/>
              </a:rPr>
              <a:t> 먼저 </a:t>
            </a:r>
            <a:r>
              <a:rPr lang="ko-KR" altLang="en-US" sz="2400" dirty="0" smtClean="0">
                <a:solidFill>
                  <a:srgbClr val="FF0000"/>
                </a:solidFill>
                <a:latin typeface="HY궁서B" pitchFamily="18" charset="-127"/>
                <a:ea typeface="HY궁서B" pitchFamily="18" charset="-127"/>
              </a:rPr>
              <a:t>닭</a:t>
            </a:r>
            <a:r>
              <a:rPr lang="ko-KR" altLang="en-US" sz="2400" dirty="0" smtClean="0">
                <a:solidFill>
                  <a:srgbClr val="FFC000"/>
                </a:solidFill>
                <a:latin typeface="HY궁서B" pitchFamily="18" charset="-127"/>
                <a:ea typeface="HY궁서B" pitchFamily="18" charset="-127"/>
              </a:rPr>
              <a:t>은 필수 아미노산이 아주 풍부하게 들어가있어 아직 성장기인 친구들의 성장을 도와주고 두뇌를 활발하게 활동하게 해줘 친구들이 공부 할 때 좀더 집중하여 할 수 있게 도와줄 것이다</a:t>
            </a:r>
            <a:r>
              <a:rPr lang="en-US" altLang="ko-KR" sz="2400" dirty="0" smtClean="0">
                <a:solidFill>
                  <a:srgbClr val="FFC000"/>
                </a:solidFill>
                <a:latin typeface="HY궁서B" pitchFamily="18" charset="-127"/>
                <a:ea typeface="HY궁서B" pitchFamily="18" charset="-127"/>
              </a:rPr>
              <a:t>.</a:t>
            </a:r>
            <a:r>
              <a:rPr lang="en-US" altLang="ko-KR" sz="2400" dirty="0">
                <a:solidFill>
                  <a:srgbClr val="FFC000"/>
                </a:solidFill>
                <a:latin typeface="HY궁서B" pitchFamily="18" charset="-127"/>
                <a:ea typeface="HY궁서B" pitchFamily="18" charset="-127"/>
              </a:rPr>
              <a:t> </a:t>
            </a:r>
          </a:p>
          <a:p>
            <a:r>
              <a:rPr lang="en-US" altLang="ko-KR" dirty="0" smtClean="0">
                <a:latin typeface="HY궁서B" pitchFamily="18" charset="-127"/>
                <a:ea typeface="HY궁서B" pitchFamily="18" charset="-127"/>
              </a:rPr>
              <a:t>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26468" y="548680"/>
            <a:ext cx="68191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1) </a:t>
            </a:r>
            <a:r>
              <a:rPr lang="ko-KR" alt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닭의 효능</a:t>
            </a:r>
            <a:endParaRPr lang="en-US" altLang="ko-K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59642" y="44624"/>
            <a:ext cx="48349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</a:t>
            </a:r>
            <a:r>
              <a:rPr lang="ko-KR" alt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가슴으로 품은 김치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 -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altLang="ko-K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6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55824"/>
            <a:ext cx="3216358" cy="214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3"/>
            <a:ext cx="3288366" cy="2367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직사각형 6"/>
          <p:cNvSpPr/>
          <p:nvPr/>
        </p:nvSpPr>
        <p:spPr>
          <a:xfrm>
            <a:off x="1143101" y="620688"/>
            <a:ext cx="68191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2) </a:t>
            </a:r>
            <a:r>
              <a:rPr lang="ko-KR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자두</a:t>
            </a:r>
            <a:r>
              <a:rPr lang="en-US" altLang="ko-K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,</a:t>
            </a:r>
            <a:r>
              <a:rPr lang="ko-KR" alt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단호박의</a:t>
            </a:r>
            <a:r>
              <a:rPr lang="ko-KR" alt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 효능</a:t>
            </a:r>
            <a:endParaRPr lang="en-US" altLang="ko-K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36503" y="1718131"/>
            <a:ext cx="8123929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자두</a:t>
            </a:r>
            <a:r>
              <a:rPr lang="ko-KR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: </a:t>
            </a:r>
            <a:r>
              <a:rPr lang="ko-KR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소변의 생성을 촉진 시켜 몸의 붓기를 완화시키며 신장기능 강화에 도움을 주며</a:t>
            </a:r>
            <a:r>
              <a:rPr lang="en-US" altLang="ko-K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철분이 풍부하게 들어있어 빈혈 완화에 도움을 줌</a:t>
            </a:r>
            <a:r>
              <a:rPr lang="en-US" altLang="ko-K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. </a:t>
            </a:r>
            <a:r>
              <a:rPr lang="ko-KR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구연산과 비타민</a:t>
            </a:r>
            <a:r>
              <a:rPr lang="en-US" altLang="ko-K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C</a:t>
            </a:r>
            <a:r>
              <a:rPr lang="ko-KR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가 풍부하여 피로 회복에 좋으며 자두의 신맛은 여름철 떨어진</a:t>
            </a:r>
            <a:r>
              <a:rPr lang="en-US" altLang="ko-KR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입맛을 살아나게 한다</a:t>
            </a:r>
            <a:r>
              <a:rPr lang="en-US" altLang="ko-K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. </a:t>
            </a:r>
          </a:p>
          <a:p>
            <a:endParaRPr lang="en-US" altLang="ko-KR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endParaRPr lang="en-US" altLang="ko-KR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단호박</a:t>
            </a:r>
            <a:r>
              <a:rPr lang="ko-KR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: </a:t>
            </a:r>
            <a:r>
              <a:rPr lang="ko-KR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식이섬유가 풍부해 포만감을 오래 유지하는데 도움을 준다</a:t>
            </a:r>
            <a:r>
              <a:rPr lang="en-US" altLang="ko-K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. </a:t>
            </a:r>
            <a:r>
              <a:rPr lang="ko-KR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베타카로틴 성분이 풍부하게 들어있어 눈에 쌀인 피로를 풀어주며</a:t>
            </a:r>
            <a:r>
              <a:rPr lang="en-US" altLang="ko-K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,</a:t>
            </a:r>
            <a:r>
              <a:rPr lang="ko-KR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비타민</a:t>
            </a:r>
            <a:r>
              <a:rPr lang="en-US" altLang="ko-K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B,C</a:t>
            </a:r>
            <a:r>
              <a:rPr lang="ko-KR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가 들어 있어 </a:t>
            </a:r>
            <a:r>
              <a:rPr lang="ko-KR" altLang="en-US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면연력</a:t>
            </a:r>
            <a:r>
              <a:rPr lang="ko-KR" alt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강화에 도움을 주므로 감기 예방에도 좋다</a:t>
            </a:r>
            <a:r>
              <a:rPr lang="en-US" altLang="ko-K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.</a:t>
            </a:r>
            <a:endParaRPr lang="en-US" altLang="ko-KR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endParaRPr lang="ko-KR" altLang="en-US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59642" y="44624"/>
            <a:ext cx="48349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</a:t>
            </a:r>
            <a:r>
              <a:rPr lang="ko-KR" alt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가슴으로 품은 김치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 -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altLang="ko-K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332" y="1263064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4782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948236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121" y="2996952"/>
            <a:ext cx="176396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55332" y="299125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76492" y="3027784"/>
            <a:ext cx="1758489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8236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5120" y="4725144"/>
            <a:ext cx="175518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40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56754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52102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751866" y="124495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6140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6754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552102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51866" y="2991256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61406" y="4719448"/>
            <a:ext cx="215608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2555332" y="4732113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4769918" y="4737809"/>
            <a:ext cx="1777363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6948236" y="4737809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213426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408774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608538" y="4732113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4" y="1284818"/>
            <a:ext cx="1811266" cy="119202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747081" y="2487200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latin typeface="+mj-ea"/>
                <a:ea typeface="+mj-ea"/>
              </a:rPr>
              <a:t>10~15</a:t>
            </a:r>
            <a:r>
              <a:rPr lang="ko-KR" altLang="en-US" sz="1000" dirty="0" smtClean="0">
                <a:latin typeface="+mj-ea"/>
                <a:ea typeface="+mj-ea"/>
              </a:rPr>
              <a:t>분</a:t>
            </a:r>
            <a:endParaRPr lang="ko-KR" altLang="en-US" sz="900" dirty="0">
              <a:latin typeface="+mj-ea"/>
              <a:ea typeface="+mj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53347" y="5961945"/>
            <a:ext cx="1796953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latin typeface="+mj-ea"/>
                <a:ea typeface="+mj-ea"/>
              </a:rPr>
              <a:t>다진자두</a:t>
            </a:r>
            <a:r>
              <a:rPr lang="en-US" altLang="ko-KR" sz="1100" dirty="0">
                <a:latin typeface="+mj-ea"/>
                <a:ea typeface="+mj-ea"/>
              </a:rPr>
              <a:t>,</a:t>
            </a:r>
            <a:r>
              <a:rPr lang="ko-KR" altLang="en-US" sz="1100" dirty="0">
                <a:latin typeface="+mj-ea"/>
                <a:ea typeface="+mj-ea"/>
              </a:rPr>
              <a:t>설탕</a:t>
            </a:r>
            <a:r>
              <a:rPr lang="en-US" altLang="ko-KR" sz="1100" dirty="0">
                <a:latin typeface="+mj-ea"/>
                <a:ea typeface="+mj-ea"/>
              </a:rPr>
              <a:t>,</a:t>
            </a:r>
            <a:r>
              <a:rPr lang="ko-KR" altLang="en-US" sz="1100" dirty="0">
                <a:latin typeface="+mj-ea"/>
                <a:ea typeface="+mj-ea"/>
              </a:rPr>
              <a:t>물 을 넣고 졸여 소스를 만든다</a:t>
            </a:r>
            <a:r>
              <a:rPr lang="en-US" altLang="ko-KR" sz="1100" dirty="0">
                <a:latin typeface="+mj-ea"/>
                <a:ea typeface="+mj-ea"/>
              </a:rPr>
              <a:t>.</a:t>
            </a:r>
            <a:endParaRPr lang="ko-KR" altLang="en-US" sz="1100" dirty="0">
              <a:latin typeface="+mj-ea"/>
              <a:ea typeface="+mj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2557128" y="5961945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+mj-ea"/>
                <a:ea typeface="+mj-ea"/>
              </a:rPr>
              <a:t>만든 자두소스는 </a:t>
            </a:r>
            <a:r>
              <a:rPr lang="ko-KR" altLang="en-US" sz="900" dirty="0" err="1" smtClean="0">
                <a:latin typeface="+mj-ea"/>
                <a:ea typeface="+mj-ea"/>
              </a:rPr>
              <a:t>단호박과</a:t>
            </a:r>
            <a:r>
              <a:rPr lang="ko-KR" altLang="en-US" sz="900" dirty="0" smtClean="0">
                <a:latin typeface="+mj-ea"/>
                <a:ea typeface="+mj-ea"/>
              </a:rPr>
              <a:t> 함께 접시에 </a:t>
            </a:r>
            <a:r>
              <a:rPr lang="ko-KR" altLang="en-US" sz="900" dirty="0" err="1" smtClean="0">
                <a:latin typeface="+mj-ea"/>
                <a:ea typeface="+mj-ea"/>
              </a:rPr>
              <a:t>플레이팅</a:t>
            </a:r>
            <a:r>
              <a:rPr lang="ko-KR" altLang="en-US" sz="900" dirty="0" smtClean="0">
                <a:latin typeface="+mj-ea"/>
                <a:ea typeface="+mj-ea"/>
              </a:rPr>
              <a:t> 해준다</a:t>
            </a:r>
            <a:r>
              <a:rPr lang="en-US" altLang="ko-KR" sz="900" dirty="0" smtClean="0">
                <a:latin typeface="+mj-ea"/>
                <a:ea typeface="+mj-ea"/>
              </a:rPr>
              <a:t>.</a:t>
            </a:r>
            <a:endParaRPr lang="ko-KR" altLang="en-US" sz="900" dirty="0">
              <a:latin typeface="+mj-ea"/>
              <a:ea typeface="+mj-ea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769918" y="5961945"/>
            <a:ext cx="1777363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j-ea"/>
                <a:ea typeface="+mj-ea"/>
              </a:rPr>
              <a:t>아스파라거스를 데</a:t>
            </a:r>
            <a:r>
              <a:rPr lang="ko-KR" altLang="en-US" sz="1050" dirty="0" smtClean="0">
                <a:latin typeface="+mj-ea"/>
                <a:ea typeface="+mj-ea"/>
              </a:rPr>
              <a:t>쳐준다</a:t>
            </a:r>
            <a:r>
              <a:rPr lang="en-US" altLang="ko-KR" sz="1050" dirty="0">
                <a:latin typeface="+mj-ea"/>
                <a:ea typeface="+mj-ea"/>
              </a:rPr>
              <a:t>.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956576" y="5961945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j-ea"/>
                <a:ea typeface="+mj-ea"/>
              </a:rPr>
              <a:t>양념을 씻은 </a:t>
            </a:r>
            <a:r>
              <a:rPr lang="ko-KR" altLang="en-US" sz="1050" dirty="0" err="1">
                <a:latin typeface="+mj-ea"/>
                <a:ea typeface="+mj-ea"/>
              </a:rPr>
              <a:t>김치로아스파라거스를</a:t>
            </a:r>
            <a:r>
              <a:rPr lang="ko-KR" altLang="en-US" sz="1050" dirty="0">
                <a:latin typeface="+mj-ea"/>
                <a:ea typeface="+mj-ea"/>
              </a:rPr>
              <a:t> 말아준다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948236" y="2487200"/>
            <a:ext cx="1806663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+mj-ea"/>
                <a:ea typeface="+mj-ea"/>
              </a:rPr>
              <a:t>찐 </a:t>
            </a:r>
            <a:r>
              <a:rPr lang="ko-KR" altLang="en-US" sz="900" dirty="0" err="1" smtClean="0">
                <a:latin typeface="+mj-ea"/>
                <a:ea typeface="+mj-ea"/>
              </a:rPr>
              <a:t>단호박</a:t>
            </a:r>
            <a:r>
              <a:rPr lang="en-US" altLang="ko-KR" sz="900" dirty="0" smtClean="0">
                <a:latin typeface="+mj-ea"/>
                <a:ea typeface="+mj-ea"/>
              </a:rPr>
              <a:t>,</a:t>
            </a:r>
            <a:r>
              <a:rPr lang="ko-KR" altLang="en-US" sz="900" dirty="0" smtClean="0">
                <a:latin typeface="+mj-ea"/>
                <a:ea typeface="+mj-ea"/>
              </a:rPr>
              <a:t>고구마를 우유</a:t>
            </a:r>
            <a:r>
              <a:rPr lang="en-US" altLang="ko-KR" sz="900" dirty="0" smtClean="0">
                <a:latin typeface="+mj-ea"/>
                <a:ea typeface="+mj-ea"/>
              </a:rPr>
              <a:t>,</a:t>
            </a:r>
            <a:r>
              <a:rPr lang="ko-KR" altLang="en-US" sz="900" dirty="0" smtClean="0">
                <a:latin typeface="+mj-ea"/>
                <a:ea typeface="+mj-ea"/>
              </a:rPr>
              <a:t>설탕</a:t>
            </a:r>
            <a:r>
              <a:rPr lang="en-US" altLang="ko-KR" sz="900" dirty="0" smtClean="0">
                <a:latin typeface="+mj-ea"/>
                <a:ea typeface="+mj-ea"/>
              </a:rPr>
              <a:t>,</a:t>
            </a:r>
            <a:r>
              <a:rPr lang="ko-KR" altLang="en-US" sz="900" dirty="0" err="1" smtClean="0">
                <a:latin typeface="+mj-ea"/>
                <a:ea typeface="+mj-ea"/>
              </a:rPr>
              <a:t>소금을넣고</a:t>
            </a:r>
            <a:r>
              <a:rPr lang="ko-KR" altLang="en-US" sz="900" dirty="0" smtClean="0">
                <a:latin typeface="+mj-ea"/>
                <a:ea typeface="+mj-ea"/>
              </a:rPr>
              <a:t> 잘 섞어 </a:t>
            </a:r>
            <a:r>
              <a:rPr lang="ko-KR" altLang="en-US" sz="900" dirty="0" err="1" smtClean="0">
                <a:latin typeface="+mj-ea"/>
                <a:ea typeface="+mj-ea"/>
              </a:rPr>
              <a:t>단호박</a:t>
            </a:r>
            <a:r>
              <a:rPr lang="ko-KR" altLang="en-US" sz="900" dirty="0" smtClean="0">
                <a:latin typeface="+mj-ea"/>
                <a:ea typeface="+mj-ea"/>
              </a:rPr>
              <a:t> 무스를 만들어준다</a:t>
            </a:r>
            <a:r>
              <a:rPr lang="en-US" altLang="ko-KR" sz="900" dirty="0" smtClean="0">
                <a:latin typeface="+mj-ea"/>
                <a:ea typeface="+mj-ea"/>
              </a:rPr>
              <a:t>.</a:t>
            </a:r>
            <a:endParaRPr lang="ko-KR" altLang="en-US" sz="900" dirty="0">
              <a:latin typeface="+mj-ea"/>
              <a:ea typeface="+mj-ea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954699" y="4242015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+mj-ea"/>
                <a:ea typeface="+mj-ea"/>
              </a:rPr>
              <a:t>자두 </a:t>
            </a:r>
            <a:r>
              <a:rPr lang="ko-KR" altLang="en-US" sz="900" dirty="0" err="1" smtClean="0">
                <a:latin typeface="+mj-ea"/>
                <a:ea typeface="+mj-ea"/>
              </a:rPr>
              <a:t>반개는</a:t>
            </a:r>
            <a:r>
              <a:rPr lang="ko-KR" altLang="en-US" sz="900" dirty="0" smtClean="0">
                <a:latin typeface="+mj-ea"/>
                <a:ea typeface="+mj-ea"/>
              </a:rPr>
              <a:t> 다져주고 </a:t>
            </a:r>
            <a:r>
              <a:rPr lang="ko-KR" altLang="en-US" sz="900" dirty="0" err="1" smtClean="0">
                <a:latin typeface="+mj-ea"/>
                <a:ea typeface="+mj-ea"/>
              </a:rPr>
              <a:t>반개는</a:t>
            </a:r>
            <a:r>
              <a:rPr lang="en-US" altLang="ko-KR" sz="900" dirty="0" smtClean="0">
                <a:latin typeface="+mj-ea"/>
                <a:ea typeface="+mj-ea"/>
              </a:rPr>
              <a:t>0.5cm </a:t>
            </a:r>
            <a:r>
              <a:rPr lang="ko-KR" altLang="en-US" sz="900" dirty="0" err="1" smtClean="0">
                <a:latin typeface="+mj-ea"/>
                <a:ea typeface="+mj-ea"/>
              </a:rPr>
              <a:t>큐브</a:t>
            </a:r>
            <a:r>
              <a:rPr lang="ko-KR" altLang="en-US" sz="900" dirty="0" smtClean="0">
                <a:latin typeface="+mj-ea"/>
                <a:ea typeface="+mj-ea"/>
              </a:rPr>
              <a:t> 모양을 만들어준다</a:t>
            </a:r>
            <a:endParaRPr lang="ko-KR" altLang="en-US" sz="900" dirty="0">
              <a:latin typeface="+mj-ea"/>
              <a:ea typeface="+mj-ea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753004" y="4251920"/>
            <a:ext cx="178197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latin typeface="+mj-ea"/>
                <a:ea typeface="+mj-ea"/>
              </a:rPr>
              <a:t>간장</a:t>
            </a:r>
            <a:r>
              <a:rPr lang="en-US" altLang="ko-KR" sz="1100" dirty="0">
                <a:latin typeface="+mj-ea"/>
                <a:ea typeface="+mj-ea"/>
              </a:rPr>
              <a:t>,</a:t>
            </a:r>
            <a:r>
              <a:rPr lang="ko-KR" altLang="en-US" sz="1100" dirty="0">
                <a:latin typeface="+mj-ea"/>
                <a:ea typeface="+mj-ea"/>
              </a:rPr>
              <a:t>설탕</a:t>
            </a:r>
            <a:r>
              <a:rPr lang="en-US" altLang="ko-KR" sz="1100" dirty="0">
                <a:latin typeface="+mj-ea"/>
                <a:ea typeface="+mj-ea"/>
              </a:rPr>
              <a:t>,</a:t>
            </a:r>
            <a:r>
              <a:rPr lang="ko-KR" altLang="en-US" sz="1100" dirty="0">
                <a:latin typeface="+mj-ea"/>
                <a:ea typeface="+mj-ea"/>
              </a:rPr>
              <a:t>육수</a:t>
            </a:r>
            <a:r>
              <a:rPr lang="en-US" altLang="ko-KR" sz="1100" dirty="0">
                <a:latin typeface="+mj-ea"/>
                <a:ea typeface="+mj-ea"/>
              </a:rPr>
              <a:t>,</a:t>
            </a:r>
            <a:r>
              <a:rPr lang="ko-KR" altLang="en-US" sz="1100" dirty="0">
                <a:latin typeface="+mj-ea"/>
                <a:ea typeface="+mj-ea"/>
              </a:rPr>
              <a:t>미림을 넣고 소스를 만들어준다</a:t>
            </a:r>
            <a:r>
              <a:rPr lang="en-US" altLang="ko-KR" sz="1100" dirty="0">
                <a:latin typeface="+mj-ea"/>
                <a:ea typeface="+mj-ea"/>
              </a:rPr>
              <a:t>.</a:t>
            </a:r>
            <a:endParaRPr lang="ko-KR" altLang="en-US" sz="1100" dirty="0">
              <a:latin typeface="+mj-ea"/>
              <a:ea typeface="+mj-ea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2552086" y="4215392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latin typeface="+mj-ea"/>
                <a:ea typeface="+mj-ea"/>
              </a:rPr>
              <a:t>다시마를 빼고 </a:t>
            </a:r>
            <a:r>
              <a:rPr lang="ko-KR" altLang="en-US" sz="1000" dirty="0" err="1">
                <a:latin typeface="+mj-ea"/>
                <a:ea typeface="+mj-ea"/>
              </a:rPr>
              <a:t>가스오부시를</a:t>
            </a:r>
            <a:r>
              <a:rPr lang="ko-KR" altLang="en-US" sz="1000" dirty="0">
                <a:latin typeface="+mj-ea"/>
                <a:ea typeface="+mj-ea"/>
              </a:rPr>
              <a:t> 넣고 육수를 만들어준다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347814" y="4222187"/>
            <a:ext cx="1805733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latin typeface="+mj-ea"/>
                <a:ea typeface="+mj-ea"/>
              </a:rPr>
              <a:t>끓는물에</a:t>
            </a:r>
            <a:r>
              <a:rPr lang="ko-KR" altLang="en-US" sz="1100" dirty="0">
                <a:latin typeface="+mj-ea"/>
                <a:ea typeface="+mj-ea"/>
              </a:rPr>
              <a:t> 다시마를 넣고 끊여준다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2543198" y="2492896"/>
            <a:ext cx="1825809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 err="1" smtClean="0">
                <a:latin typeface="+mj-ea"/>
                <a:ea typeface="+mj-ea"/>
              </a:rPr>
              <a:t>단호박</a:t>
            </a:r>
            <a:r>
              <a:rPr lang="en-US" altLang="ko-KR" sz="1050" dirty="0" smtClean="0">
                <a:latin typeface="+mj-ea"/>
                <a:ea typeface="+mj-ea"/>
              </a:rPr>
              <a:t>,</a:t>
            </a:r>
            <a:r>
              <a:rPr lang="ko-KR" altLang="en-US" sz="1050" dirty="0" smtClean="0">
                <a:latin typeface="+mj-ea"/>
                <a:ea typeface="+mj-ea"/>
              </a:rPr>
              <a:t>고구마를 쪄준다</a:t>
            </a:r>
            <a:r>
              <a:rPr lang="en-US" altLang="ko-KR" sz="1050" dirty="0" smtClean="0">
                <a:latin typeface="+mj-ea"/>
                <a:ea typeface="+mj-ea"/>
              </a:rPr>
              <a:t>.</a:t>
            </a:r>
            <a:endParaRPr lang="ko-KR" altLang="en-US" sz="1050" dirty="0">
              <a:latin typeface="+mj-ea"/>
              <a:ea typeface="+mj-ea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53347" y="2476838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latin typeface="+mj-ea"/>
                <a:ea typeface="+mj-ea"/>
              </a:rPr>
              <a:t>재료</a:t>
            </a:r>
            <a:endParaRPr lang="ko-KR" altLang="en-US" sz="1050" dirty="0">
              <a:latin typeface="+mj-ea"/>
              <a:ea typeface="+mj-ea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32" y="1284818"/>
            <a:ext cx="1813676" cy="1208078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80" y="1273710"/>
            <a:ext cx="1787901" cy="1219186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36" y="1263350"/>
            <a:ext cx="1811734" cy="1229546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7" y="3010579"/>
            <a:ext cx="1800200" cy="1204813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10" y="2991256"/>
            <a:ext cx="1781518" cy="1224135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04" y="3010580"/>
            <a:ext cx="1795512" cy="1231435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99" y="2991256"/>
            <a:ext cx="1793737" cy="1250759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4" y="4729821"/>
            <a:ext cx="1802486" cy="1240110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0691" y="4503630"/>
            <a:ext cx="1217457" cy="1731124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74" y="4728144"/>
            <a:ext cx="1780962" cy="12434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10" y="4719448"/>
            <a:ext cx="1776476" cy="1229832"/>
          </a:xfrm>
          <a:prstGeom prst="rect">
            <a:avLst/>
          </a:prstGeom>
        </p:spPr>
      </p:pic>
      <p:sp>
        <p:nvSpPr>
          <p:cNvPr id="59" name="직사각형 58"/>
          <p:cNvSpPr/>
          <p:nvPr/>
        </p:nvSpPr>
        <p:spPr>
          <a:xfrm>
            <a:off x="959434" y="509047"/>
            <a:ext cx="68191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3) </a:t>
            </a:r>
            <a:r>
              <a:rPr lang="ko-KR" alt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식재료와</a:t>
            </a:r>
            <a:r>
              <a:rPr lang="ko-KR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 조리과정</a:t>
            </a:r>
            <a:endParaRPr lang="en-US" altLang="ko-K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1959642" y="44624"/>
            <a:ext cx="48349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</a:t>
            </a:r>
            <a:r>
              <a:rPr lang="ko-KR" alt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가슴으로 품은 김치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 -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altLang="ko-K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9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5888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72362" y="1247006"/>
            <a:ext cx="1800200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07504" y="1244958"/>
            <a:ext cx="269510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673135" y="1247456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61704" y="2476838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latin typeface="+mj-ea"/>
                <a:ea typeface="+mj-ea"/>
              </a:rPr>
              <a:t>곱게 다진 닭과 전분</a:t>
            </a:r>
            <a:r>
              <a:rPr lang="en-US" altLang="ko-KR" sz="1050" dirty="0">
                <a:latin typeface="+mj-ea"/>
                <a:ea typeface="+mj-ea"/>
              </a:rPr>
              <a:t>,</a:t>
            </a:r>
            <a:r>
              <a:rPr lang="ko-KR" altLang="en-US" sz="1050" dirty="0">
                <a:latin typeface="+mj-ea"/>
                <a:ea typeface="+mj-ea"/>
              </a:rPr>
              <a:t>소금</a:t>
            </a:r>
            <a:r>
              <a:rPr lang="en-US" altLang="ko-KR" sz="1050" dirty="0">
                <a:latin typeface="+mj-ea"/>
                <a:ea typeface="+mj-ea"/>
              </a:rPr>
              <a:t>,</a:t>
            </a:r>
            <a:r>
              <a:rPr lang="ko-KR" altLang="en-US" sz="1050" dirty="0">
                <a:latin typeface="+mj-ea"/>
                <a:ea typeface="+mj-ea"/>
              </a:rPr>
              <a:t>후추</a:t>
            </a:r>
            <a:r>
              <a:rPr lang="en-US" altLang="ko-KR" sz="1050" dirty="0">
                <a:latin typeface="+mj-ea"/>
                <a:ea typeface="+mj-ea"/>
              </a:rPr>
              <a:t>,</a:t>
            </a:r>
            <a:r>
              <a:rPr lang="ko-KR" altLang="en-US" sz="1050" dirty="0">
                <a:latin typeface="+mj-ea"/>
                <a:ea typeface="+mj-ea"/>
              </a:rPr>
              <a:t>미림을 넣고 섞어준다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2555332" y="2487200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latin typeface="+mj-ea"/>
                <a:ea typeface="+mj-ea"/>
              </a:rPr>
              <a:t>닭을 랩으로 말아 끓는 물에 넣었다가 만들어 </a:t>
            </a:r>
            <a:r>
              <a:rPr lang="ko-KR" altLang="en-US" sz="900" dirty="0" smtClean="0">
                <a:latin typeface="+mj-ea"/>
                <a:ea typeface="+mj-ea"/>
              </a:rPr>
              <a:t>놓은 </a:t>
            </a:r>
            <a:r>
              <a:rPr lang="en-US" altLang="ko-KR" sz="900" dirty="0" smtClean="0">
                <a:latin typeface="+mj-ea"/>
                <a:ea typeface="+mj-ea"/>
              </a:rPr>
              <a:t>5</a:t>
            </a:r>
            <a:r>
              <a:rPr lang="en-US" altLang="ko-KR" sz="900" dirty="0">
                <a:latin typeface="+mj-ea"/>
                <a:ea typeface="+mj-ea"/>
              </a:rPr>
              <a:t>.</a:t>
            </a:r>
            <a:r>
              <a:rPr lang="ko-KR" altLang="en-US" sz="900" dirty="0">
                <a:latin typeface="+mj-ea"/>
                <a:ea typeface="+mj-ea"/>
              </a:rPr>
              <a:t>소스를 같이 졸여 준비한다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50" y="1263064"/>
            <a:ext cx="1803024" cy="1208078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855" y="963610"/>
            <a:ext cx="1202381" cy="1812684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55849" y="1268761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244003" y="1268761"/>
            <a:ext cx="301786" cy="29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altLang="ko-KR" sz="14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14</a:t>
            </a:r>
            <a:endParaRPr lang="ko-KR" altLang="en-US" sz="14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35457" y="959248"/>
            <a:ext cx="1274246" cy="179304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959434" y="509047"/>
            <a:ext cx="68191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3) </a:t>
            </a:r>
            <a:r>
              <a:rPr lang="ko-KR" alt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식재료와</a:t>
            </a:r>
            <a:r>
              <a:rPr lang="ko-KR" alt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D솔체" pitchFamily="18" charset="-127"/>
                <a:ea typeface="MD솔체" pitchFamily="18" charset="-127"/>
              </a:rPr>
              <a:t> 조리과정</a:t>
            </a:r>
            <a:endParaRPr lang="en-US" altLang="ko-K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959642" y="44624"/>
            <a:ext cx="48349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-</a:t>
            </a:r>
            <a:r>
              <a:rPr lang="ko-KR" alt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가슴으로 품은 김치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양재둘기체M" pitchFamily="18" charset="-127"/>
                <a:ea typeface="양재둘기체M" pitchFamily="18" charset="-127"/>
              </a:rPr>
              <a:t> -</a:t>
            </a:r>
            <a:r>
              <a:rPr lang="en-US" altLang="ko-K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altLang="ko-K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68904" y="2492896"/>
            <a:ext cx="18002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latin typeface="+mj-ea"/>
                <a:ea typeface="+mj-ea"/>
              </a:rPr>
              <a:t>접시에 </a:t>
            </a:r>
            <a:r>
              <a:rPr lang="ko-KR" altLang="en-US" sz="1050" dirty="0" err="1" smtClean="0">
                <a:latin typeface="+mj-ea"/>
                <a:ea typeface="+mj-ea"/>
              </a:rPr>
              <a:t>플레이팅</a:t>
            </a:r>
            <a:r>
              <a:rPr lang="ko-KR" altLang="en-US" sz="1050" dirty="0" smtClean="0">
                <a:latin typeface="+mj-ea"/>
                <a:ea typeface="+mj-ea"/>
              </a:rPr>
              <a:t> 한다</a:t>
            </a:r>
            <a:r>
              <a:rPr lang="en-US" altLang="ko-KR" sz="1050" dirty="0" smtClean="0">
                <a:latin typeface="+mj-ea"/>
                <a:ea typeface="+mj-ea"/>
              </a:rPr>
              <a:t>.</a:t>
            </a:r>
            <a:endParaRPr lang="ko-KR" altLang="en-US" sz="105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836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7175</TotalTime>
  <Words>761</Words>
  <Application>Microsoft Office PowerPoint</Application>
  <PresentationFormat>화면 슬라이드 쇼(4:3)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보자기</vt:lpstr>
      <vt:lpstr>PowerPoint 프레젠테이션</vt:lpstr>
      <vt:lpstr>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목</dc:title>
  <dc:creator>user</dc:creator>
  <cp:lastModifiedBy>Windows 사용자</cp:lastModifiedBy>
  <cp:revision>100</cp:revision>
  <cp:lastPrinted>2016-05-19T04:14:20Z</cp:lastPrinted>
  <dcterms:created xsi:type="dcterms:W3CDTF">2016-04-25T03:47:31Z</dcterms:created>
  <dcterms:modified xsi:type="dcterms:W3CDTF">2017-07-29T07:17:37Z</dcterms:modified>
</cp:coreProperties>
</file>