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5" r:id="rId7"/>
    <p:sldId id="278" r:id="rId8"/>
    <p:sldId id="272" r:id="rId9"/>
    <p:sldId id="270" r:id="rId10"/>
    <p:sldId id="271" r:id="rId11"/>
    <p:sldId id="268" r:id="rId12"/>
    <p:sldId id="269" r:id="rId13"/>
    <p:sldId id="273" r:id="rId14"/>
    <p:sldId id="275" r:id="rId15"/>
    <p:sldId id="276" r:id="rId16"/>
    <p:sldId id="277" r:id="rId17"/>
    <p:sldId id="279" r:id="rId18"/>
    <p:sldId id="280" r:id="rId19"/>
    <p:sldId id="26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60F"/>
    <a:srgbClr val="E99E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8" y="381001"/>
            <a:ext cx="9137985" cy="609199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3489158" y="0"/>
            <a:ext cx="5651835" cy="6858000"/>
          </a:xfrm>
          <a:prstGeom prst="rect">
            <a:avLst/>
          </a:prstGeom>
          <a:gradFill flip="none" rotWithShape="1">
            <a:gsLst>
              <a:gs pos="0">
                <a:srgbClr val="23140D">
                  <a:alpha val="0"/>
                </a:srgbClr>
              </a:gs>
              <a:gs pos="13000">
                <a:srgbClr val="23140D">
                  <a:alpha val="20000"/>
                </a:srgbClr>
              </a:gs>
              <a:gs pos="46000">
                <a:srgbClr val="23140D">
                  <a:alpha val="70000"/>
                </a:srgbClr>
              </a:gs>
              <a:gs pos="31000">
                <a:srgbClr val="23140D">
                  <a:alpha val="50000"/>
                </a:srgbClr>
              </a:gs>
              <a:gs pos="100000">
                <a:srgbClr val="23140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68993" y="3206041"/>
            <a:ext cx="3877175" cy="441910"/>
          </a:xfrm>
        </p:spPr>
        <p:txBody>
          <a:bodyPr anchor="b">
            <a:noAutofit/>
          </a:bodyPr>
          <a:lstStyle>
            <a:lvl1pPr algn="r">
              <a:defRPr sz="2000" spc="-10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동백꽃" panose="020B0600000101010101" pitchFamily="34" charset="-127"/>
                <a:ea typeface="Sandoll 동백꽃" panose="020B0600000101010101" pitchFamily="34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0" y="4023143"/>
            <a:ext cx="3874168" cy="404478"/>
          </a:xfrm>
        </p:spPr>
        <p:txBody>
          <a:bodyPr>
            <a:normAutofit/>
          </a:bodyPr>
          <a:lstStyle>
            <a:lvl1pPr marL="0" indent="0" algn="r">
              <a:buNone/>
              <a:defRPr sz="1600" spc="-10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동백꽃" panose="020B0600000101010101" pitchFamily="34" charset="-127"/>
                <a:ea typeface="Sandoll 동백꽃" panose="020B0600000101010101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42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810"/>
            <a:ext cx="9144000" cy="60463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38463" y="1215189"/>
            <a:ext cx="234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FuturaBlack BT" pitchFamily="2" charset="0"/>
              </a:rPr>
              <a:t>Index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FuturaBlack BT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12156" y="1897030"/>
            <a:ext cx="2198772" cy="2943618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lnSpc>
                <a:spcPct val="150000"/>
              </a:lnSpc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명조Neo1 05 SemiBold" panose="020B0600000101010101" pitchFamily="34" charset="-127"/>
                <a:ea typeface="Sandoll 명조Neo1 05 SemiBold" panose="020B0600000101010101" pitchFamily="34" charset="-127"/>
              </a:defRPr>
            </a:lvl1pPr>
            <a:lvl2pPr algn="ctr">
              <a:lnSpc>
                <a:spcPct val="150000"/>
              </a:lnSpc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명조Neo1 05 SemiBold" panose="020B0600000101010101" pitchFamily="34" charset="-127"/>
                <a:ea typeface="Sandoll 명조Neo1 05 SemiBold" panose="020B0600000101010101" pitchFamily="34" charset="-127"/>
              </a:defRPr>
            </a:lvl2pPr>
            <a:lvl3pPr algn="ctr">
              <a:lnSpc>
                <a:spcPct val="150000"/>
              </a:lnSpc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명조Neo1 05 SemiBold" panose="020B0600000101010101" pitchFamily="34" charset="-127"/>
                <a:ea typeface="Sandoll 명조Neo1 05 SemiBold" panose="020B0600000101010101" pitchFamily="34" charset="-127"/>
              </a:defRPr>
            </a:lvl3pPr>
            <a:lvl4pPr algn="ctr">
              <a:lnSpc>
                <a:spcPct val="150000"/>
              </a:lnSpc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명조Neo1 05 SemiBold" panose="020B0600000101010101" pitchFamily="34" charset="-127"/>
                <a:ea typeface="Sandoll 명조Neo1 05 SemiBold" panose="020B0600000101010101" pitchFamily="34" charset="-127"/>
              </a:defRPr>
            </a:lvl4pPr>
            <a:lvl5pPr algn="ctr">
              <a:lnSpc>
                <a:spcPct val="150000"/>
              </a:lnSpc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명조Neo1 05 SemiBold" panose="020B0600000101010101" pitchFamily="34" charset="-127"/>
                <a:ea typeface="Sandoll 명조Neo1 05 SemiBold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71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68474"/>
            <a:ext cx="7886700" cy="415342"/>
          </a:xfrm>
        </p:spPr>
        <p:txBody>
          <a:bodyPr>
            <a:noAutofit/>
          </a:bodyPr>
          <a:lstStyle>
            <a:lvl1pPr>
              <a:defRPr sz="18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683049"/>
            <a:ext cx="7886700" cy="3043990"/>
          </a:xfrm>
        </p:spPr>
        <p:txBody>
          <a:bodyPr>
            <a:normAutofit/>
          </a:bodyPr>
          <a:lstStyle>
            <a:lvl1pPr>
              <a:defRPr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1pPr>
            <a:lvl2pPr>
              <a:defRPr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>
              <a:defRPr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>
              <a:defRPr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>
              <a:defRPr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텍스트 개체 틀 19"/>
          <p:cNvSpPr>
            <a:spLocks noGrp="1"/>
          </p:cNvSpPr>
          <p:nvPr>
            <p:ph type="body" sz="quarter" idx="10"/>
          </p:nvPr>
        </p:nvSpPr>
        <p:spPr>
          <a:xfrm>
            <a:off x="628650" y="6100227"/>
            <a:ext cx="7886700" cy="46831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ko-KR" altLang="en-US" sz="20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  <a:lvl2pPr marL="4572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marL="9144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marL="13716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marL="1828800" indent="0">
              <a:buNone/>
              <a:defRPr lang="ko-KR" altLang="en-US"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-84221" y="6581274"/>
            <a:ext cx="9228221" cy="0"/>
          </a:xfrm>
          <a:prstGeom prst="line">
            <a:avLst/>
          </a:prstGeom>
          <a:ln w="88900" cmpd="thinThick">
            <a:gradFill flip="none" rotWithShape="1">
              <a:gsLst>
                <a:gs pos="34000">
                  <a:srgbClr val="F4CF84"/>
                </a:gs>
                <a:gs pos="0">
                  <a:schemeClr val="bg1"/>
                </a:gs>
                <a:gs pos="53000">
                  <a:srgbClr val="E99E09"/>
                </a:gs>
                <a:gs pos="100000">
                  <a:schemeClr val="bg1"/>
                </a:gs>
                <a:gs pos="86000">
                  <a:srgbClr val="E99E0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텍스트 개체 틀 18"/>
          <p:cNvSpPr>
            <a:spLocks noGrp="1"/>
          </p:cNvSpPr>
          <p:nvPr>
            <p:ph type="body" sz="quarter" idx="11"/>
          </p:nvPr>
        </p:nvSpPr>
        <p:spPr>
          <a:xfrm>
            <a:off x="1166813" y="603440"/>
            <a:ext cx="7977187" cy="25334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800" spc="10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1pPr>
            <a:lvl2pPr>
              <a:defRPr sz="18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2pPr>
            <a:lvl3pPr>
              <a:defRPr sz="16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3pPr>
            <a:lvl4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4pPr>
            <a:lvl5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523" y="-161790"/>
            <a:ext cx="381272" cy="1783808"/>
          </a:xfrm>
          <a:prstGeom prst="rect">
            <a:avLst/>
          </a:prstGeom>
        </p:spPr>
      </p:pic>
      <p:cxnSp>
        <p:nvCxnSpPr>
          <p:cNvPr id="22" name="직선 연결선 21"/>
          <p:cNvCxnSpPr/>
          <p:nvPr userDrawn="1"/>
        </p:nvCxnSpPr>
        <p:spPr>
          <a:xfrm>
            <a:off x="1696453" y="363670"/>
            <a:ext cx="7447547" cy="0"/>
          </a:xfrm>
          <a:prstGeom prst="line">
            <a:avLst/>
          </a:prstGeom>
          <a:ln>
            <a:gradFill flip="none" rotWithShape="1">
              <a:gsLst>
                <a:gs pos="7000">
                  <a:srgbClr val="E99E09"/>
                </a:gs>
                <a:gs pos="0">
                  <a:srgbClr val="23140D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529" y="215621"/>
            <a:ext cx="1660358" cy="2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45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831540"/>
            <a:ext cx="3570373" cy="2943618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1pPr>
            <a:lvl2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algn="ctr"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978" y="2831540"/>
            <a:ext cx="3570371" cy="2943618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1pPr>
            <a:lvl2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algn="ctr"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696453" y="363670"/>
            <a:ext cx="7447547" cy="0"/>
          </a:xfrm>
          <a:prstGeom prst="line">
            <a:avLst/>
          </a:prstGeom>
          <a:ln>
            <a:gradFill flip="none" rotWithShape="1">
              <a:gsLst>
                <a:gs pos="7000">
                  <a:srgbClr val="E99E09"/>
                </a:gs>
                <a:gs pos="0">
                  <a:srgbClr val="23140D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529" y="215621"/>
            <a:ext cx="1660358" cy="2960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523" y="-161790"/>
            <a:ext cx="381272" cy="1783808"/>
          </a:xfrm>
          <a:prstGeom prst="rect">
            <a:avLst/>
          </a:prstGeom>
        </p:spPr>
      </p:pic>
      <p:sp>
        <p:nvSpPr>
          <p:cNvPr id="11" name="텍스트 개체 틀 18"/>
          <p:cNvSpPr>
            <a:spLocks noGrp="1"/>
          </p:cNvSpPr>
          <p:nvPr>
            <p:ph type="body" sz="quarter" idx="11"/>
          </p:nvPr>
        </p:nvSpPr>
        <p:spPr>
          <a:xfrm>
            <a:off x="1166813" y="603440"/>
            <a:ext cx="7977187" cy="25334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800" spc="10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1pPr>
            <a:lvl2pPr>
              <a:defRPr sz="18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2pPr>
            <a:lvl3pPr>
              <a:defRPr sz="16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3pPr>
            <a:lvl4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4pPr>
            <a:lvl5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1668474"/>
            <a:ext cx="7886700" cy="415342"/>
          </a:xfrm>
        </p:spPr>
        <p:txBody>
          <a:bodyPr>
            <a:noAutofit/>
          </a:bodyPr>
          <a:lstStyle>
            <a:lvl1pPr>
              <a:defRPr sz="18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4572001" y="2909752"/>
            <a:ext cx="0" cy="2871317"/>
          </a:xfrm>
          <a:prstGeom prst="line">
            <a:avLst/>
          </a:prstGeom>
          <a:ln w="25400" cap="rnd">
            <a:solidFill>
              <a:srgbClr val="E99E0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텍스트 개체 틀 19"/>
          <p:cNvSpPr>
            <a:spLocks noGrp="1"/>
          </p:cNvSpPr>
          <p:nvPr>
            <p:ph type="body" sz="quarter" idx="10"/>
          </p:nvPr>
        </p:nvSpPr>
        <p:spPr>
          <a:xfrm>
            <a:off x="628650" y="6100227"/>
            <a:ext cx="7886700" cy="46831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ko-KR" altLang="en-US" sz="20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  <a:lvl2pPr marL="4572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marL="9144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marL="13716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marL="1828800" indent="0">
              <a:buNone/>
              <a:defRPr lang="ko-KR" altLang="en-US"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cxnSp>
        <p:nvCxnSpPr>
          <p:cNvPr id="20" name="직선 연결선 19"/>
          <p:cNvCxnSpPr/>
          <p:nvPr userDrawn="1"/>
        </p:nvCxnSpPr>
        <p:spPr>
          <a:xfrm>
            <a:off x="-84221" y="6581274"/>
            <a:ext cx="9228221" cy="0"/>
          </a:xfrm>
          <a:prstGeom prst="line">
            <a:avLst/>
          </a:prstGeom>
          <a:ln w="88900" cmpd="thinThick">
            <a:gradFill flip="none" rotWithShape="1">
              <a:gsLst>
                <a:gs pos="34000">
                  <a:srgbClr val="F4CF84"/>
                </a:gs>
                <a:gs pos="0">
                  <a:schemeClr val="bg1"/>
                </a:gs>
                <a:gs pos="53000">
                  <a:srgbClr val="E99E09"/>
                </a:gs>
                <a:gs pos="100000">
                  <a:schemeClr val="bg1"/>
                </a:gs>
                <a:gs pos="86000">
                  <a:srgbClr val="E99E0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848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 userDrawn="1"/>
        </p:nvCxnSpPr>
        <p:spPr>
          <a:xfrm>
            <a:off x="1696453" y="363670"/>
            <a:ext cx="7447547" cy="0"/>
          </a:xfrm>
          <a:prstGeom prst="line">
            <a:avLst/>
          </a:prstGeom>
          <a:ln>
            <a:gradFill flip="none" rotWithShape="1">
              <a:gsLst>
                <a:gs pos="7000">
                  <a:srgbClr val="E99E09"/>
                </a:gs>
                <a:gs pos="0">
                  <a:srgbClr val="23140D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529" y="215621"/>
            <a:ext cx="1660358" cy="29609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523" y="-161790"/>
            <a:ext cx="381272" cy="1783808"/>
          </a:xfrm>
          <a:prstGeom prst="rect">
            <a:avLst/>
          </a:prstGeom>
        </p:spPr>
      </p:pic>
      <p:sp>
        <p:nvSpPr>
          <p:cNvPr id="13" name="텍스트 개체 틀 18"/>
          <p:cNvSpPr>
            <a:spLocks noGrp="1"/>
          </p:cNvSpPr>
          <p:nvPr>
            <p:ph type="body" sz="quarter" idx="11"/>
          </p:nvPr>
        </p:nvSpPr>
        <p:spPr>
          <a:xfrm>
            <a:off x="1166813" y="603440"/>
            <a:ext cx="7977187" cy="25334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800" spc="10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1pPr>
            <a:lvl2pPr>
              <a:defRPr sz="18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2pPr>
            <a:lvl3pPr>
              <a:defRPr sz="16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3pPr>
            <a:lvl4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4pPr>
            <a:lvl5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068052"/>
            <a:ext cx="3570373" cy="2707105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1pPr>
            <a:lvl2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algn="ctr"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944978" y="3068052"/>
            <a:ext cx="3570371" cy="2707105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1pPr>
            <a:lvl2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algn="ctr"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algn="ctr"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1668474"/>
            <a:ext cx="7886700" cy="415342"/>
          </a:xfrm>
        </p:spPr>
        <p:txBody>
          <a:bodyPr>
            <a:noAutofit/>
          </a:bodyPr>
          <a:lstStyle>
            <a:lvl1pPr>
              <a:defRPr sz="18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4572000" y="2571097"/>
            <a:ext cx="0" cy="3204060"/>
          </a:xfrm>
          <a:prstGeom prst="line">
            <a:avLst/>
          </a:prstGeom>
          <a:ln w="25400" cap="rnd">
            <a:solidFill>
              <a:srgbClr val="E99E0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텍스트 개체 틀 19"/>
          <p:cNvSpPr>
            <a:spLocks noGrp="1"/>
          </p:cNvSpPr>
          <p:nvPr>
            <p:ph type="body" sz="quarter" idx="10"/>
          </p:nvPr>
        </p:nvSpPr>
        <p:spPr>
          <a:xfrm>
            <a:off x="628650" y="6100227"/>
            <a:ext cx="7886700" cy="46831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ko-KR" altLang="en-US" sz="20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  <a:lvl2pPr marL="4572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marL="9144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marL="13716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marL="1828800" indent="0">
              <a:buNone/>
              <a:defRPr lang="ko-KR" altLang="en-US"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-84221" y="6581274"/>
            <a:ext cx="9228221" cy="0"/>
          </a:xfrm>
          <a:prstGeom prst="line">
            <a:avLst/>
          </a:prstGeom>
          <a:ln w="88900" cmpd="thinThick">
            <a:gradFill flip="none" rotWithShape="1">
              <a:gsLst>
                <a:gs pos="34000">
                  <a:srgbClr val="F4CF84"/>
                </a:gs>
                <a:gs pos="0">
                  <a:schemeClr val="bg1"/>
                </a:gs>
                <a:gs pos="53000">
                  <a:srgbClr val="E99E09"/>
                </a:gs>
                <a:gs pos="100000">
                  <a:schemeClr val="bg1"/>
                </a:gs>
                <a:gs pos="86000">
                  <a:srgbClr val="E99E0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sz="half" idx="12"/>
          </p:nvPr>
        </p:nvSpPr>
        <p:spPr>
          <a:xfrm>
            <a:off x="628650" y="2571097"/>
            <a:ext cx="3570373" cy="34377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2 04 Medium" panose="020B0600000101010101" pitchFamily="34" charset="-127"/>
                <a:ea typeface="Sandoll 고딕Neo2 04 Medium" panose="020B0600000101010101" pitchFamily="34" charset="-127"/>
              </a:defRPr>
            </a:lvl1pPr>
            <a:lvl2pPr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4944978" y="2571097"/>
            <a:ext cx="3570373" cy="34377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2 04 Medium" panose="020B0600000101010101" pitchFamily="34" charset="-127"/>
                <a:ea typeface="Sandoll 고딕Neo2 04 Medium" panose="020B0600000101010101" pitchFamily="34" charset="-127"/>
              </a:defRPr>
            </a:lvl1pPr>
            <a:lvl2pPr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>
              <a:defRPr lang="en-US" sz="14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0716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9"/>
          <p:cNvSpPr>
            <a:spLocks noGrp="1"/>
          </p:cNvSpPr>
          <p:nvPr>
            <p:ph type="body" sz="quarter" idx="10"/>
          </p:nvPr>
        </p:nvSpPr>
        <p:spPr>
          <a:xfrm>
            <a:off x="628650" y="6100227"/>
            <a:ext cx="7886700" cy="46831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ko-KR" altLang="en-US" sz="20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Sandoll 고딕Neo1 05 Medium" panose="020B0600000101010101" pitchFamily="34" charset="-127"/>
                <a:ea typeface="Sandoll 고딕Neo1 05 Medium" panose="020B0600000101010101" pitchFamily="34" charset="-127"/>
              </a:defRPr>
            </a:lvl1pPr>
            <a:lvl2pPr marL="4572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2pPr>
            <a:lvl3pPr marL="9144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3pPr>
            <a:lvl4pPr marL="1371600" indent="0">
              <a:buNone/>
              <a:defRPr lang="ko-KR" altLang="en-US" sz="1400" spc="-1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4pPr>
            <a:lvl5pPr marL="1828800" indent="0">
              <a:buNone/>
              <a:defRPr lang="ko-KR" altLang="en-US" sz="1400" spc="-1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고딕Neo1 03 Light" panose="020B0600000101010101" pitchFamily="34" charset="-127"/>
                <a:ea typeface="Sandoll 고딕Neo1 03 Light" panose="020B0600000101010101" pitchFamily="34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-84221" y="6581274"/>
            <a:ext cx="9228221" cy="0"/>
          </a:xfrm>
          <a:prstGeom prst="line">
            <a:avLst/>
          </a:prstGeom>
          <a:ln w="88900" cmpd="thinThick">
            <a:gradFill flip="none" rotWithShape="1">
              <a:gsLst>
                <a:gs pos="34000">
                  <a:srgbClr val="F4CF84"/>
                </a:gs>
                <a:gs pos="0">
                  <a:schemeClr val="bg1"/>
                </a:gs>
                <a:gs pos="53000">
                  <a:srgbClr val="E99E09"/>
                </a:gs>
                <a:gs pos="100000">
                  <a:schemeClr val="bg1"/>
                </a:gs>
                <a:gs pos="86000">
                  <a:srgbClr val="E99E0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8"/>
          <p:cNvSpPr>
            <a:spLocks noGrp="1"/>
          </p:cNvSpPr>
          <p:nvPr>
            <p:ph type="body" sz="quarter" idx="11"/>
          </p:nvPr>
        </p:nvSpPr>
        <p:spPr>
          <a:xfrm>
            <a:off x="1166813" y="603440"/>
            <a:ext cx="7977187" cy="25334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800" spc="10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1pPr>
            <a:lvl2pPr>
              <a:defRPr sz="18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2pPr>
            <a:lvl3pPr>
              <a:defRPr sz="16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3pPr>
            <a:lvl4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4pPr>
            <a:lvl5pPr>
              <a:defRPr sz="1400" spc="6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99E09"/>
                </a:solidFill>
                <a:latin typeface="FuturaBlack BT" pitchFamily="2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523" y="-161790"/>
            <a:ext cx="381272" cy="1783808"/>
          </a:xfrm>
          <a:prstGeom prst="rect">
            <a:avLst/>
          </a:prstGeom>
        </p:spPr>
      </p:pic>
      <p:cxnSp>
        <p:nvCxnSpPr>
          <p:cNvPr id="16" name="직선 연결선 15"/>
          <p:cNvCxnSpPr/>
          <p:nvPr userDrawn="1"/>
        </p:nvCxnSpPr>
        <p:spPr>
          <a:xfrm>
            <a:off x="1696453" y="363670"/>
            <a:ext cx="7447547" cy="0"/>
          </a:xfrm>
          <a:prstGeom prst="line">
            <a:avLst/>
          </a:prstGeom>
          <a:ln>
            <a:gradFill flip="none" rotWithShape="1">
              <a:gsLst>
                <a:gs pos="7000">
                  <a:srgbClr val="E99E09"/>
                </a:gs>
                <a:gs pos="0">
                  <a:srgbClr val="23140D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529" y="215621"/>
            <a:ext cx="1660358" cy="2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8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 슬라이드 레이아웃">
    <p:bg>
      <p:bgPr>
        <a:solidFill>
          <a:srgbClr val="251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1" y="271272"/>
            <a:ext cx="9144362" cy="631545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751" y="3224462"/>
            <a:ext cx="370668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21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2E5F-9CD3-4798-9001-4EF1D00C284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9F5C-EB54-4039-994B-2D4972864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70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0recipe.com/recipe/6842252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088423" y="2576147"/>
            <a:ext cx="4366537" cy="1036636"/>
          </a:xfrm>
        </p:spPr>
        <p:txBody>
          <a:bodyPr/>
          <a:lstStyle/>
          <a:p>
            <a:r>
              <a:rPr lang="ko-KR" altLang="en-US" sz="3200" b="1" u="sng" dirty="0" err="1" smtClean="0"/>
              <a:t>기운나는</a:t>
            </a:r>
            <a:r>
              <a:rPr lang="ko-KR" altLang="en-US" sz="3200" b="1" u="sng" dirty="0" smtClean="0"/>
              <a:t> </a:t>
            </a:r>
            <a:r>
              <a:rPr lang="ko-KR" altLang="en-US" sz="3200" b="1" u="sng" dirty="0" err="1" smtClean="0"/>
              <a:t>한식풍</a:t>
            </a:r>
            <a:r>
              <a:rPr lang="ko-KR" altLang="en-US" sz="3200" b="1" u="sng" dirty="0" err="1" smtClean="0"/>
              <a:t>양한상</a:t>
            </a:r>
            <a:endParaRPr lang="ko-KR" altLang="en-US" sz="3200" b="1" u="sng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u="sng" dirty="0" smtClean="0"/>
              <a:t>서부요리학원 대곡고등학교 </a:t>
            </a:r>
            <a:r>
              <a:rPr lang="en-US" altLang="ko-KR" b="1" u="sng" dirty="0" smtClean="0"/>
              <a:t>2</a:t>
            </a:r>
            <a:r>
              <a:rPr lang="ko-KR" altLang="en-US" b="1" u="sng" dirty="0" smtClean="0"/>
              <a:t>학년 김은규</a:t>
            </a:r>
            <a:endParaRPr lang="ko-KR" alt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877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마리네이드한새우를</a:t>
            </a:r>
            <a:r>
              <a:rPr lang="ko-KR" altLang="en-US" dirty="0" smtClean="0"/>
              <a:t> 볶아준다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마리네이드한</a:t>
            </a:r>
            <a:r>
              <a:rPr lang="ko-KR" altLang="en-US" dirty="0" smtClean="0"/>
              <a:t> 닭고기를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시어링한후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레스팅해주고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막대모양으로잘라준다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Main Dish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608756">
            <a:off x="771825" y="1587398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  <p:pic>
        <p:nvPicPr>
          <p:cNvPr id="12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391738">
            <a:off x="5381927" y="1370517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16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라이스페이퍼에새우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닭고기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삼색파프리카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김치채를</a:t>
            </a:r>
            <a:r>
              <a:rPr lang="en-US" altLang="ko-KR" dirty="0"/>
              <a:t> </a:t>
            </a:r>
            <a:r>
              <a:rPr lang="ko-KR" altLang="en-US" dirty="0" smtClean="0"/>
              <a:t>넣고 말아준다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짠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Main Dish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2300" y="1563946"/>
            <a:ext cx="3034944" cy="2276433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  <p:pic>
        <p:nvPicPr>
          <p:cNvPr id="14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86063" y="1663711"/>
            <a:ext cx="3034944" cy="2276208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라이스페이퍼에만것을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다시 연어에 말아준다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아보카도살사를 뿌려주고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연어룰라드를</a:t>
            </a:r>
            <a:r>
              <a:rPr lang="ko-KR" altLang="en-US" dirty="0" smtClean="0"/>
              <a:t> 놓아준다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Main Dish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608756">
            <a:off x="771825" y="1587398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  <p:pic>
        <p:nvPicPr>
          <p:cNvPr id="12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391738">
            <a:off x="5237520" y="1114063"/>
            <a:ext cx="2842850" cy="2842850"/>
          </a:xfrm>
          <a:prstGeom prst="rect">
            <a:avLst/>
          </a:prstGeom>
          <a:noFill/>
          <a:scene3d>
            <a:camera prst="orthographicFront">
              <a:rot lat="21599991" lon="900000" rev="16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재료를준비해준다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백년초퓨레</a:t>
            </a:r>
            <a:r>
              <a:rPr lang="en-US" altLang="ko-KR" dirty="0" smtClean="0"/>
              <a:t>,</a:t>
            </a:r>
            <a:r>
              <a:rPr lang="ko-KR" altLang="en-US" dirty="0" smtClean="0"/>
              <a:t>녹차가루</a:t>
            </a:r>
            <a:r>
              <a:rPr lang="en-US" altLang="ko-KR" dirty="0" smtClean="0"/>
              <a:t>,</a:t>
            </a:r>
            <a:r>
              <a:rPr lang="ko-KR" altLang="en-US" dirty="0" smtClean="0"/>
              <a:t>초콜릿으로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가지반죽을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준비한다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Dessert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437420">
            <a:off x="771825" y="1587398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  <p:pic>
        <p:nvPicPr>
          <p:cNvPr id="13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7438" y="1616813"/>
            <a:ext cx="3034944" cy="2276208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반죽들을 숙성시켜준다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모양을맞춰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매작과를</a:t>
            </a:r>
            <a:r>
              <a:rPr lang="ko-KR" altLang="en-US" dirty="0" smtClean="0"/>
              <a:t> 만들어주고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각각 백년초</a:t>
            </a:r>
            <a:r>
              <a:rPr lang="en-US" altLang="ko-KR" dirty="0" smtClean="0"/>
              <a:t>,</a:t>
            </a:r>
            <a:r>
              <a:rPr lang="ko-KR" altLang="en-US" dirty="0" smtClean="0"/>
              <a:t>녹차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초코시럽에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글라사쥬해준다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Dessert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6432" y="1393967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  <p:pic>
        <p:nvPicPr>
          <p:cNvPr id="13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2491" y="1440968"/>
            <a:ext cx="3034944" cy="2276208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444012" y="42642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바나나와생크림을</a:t>
            </a:r>
            <a:r>
              <a:rPr lang="ko-KR" altLang="en-US" dirty="0" smtClean="0"/>
              <a:t> 섞어 </a:t>
            </a:r>
            <a:r>
              <a:rPr lang="ko-KR" altLang="en-US" dirty="0" smtClean="0"/>
              <a:t>바나나크림을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만들어준</a:t>
            </a:r>
            <a:r>
              <a:rPr lang="ko-KR" altLang="en-US" dirty="0"/>
              <a:t>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Dessert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1455" y="1063869"/>
            <a:ext cx="4072737" cy="276479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  <p:sp>
        <p:nvSpPr>
          <p:cNvPr id="15" name="내용 개체 틀 6"/>
          <p:cNvSpPr>
            <a:spLocks noGrp="1"/>
          </p:cNvSpPr>
          <p:nvPr>
            <p:ph sz="half" idx="1"/>
          </p:nvPr>
        </p:nvSpPr>
        <p:spPr>
          <a:xfrm>
            <a:off x="4983774" y="4240822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바나나퓨레를</a:t>
            </a:r>
            <a:r>
              <a:rPr lang="ko-KR" altLang="en-US" dirty="0" smtClean="0"/>
              <a:t> 접시에 </a:t>
            </a:r>
            <a:r>
              <a:rPr lang="ko-KR" altLang="en-US" dirty="0" err="1" smtClean="0"/>
              <a:t>놓은다음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아몬드를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흩날려놓아준다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백년초크런치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초코크런치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녹차크런치를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뿌린다음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글라사쥬한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매작과들을</a:t>
            </a:r>
            <a:r>
              <a:rPr lang="ko-KR" altLang="en-US" dirty="0" smtClean="0"/>
              <a:t> 놓아준다</a:t>
            </a:r>
            <a:endParaRPr lang="ko-KR" altLang="en-US" dirty="0"/>
          </a:p>
        </p:txBody>
      </p:sp>
      <p:pic>
        <p:nvPicPr>
          <p:cNvPr id="2050" name="Picture 2" descr="https://encrypted-tbn0.gstatic.com/images?q=tbn:ANd9GcQfL7MldfS7mk90E9T1myUQh4qIUSR2QdNMSH4Uha8pInKnbHmwml3k5O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84" y="1345223"/>
            <a:ext cx="3214299" cy="2412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R</a:t>
            </a:r>
            <a:r>
              <a:rPr lang="en-US" altLang="ko-KR" b="1" u="sng" dirty="0" smtClean="0"/>
              <a:t>eview</a:t>
            </a:r>
            <a:endParaRPr lang="ko-KR" altLang="en-US" b="1" u="sng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708282" y="1222130"/>
            <a:ext cx="4277456" cy="4791808"/>
          </a:xfrm>
        </p:spPr>
        <p:txBody>
          <a:bodyPr>
            <a:normAutofit/>
          </a:bodyPr>
          <a:lstStyle/>
          <a:p>
            <a:r>
              <a:rPr lang="en-US" altLang="ko-KR" sz="2000" b="1" u="sng" dirty="0" smtClean="0"/>
              <a:t>Appetizer</a:t>
            </a:r>
          </a:p>
          <a:p>
            <a:r>
              <a:rPr lang="ko-KR" altLang="en-US" sz="2000" b="1" u="sng" dirty="0"/>
              <a:t>삼계탕 </a:t>
            </a:r>
            <a:r>
              <a:rPr lang="ko-KR" altLang="en-US" sz="2000" b="1" u="sng" dirty="0" err="1"/>
              <a:t>파스타</a:t>
            </a:r>
            <a:endParaRPr lang="en-US" altLang="ko-KR" sz="2000" b="1" u="sng" dirty="0" smtClean="0"/>
          </a:p>
          <a:p>
            <a:pPr>
              <a:buNone/>
            </a:pPr>
            <a:r>
              <a:rPr lang="ko-KR" altLang="en-US" sz="1600" b="1" dirty="0" smtClean="0"/>
              <a:t>대회 </a:t>
            </a:r>
            <a:r>
              <a:rPr lang="ko-KR" altLang="en-US" sz="1600" b="1" dirty="0" err="1" smtClean="0"/>
              <a:t>레시피를고민하다가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복날이라 집에서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  삼계탕을 </a:t>
            </a:r>
            <a:r>
              <a:rPr lang="ko-KR" altLang="en-US" sz="1600" b="1" dirty="0" err="1" smtClean="0"/>
              <a:t>먹던중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기력회복도 되고 옛날부터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 여름에 </a:t>
            </a:r>
            <a:r>
              <a:rPr lang="ko-KR" altLang="en-US" sz="1600" b="1" dirty="0" err="1" smtClean="0"/>
              <a:t>기운내는</a:t>
            </a:r>
            <a:r>
              <a:rPr lang="ko-KR" altLang="en-US" sz="1600" b="1" dirty="0" smtClean="0"/>
              <a:t> 음식으로 먹은 음식이고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인삼은 원기회복</a:t>
            </a:r>
            <a:r>
              <a:rPr lang="en-US" altLang="ko-KR" sz="1600" b="1" dirty="0" smtClean="0"/>
              <a:t>,</a:t>
            </a:r>
            <a:r>
              <a:rPr lang="ko-KR" altLang="en-US" sz="1600" b="1" dirty="0" err="1" smtClean="0"/>
              <a:t>피로억제등</a:t>
            </a:r>
            <a:r>
              <a:rPr lang="ko-KR" altLang="en-US" sz="1600" b="1" dirty="0" smtClean="0"/>
              <a:t>  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  공부하느라 지친 친구에게는</a:t>
            </a:r>
            <a:r>
              <a:rPr lang="en-US" altLang="ko-KR" sz="1600" b="1" dirty="0" smtClean="0"/>
              <a:t> </a:t>
            </a:r>
            <a:r>
              <a:rPr lang="ko-KR" altLang="en-US" sz="1600" b="1" dirty="0" err="1" smtClean="0"/>
              <a:t>딱이라</a:t>
            </a:r>
            <a:r>
              <a:rPr lang="ko-KR" altLang="en-US" sz="1600" b="1" dirty="0" smtClean="0"/>
              <a:t> 응용을 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해보게 되었다 </a:t>
            </a:r>
            <a:r>
              <a:rPr lang="ko-KR" altLang="en-US" sz="1600" b="1" dirty="0" err="1" smtClean="0"/>
              <a:t>여러가지</a:t>
            </a:r>
            <a:r>
              <a:rPr lang="ko-KR" altLang="en-US" sz="1600" b="1" dirty="0" smtClean="0"/>
              <a:t> 실험해 </a:t>
            </a:r>
            <a:r>
              <a:rPr lang="ko-KR" altLang="en-US" sz="1600" b="1" dirty="0" err="1" smtClean="0"/>
              <a:t>보던중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파스타면인 </a:t>
            </a:r>
            <a:r>
              <a:rPr lang="ko-KR" altLang="en-US" sz="1600" b="1" dirty="0" err="1" smtClean="0"/>
              <a:t>페투치니와</a:t>
            </a:r>
            <a:r>
              <a:rPr lang="ko-KR" altLang="en-US" sz="1600" b="1" dirty="0" smtClean="0"/>
              <a:t> 어울려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b="1" dirty="0" smtClean="0"/>
              <a:t> 출품하게 되었다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b="1" dirty="0" err="1" smtClean="0"/>
              <a:t>원재료비</a:t>
            </a:r>
            <a:r>
              <a:rPr lang="en-US" altLang="ko-KR" b="1" dirty="0" smtClean="0"/>
              <a:t>:3500</a:t>
            </a:r>
            <a:r>
              <a:rPr lang="ko-KR" altLang="en-US" b="1" dirty="0" smtClean="0"/>
              <a:t>원</a:t>
            </a:r>
            <a:endParaRPr lang="en-US" altLang="ko-KR" b="1" dirty="0" smtClean="0"/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endParaRPr lang="ko-KR" altLang="en-US" b="1" dirty="0"/>
          </a:p>
        </p:txBody>
      </p:sp>
      <p:pic>
        <p:nvPicPr>
          <p:cNvPr id="19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2" y="1351041"/>
            <a:ext cx="3974125" cy="4249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R</a:t>
            </a:r>
            <a:r>
              <a:rPr lang="en-US" altLang="ko-KR" b="1" u="sng" dirty="0" smtClean="0"/>
              <a:t>eview</a:t>
            </a:r>
            <a:endParaRPr lang="ko-KR" altLang="en-US" b="1" u="sng" dirty="0"/>
          </a:p>
        </p:txBody>
      </p:sp>
      <p:sp>
        <p:nvSpPr>
          <p:cNvPr id="13" name="내용 개체 틀 7"/>
          <p:cNvSpPr>
            <a:spLocks noGrp="1"/>
          </p:cNvSpPr>
          <p:nvPr>
            <p:ph sz="half" idx="1"/>
          </p:nvPr>
        </p:nvSpPr>
        <p:spPr>
          <a:xfrm>
            <a:off x="4466494" y="1101969"/>
            <a:ext cx="4466491" cy="5052646"/>
          </a:xfrm>
        </p:spPr>
        <p:txBody>
          <a:bodyPr/>
          <a:lstStyle/>
          <a:p>
            <a:r>
              <a:rPr lang="en-US" altLang="ko-KR" sz="2000" b="1" u="sng" dirty="0" smtClean="0"/>
              <a:t>Main Dish</a:t>
            </a:r>
          </a:p>
          <a:p>
            <a:r>
              <a:rPr lang="ko-KR" altLang="en-US" sz="2000" b="1" u="sng" dirty="0" err="1" smtClean="0"/>
              <a:t>아보카도살사를곁들인</a:t>
            </a:r>
            <a:endParaRPr lang="en-US" altLang="ko-KR" sz="2000" b="1" u="sng" dirty="0"/>
          </a:p>
          <a:p>
            <a:pPr>
              <a:buNone/>
            </a:pPr>
            <a:r>
              <a:rPr lang="ko-KR" altLang="en-US" sz="2000" b="1" u="sng" dirty="0" err="1" smtClean="0"/>
              <a:t>연어룰라드</a:t>
            </a:r>
            <a:endParaRPr lang="en-US" altLang="ko-KR" sz="2000" b="1" u="sng" dirty="0" smtClean="0"/>
          </a:p>
          <a:p>
            <a:pPr>
              <a:buNone/>
            </a:pPr>
            <a:r>
              <a:rPr lang="ko-KR" altLang="en-US" b="1" dirty="0" smtClean="0"/>
              <a:t>연어는 </a:t>
            </a:r>
            <a:r>
              <a:rPr lang="ko-KR" altLang="en-US" b="1" dirty="0" err="1" smtClean="0"/>
              <a:t>슈퍼푸드라고불릴만큼</a:t>
            </a:r>
            <a:r>
              <a:rPr lang="ko-KR" altLang="en-US" b="1" dirty="0" smtClean="0"/>
              <a:t> 영양소가풍부하다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err="1" smtClean="0"/>
              <a:t>영양소중단백질이</a:t>
            </a:r>
            <a:r>
              <a:rPr lang="en-US" altLang="ko-KR" b="1" dirty="0" smtClean="0"/>
              <a:t>21%</a:t>
            </a:r>
            <a:r>
              <a:rPr lang="ko-KR" altLang="en-US" b="1" dirty="0" smtClean="0"/>
              <a:t>나 차지하며 비타민이풍부하며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/>
              <a:t>불포화지방산이다 아보카도는 비타민</a:t>
            </a:r>
            <a:r>
              <a:rPr lang="en-US" altLang="ko-KR" b="1" dirty="0" smtClean="0"/>
              <a:t>A,C</a:t>
            </a:r>
            <a:r>
              <a:rPr lang="ko-KR" altLang="en-US" b="1" dirty="0" err="1" smtClean="0"/>
              <a:t>가다량함류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err="1" smtClean="0"/>
              <a:t>되있어</a:t>
            </a:r>
            <a:r>
              <a:rPr lang="ko-KR" altLang="en-US" b="1" dirty="0" smtClean="0"/>
              <a:t> 피로회복에 그만이다 거기에 레몬</a:t>
            </a:r>
            <a:r>
              <a:rPr lang="en-US" altLang="ko-KR" b="1" dirty="0" smtClean="0"/>
              <a:t>,</a:t>
            </a:r>
            <a:r>
              <a:rPr lang="ko-KR" altLang="en-US" b="1" dirty="0" err="1" smtClean="0"/>
              <a:t>토마토등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/>
              <a:t>몸에 </a:t>
            </a:r>
            <a:r>
              <a:rPr lang="ko-KR" altLang="en-US" b="1" dirty="0" err="1" smtClean="0"/>
              <a:t>좋은야채까지</a:t>
            </a:r>
            <a:r>
              <a:rPr lang="ko-KR" altLang="en-US" b="1" dirty="0" smtClean="0"/>
              <a:t> 들어갔으니 </a:t>
            </a:r>
            <a:r>
              <a:rPr lang="ko-KR" altLang="en-US" b="1" dirty="0" err="1" smtClean="0"/>
              <a:t>공부에지친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/>
              <a:t>친구에게 피로회복음식으로 </a:t>
            </a:r>
            <a:r>
              <a:rPr lang="ko-KR" altLang="en-US" b="1" dirty="0" err="1" smtClean="0"/>
              <a:t>그만일것이다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err="1" smtClean="0"/>
              <a:t>원재료비</a:t>
            </a:r>
            <a:r>
              <a:rPr lang="en-US" altLang="ko-KR" b="1" dirty="0" smtClean="0"/>
              <a:t>:8000</a:t>
            </a:r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</a:t>
            </a:r>
            <a:endParaRPr lang="ko-KR" altLang="en-US" dirty="0"/>
          </a:p>
        </p:txBody>
      </p:sp>
      <p:pic>
        <p:nvPicPr>
          <p:cNvPr id="17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391738">
            <a:off x="312981" y="1029326"/>
            <a:ext cx="3545686" cy="4972311"/>
          </a:xfrm>
          <a:prstGeom prst="rect">
            <a:avLst/>
          </a:prstGeom>
          <a:noFill/>
          <a:scene3d>
            <a:camera prst="orthographicFront">
              <a:rot lat="21599991" lon="900000" rev="16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R</a:t>
            </a:r>
            <a:r>
              <a:rPr lang="en-US" altLang="ko-KR" b="1" u="sng" dirty="0" smtClean="0"/>
              <a:t>eview</a:t>
            </a:r>
            <a:endParaRPr lang="ko-KR" altLang="en-US" b="1" u="sng" dirty="0"/>
          </a:p>
        </p:txBody>
      </p:sp>
      <p:sp>
        <p:nvSpPr>
          <p:cNvPr id="14" name="내용 개체 틀 7"/>
          <p:cNvSpPr>
            <a:spLocks noGrp="1"/>
          </p:cNvSpPr>
          <p:nvPr>
            <p:ph sz="half" idx="1"/>
          </p:nvPr>
        </p:nvSpPr>
        <p:spPr>
          <a:xfrm>
            <a:off x="4862146" y="1310053"/>
            <a:ext cx="4114800" cy="4783015"/>
          </a:xfrm>
        </p:spPr>
        <p:txBody>
          <a:bodyPr/>
          <a:lstStyle/>
          <a:p>
            <a:r>
              <a:rPr lang="en-US" altLang="ko-KR" sz="2000" b="1" u="sng" dirty="0" smtClean="0"/>
              <a:t>Dessert</a:t>
            </a:r>
          </a:p>
          <a:p>
            <a:r>
              <a:rPr lang="ko-KR" altLang="en-US" sz="2000" b="1" u="sng" dirty="0"/>
              <a:t>바나나무스를 곁들인 삼색 </a:t>
            </a:r>
            <a:r>
              <a:rPr lang="ko-KR" altLang="en-US" sz="2000" b="1" u="sng" dirty="0" err="1" smtClean="0"/>
              <a:t>매작과</a:t>
            </a:r>
            <a:endParaRPr lang="en-US" altLang="ko-KR" sz="2000" b="1" u="sng" dirty="0"/>
          </a:p>
          <a:p>
            <a:pPr>
              <a:buNone/>
            </a:pPr>
            <a:r>
              <a:rPr lang="ko-KR" altLang="en-US" dirty="0" smtClean="0"/>
              <a:t>흔한 양식디저트 말고 한국전통의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디저트로도 충분히 </a:t>
            </a:r>
            <a:r>
              <a:rPr lang="ko-KR" altLang="en-US" dirty="0" err="1" smtClean="0"/>
              <a:t>맛과멋을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낼수</a:t>
            </a:r>
            <a:r>
              <a:rPr lang="ko-KR" altLang="en-US" dirty="0" smtClean="0"/>
              <a:t> 있다는 생각에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개발한 것이 삼색 </a:t>
            </a:r>
            <a:r>
              <a:rPr lang="ko-KR" altLang="en-US" dirty="0" err="1" smtClean="0"/>
              <a:t>매작과</a:t>
            </a:r>
            <a:r>
              <a:rPr lang="ko-KR" altLang="en-US" dirty="0" smtClean="0"/>
              <a:t> 이다 반죽에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퓨레나가루를넣어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색과맛을내고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시럽으로글라사쥬해서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요즘친구들이좋아하는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초코와녹차로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개를하고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독특한것으로</a:t>
            </a:r>
            <a:r>
              <a:rPr lang="ko-KR" altLang="en-US" dirty="0" smtClean="0"/>
              <a:t> 한 개는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백년초로 </a:t>
            </a:r>
            <a:r>
              <a:rPr lang="ko-KR" altLang="en-US" dirty="0" err="1" smtClean="0"/>
              <a:t>맛을내어보았다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아몬드는</a:t>
            </a:r>
            <a:r>
              <a:rPr lang="ko-KR" altLang="en-US" dirty="0" smtClean="0"/>
              <a:t> 비타민</a:t>
            </a:r>
            <a:r>
              <a:rPr lang="en-US" altLang="ko-KR" dirty="0" smtClean="0"/>
              <a:t>E</a:t>
            </a:r>
            <a:r>
              <a:rPr lang="ko-KR" altLang="en-US" dirty="0" smtClean="0"/>
              <a:t>를 섭취하기에 </a:t>
            </a:r>
            <a:r>
              <a:rPr lang="ko-KR" altLang="en-US" dirty="0" err="1" smtClean="0"/>
              <a:t>가장좋은</a:t>
            </a:r>
            <a:r>
              <a:rPr lang="ko-KR" altLang="en-US" dirty="0" smtClean="0"/>
              <a:t> 식품이다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비타민</a:t>
            </a:r>
            <a:r>
              <a:rPr lang="en-US" altLang="ko-KR" dirty="0" smtClean="0"/>
              <a:t>E</a:t>
            </a:r>
            <a:r>
              <a:rPr lang="ko-KR" altLang="en-US" dirty="0" smtClean="0"/>
              <a:t>는 면역기능을높여줘 </a:t>
            </a:r>
            <a:r>
              <a:rPr lang="ko-KR" altLang="en-US" dirty="0" err="1" smtClean="0"/>
              <a:t>공부하는친구들에게는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병이나면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공부하기힘들기때문에</a:t>
            </a:r>
            <a:r>
              <a:rPr lang="ko-KR" altLang="en-US" dirty="0" smtClean="0"/>
              <a:t> 필수적인 영양소이다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  <a:p>
            <a:endParaRPr lang="en-US" altLang="ko-KR" b="1" dirty="0" smtClean="0"/>
          </a:p>
        </p:txBody>
      </p:sp>
      <p:pic>
        <p:nvPicPr>
          <p:cNvPr id="16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52447">
            <a:off x="4645" y="1184462"/>
            <a:ext cx="4533046" cy="4226730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15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b="1" u="sng" dirty="0" smtClean="0">
                <a:solidFill>
                  <a:schemeClr val="tx1"/>
                </a:solidFill>
              </a:rPr>
              <a:t>1.</a:t>
            </a:r>
            <a:r>
              <a:rPr lang="ko-KR" altLang="en-US" b="1" u="sng" dirty="0" smtClean="0">
                <a:solidFill>
                  <a:schemeClr val="tx1"/>
                </a:solidFill>
              </a:rPr>
              <a:t>요리소개</a:t>
            </a:r>
            <a:endParaRPr lang="en-US" altLang="ko-KR" b="1" u="sng" dirty="0" smtClean="0">
              <a:solidFill>
                <a:schemeClr val="tx1"/>
              </a:solidFill>
            </a:endParaRPr>
          </a:p>
          <a:p>
            <a:r>
              <a:rPr lang="en-US" altLang="ko-KR" b="1" u="sng" dirty="0" smtClean="0">
                <a:solidFill>
                  <a:schemeClr val="tx1"/>
                </a:solidFill>
              </a:rPr>
              <a:t>2.</a:t>
            </a:r>
            <a:r>
              <a:rPr lang="ko-KR" altLang="en-US" b="1" u="sng" dirty="0" err="1" smtClean="0">
                <a:solidFill>
                  <a:schemeClr val="tx1"/>
                </a:solidFill>
              </a:rPr>
              <a:t>에피타이저</a:t>
            </a:r>
            <a:r>
              <a:rPr lang="ko-KR" altLang="en-US" b="1" u="sng" dirty="0" smtClean="0">
                <a:solidFill>
                  <a:schemeClr val="tx1"/>
                </a:solidFill>
              </a:rPr>
              <a:t> </a:t>
            </a:r>
            <a:endParaRPr lang="en-US" altLang="ko-KR" b="1" u="sng" dirty="0" smtClean="0">
              <a:solidFill>
                <a:schemeClr val="tx1"/>
              </a:solidFill>
            </a:endParaRPr>
          </a:p>
          <a:p>
            <a:r>
              <a:rPr lang="en-US" altLang="ko-KR" b="1" u="sng" dirty="0" smtClean="0">
                <a:solidFill>
                  <a:schemeClr val="tx1"/>
                </a:solidFill>
              </a:rPr>
              <a:t>3.</a:t>
            </a:r>
            <a:r>
              <a:rPr lang="ko-KR" altLang="en-US" b="1" u="sng" dirty="0" err="1" smtClean="0">
                <a:solidFill>
                  <a:schemeClr val="tx1"/>
                </a:solidFill>
              </a:rPr>
              <a:t>메인요리</a:t>
            </a:r>
            <a:endParaRPr lang="en-US" altLang="ko-KR" b="1" u="sng" dirty="0" smtClean="0">
              <a:solidFill>
                <a:schemeClr val="tx1"/>
              </a:solidFill>
            </a:endParaRPr>
          </a:p>
          <a:p>
            <a:r>
              <a:rPr lang="en-US" altLang="ko-KR" b="1" u="sng" dirty="0" smtClean="0">
                <a:solidFill>
                  <a:schemeClr val="tx1"/>
                </a:solidFill>
              </a:rPr>
              <a:t>4.</a:t>
            </a:r>
            <a:r>
              <a:rPr lang="ko-KR" altLang="en-US" b="1" u="sng" dirty="0" smtClean="0">
                <a:solidFill>
                  <a:schemeClr val="tx1"/>
                </a:solidFill>
              </a:rPr>
              <a:t>디저트</a:t>
            </a:r>
            <a:endParaRPr lang="en-US" altLang="ko-KR" b="1" u="sng" dirty="0" smtClean="0">
              <a:solidFill>
                <a:schemeClr val="tx1"/>
              </a:solidFill>
            </a:endParaRPr>
          </a:p>
          <a:p>
            <a:r>
              <a:rPr lang="en-US" altLang="ko-KR" b="1" u="sng" dirty="0" smtClean="0">
                <a:solidFill>
                  <a:schemeClr val="tx1"/>
                </a:solidFill>
              </a:rPr>
              <a:t>5.</a:t>
            </a:r>
            <a:r>
              <a:rPr lang="ko-KR" altLang="en-US" b="1" u="sng" dirty="0" smtClean="0">
                <a:solidFill>
                  <a:schemeClr val="tx1"/>
                </a:solidFill>
              </a:rPr>
              <a:t>후기</a:t>
            </a:r>
            <a:endParaRPr lang="ko-KR" alt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3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u="sng" dirty="0" smtClean="0"/>
              <a:t>Appetizer:</a:t>
            </a:r>
            <a:r>
              <a:rPr lang="ko-KR" altLang="en-US" b="1" u="sng" dirty="0" smtClean="0"/>
              <a:t>삼계탕  </a:t>
            </a:r>
            <a:r>
              <a:rPr lang="ko-KR" altLang="en-US" b="1" u="sng" dirty="0" err="1" smtClean="0"/>
              <a:t>파스타</a:t>
            </a:r>
            <a:r>
              <a:rPr lang="ko-KR" altLang="en-US" b="1" u="sng" dirty="0" smtClean="0"/>
              <a:t> </a:t>
            </a:r>
            <a:r>
              <a:rPr lang="en-US" altLang="ko-KR" b="1" u="sng" dirty="0" smtClean="0"/>
              <a:t> </a:t>
            </a:r>
            <a:endParaRPr lang="ko-KR" altLang="en-US" b="1" u="sng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b="1" u="sng" dirty="0" smtClean="0"/>
              <a:t>Ingredient</a:t>
            </a:r>
          </a:p>
          <a:p>
            <a:r>
              <a:rPr lang="ko-KR" altLang="en-US" dirty="0" smtClean="0"/>
              <a:t>닭고기</a:t>
            </a:r>
            <a:r>
              <a:rPr lang="en-US" altLang="ko-KR" dirty="0" smtClean="0"/>
              <a:t>(</a:t>
            </a:r>
            <a:r>
              <a:rPr lang="en-US" altLang="ko-KR" dirty="0" smtClean="0"/>
              <a:t>1/10</a:t>
            </a:r>
            <a:r>
              <a:rPr lang="ko-KR" altLang="en-US" dirty="0" smtClean="0"/>
              <a:t>마리</a:t>
            </a:r>
            <a:r>
              <a:rPr lang="en-US" altLang="ko-KR" dirty="0" smtClean="0"/>
              <a:t>) 800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페투치니</a:t>
            </a:r>
            <a:r>
              <a:rPr lang="en-US" altLang="ko-KR" dirty="0" smtClean="0"/>
              <a:t>50g :600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인삼</a:t>
            </a:r>
            <a:r>
              <a:rPr lang="en-US" altLang="ko-KR" dirty="0" smtClean="0"/>
              <a:t>,</a:t>
            </a:r>
            <a:r>
              <a:rPr lang="ko-KR" altLang="en-US" dirty="0" smtClean="0"/>
              <a:t>황기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대추</a:t>
            </a:r>
            <a:r>
              <a:rPr lang="en-US" altLang="ko-KR" dirty="0" smtClean="0"/>
              <a:t>,</a:t>
            </a:r>
            <a:r>
              <a:rPr lang="ko-KR" altLang="en-US" dirty="0" smtClean="0"/>
              <a:t>마늘</a:t>
            </a:r>
            <a:r>
              <a:rPr lang="en-US" altLang="ko-KR" dirty="0" smtClean="0"/>
              <a:t>10g:1000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페페론치노</a:t>
            </a:r>
            <a:r>
              <a:rPr lang="en-US" altLang="ko-KR" dirty="0" smtClean="0"/>
              <a:t>5g:500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양송이버섯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:400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바질</a:t>
            </a:r>
            <a:r>
              <a:rPr lang="en-US" altLang="ko-KR" dirty="0" smtClean="0"/>
              <a:t>10g:200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Total:3500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ko-KR" altLang="en-US" b="1" u="sng" dirty="0" smtClean="0"/>
              <a:t>요리소개</a:t>
            </a:r>
            <a:endParaRPr lang="ko-KR" altLang="en-US" b="1" u="sng" dirty="0"/>
          </a:p>
        </p:txBody>
      </p:sp>
      <p:pic>
        <p:nvPicPr>
          <p:cNvPr id="1026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413" y="597877"/>
            <a:ext cx="4255478" cy="3191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30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17634" y="1659682"/>
            <a:ext cx="7886700" cy="415342"/>
          </a:xfrm>
        </p:spPr>
        <p:txBody>
          <a:bodyPr/>
          <a:lstStyle/>
          <a:p>
            <a:r>
              <a:rPr lang="en-US" altLang="ko-KR" b="1" u="sng" smtClean="0"/>
              <a:t>Main Dish: </a:t>
            </a:r>
            <a:r>
              <a:rPr lang="ko-KR" altLang="en-US" b="1" u="sng" dirty="0" err="1" smtClean="0"/>
              <a:t>아보카도살사를곁들인</a:t>
            </a:r>
            <a:r>
              <a:rPr lang="ko-KR" altLang="en-US" b="1" u="sng" dirty="0" smtClean="0"/>
              <a:t> </a:t>
            </a:r>
            <a:r>
              <a:rPr lang="ko-KR" altLang="en-US" b="1" u="sng" dirty="0" err="1" smtClean="0"/>
              <a:t>연어룰라드</a:t>
            </a:r>
            <a:endParaRPr lang="ko-KR" altLang="en-US" b="1" u="sng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u="sng" dirty="0" smtClean="0"/>
              <a:t>Ingredient</a:t>
            </a:r>
          </a:p>
          <a:p>
            <a:r>
              <a:rPr lang="ko-KR" altLang="en-US" dirty="0" smtClean="0"/>
              <a:t>닭다리</a:t>
            </a:r>
            <a:r>
              <a:rPr lang="en-US" altLang="ko-KR" dirty="0" smtClean="0"/>
              <a:t>2/3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:1000</a:t>
            </a:r>
            <a:r>
              <a:rPr lang="ko-KR" altLang="en-US" dirty="0" smtClean="0"/>
              <a:t>원      마늘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:100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연어</a:t>
            </a:r>
            <a:r>
              <a:rPr lang="en-US" altLang="ko-KR" dirty="0" smtClean="0"/>
              <a:t>40g:2500</a:t>
            </a:r>
            <a:r>
              <a:rPr lang="ko-KR" altLang="en-US" dirty="0" smtClean="0"/>
              <a:t>원            김치</a:t>
            </a:r>
            <a:r>
              <a:rPr lang="en-US" altLang="ko-KR" dirty="0" smtClean="0"/>
              <a:t>15g :200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파프리카</a:t>
            </a:r>
            <a:r>
              <a:rPr lang="en-US" altLang="ko-KR" dirty="0" smtClean="0"/>
              <a:t>1/2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:500</a:t>
            </a:r>
            <a:r>
              <a:rPr lang="ko-KR" altLang="en-US" dirty="0" smtClean="0"/>
              <a:t>원    라이스페이퍼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2</a:t>
            </a:r>
            <a:r>
              <a:rPr lang="en-US" altLang="ko-KR" dirty="0" smtClean="0"/>
              <a:t>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페페론치노</a:t>
            </a:r>
            <a:r>
              <a:rPr lang="en-US" altLang="ko-KR" dirty="0" smtClean="0"/>
              <a:t>5g:500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새우</a:t>
            </a:r>
            <a:r>
              <a:rPr lang="en-US" altLang="ko-KR" dirty="0" smtClean="0"/>
              <a:t>3</a:t>
            </a:r>
            <a:r>
              <a:rPr lang="ko-KR" altLang="en-US" dirty="0" smtClean="0"/>
              <a:t>마리</a:t>
            </a:r>
            <a:r>
              <a:rPr lang="en-US" altLang="ko-KR" dirty="0" smtClean="0"/>
              <a:t>:1000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아보카도</a:t>
            </a:r>
            <a:r>
              <a:rPr lang="en-US" altLang="ko-KR" dirty="0" smtClean="0"/>
              <a:t>1/2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:1500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토마토</a:t>
            </a:r>
            <a:r>
              <a:rPr lang="en-US" altLang="ko-KR" dirty="0" smtClean="0"/>
              <a:t>1/2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:400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레몬</a:t>
            </a:r>
            <a:r>
              <a:rPr lang="en-US" altLang="ko-KR" dirty="0" smtClean="0"/>
              <a:t>1/4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:200</a:t>
            </a:r>
            <a:r>
              <a:rPr lang="ko-KR" altLang="en-US" dirty="0" smtClean="0"/>
              <a:t>원                  </a:t>
            </a:r>
            <a:r>
              <a:rPr lang="en-US" altLang="ko-KR" dirty="0" smtClean="0"/>
              <a:t>total:8000</a:t>
            </a:r>
          </a:p>
          <a:p>
            <a:endParaRPr lang="en-US" altLang="ko-KR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ko-KR" altLang="en-US" b="1" u="sng" dirty="0" smtClean="0"/>
              <a:t>요리소개</a:t>
            </a:r>
            <a:endParaRPr lang="ko-KR" altLang="en-US" b="1" u="sng" dirty="0"/>
          </a:p>
        </p:txBody>
      </p:sp>
      <p:pic>
        <p:nvPicPr>
          <p:cNvPr id="1026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25912" y="527538"/>
            <a:ext cx="3594158" cy="359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30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00050" y="1668474"/>
            <a:ext cx="7886700" cy="415342"/>
          </a:xfrm>
        </p:spPr>
        <p:txBody>
          <a:bodyPr/>
          <a:lstStyle/>
          <a:p>
            <a:r>
              <a:rPr lang="en-US" altLang="ko-KR" b="1" u="sng" dirty="0" smtClean="0"/>
              <a:t>Dessert:</a:t>
            </a:r>
            <a:r>
              <a:rPr lang="ko-KR" altLang="en-US" b="1" u="sng" dirty="0" smtClean="0"/>
              <a:t>바나나무스를 곁들인 삼색 </a:t>
            </a:r>
            <a:r>
              <a:rPr lang="ko-KR" altLang="en-US" b="1" u="sng" dirty="0" err="1" smtClean="0"/>
              <a:t>매작과</a:t>
            </a:r>
            <a:endParaRPr lang="ko-KR" altLang="en-US" b="1" u="sng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b="1" u="sng" dirty="0" smtClean="0"/>
              <a:t>Ingredient</a:t>
            </a:r>
          </a:p>
          <a:p>
            <a:r>
              <a:rPr lang="ko-KR" altLang="en-US" dirty="0" smtClean="0"/>
              <a:t>밀가루</a:t>
            </a:r>
            <a:r>
              <a:rPr lang="en-US" altLang="ko-KR" dirty="0" smtClean="0"/>
              <a:t>6</a:t>
            </a:r>
            <a:r>
              <a:rPr lang="en-US" altLang="ko-KR" dirty="0" smtClean="0"/>
              <a:t>0g:100</a:t>
            </a:r>
            <a:r>
              <a:rPr lang="ko-KR" altLang="en-US" dirty="0" smtClean="0"/>
              <a:t>원                          초콜릿</a:t>
            </a:r>
            <a:r>
              <a:rPr lang="en-US" altLang="ko-KR" dirty="0" smtClean="0"/>
              <a:t>20g:400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초코</a:t>
            </a:r>
            <a:r>
              <a:rPr lang="en-US" altLang="ko-KR" dirty="0" smtClean="0"/>
              <a:t>,</a:t>
            </a:r>
            <a:r>
              <a:rPr lang="ko-KR" altLang="en-US" dirty="0" smtClean="0"/>
              <a:t>딸기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녹차크런치각각</a:t>
            </a:r>
            <a:r>
              <a:rPr lang="en-US" altLang="ko-KR" dirty="0" smtClean="0"/>
              <a:t>5g:200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슬라이스아몬드</a:t>
            </a:r>
            <a:r>
              <a:rPr lang="en-US" altLang="ko-KR" dirty="0" smtClean="0"/>
              <a:t>10g:200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바나나</a:t>
            </a:r>
            <a:r>
              <a:rPr lang="en-US" altLang="ko-KR" dirty="0" smtClean="0"/>
              <a:t>2/3</a:t>
            </a:r>
            <a:r>
              <a:rPr lang="ko-KR" altLang="en-US" dirty="0" smtClean="0"/>
              <a:t>개</a:t>
            </a:r>
            <a:r>
              <a:rPr lang="en-US" altLang="ko-KR" dirty="0" smtClean="0"/>
              <a:t>:300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휘핑크림</a:t>
            </a:r>
            <a:r>
              <a:rPr lang="en-US" altLang="ko-KR" dirty="0" smtClean="0"/>
              <a:t>60ml:400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백년초퓨레</a:t>
            </a:r>
            <a:r>
              <a:rPr lang="en-US" altLang="ko-KR" dirty="0" smtClean="0"/>
              <a:t>10ml:400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smtClean="0"/>
              <a:t>녹차가루</a:t>
            </a:r>
            <a:r>
              <a:rPr lang="en-US" altLang="ko-KR" dirty="0" smtClean="0"/>
              <a:t>:10g:200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en-US" altLang="ko-KR" dirty="0" smtClean="0"/>
              <a:t>Total:2200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ko-KR" altLang="en-US" b="1" u="sng" dirty="0" smtClean="0"/>
              <a:t>요리소개</a:t>
            </a:r>
            <a:endParaRPr lang="ko-KR" altLang="en-US" b="1" u="sng" dirty="0"/>
          </a:p>
        </p:txBody>
      </p:sp>
      <p:pic>
        <p:nvPicPr>
          <p:cNvPr id="1026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3519" y="527538"/>
            <a:ext cx="3634153" cy="272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30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페투치니를</a:t>
            </a:r>
            <a:r>
              <a:rPr lang="ko-KR" altLang="en-US" dirty="0" smtClean="0"/>
              <a:t> 삼계탕육수에 삶아준다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면을건져</a:t>
            </a:r>
            <a:r>
              <a:rPr lang="ko-KR" altLang="en-US" dirty="0"/>
              <a:t> </a:t>
            </a:r>
            <a:r>
              <a:rPr lang="ko-KR" altLang="en-US" dirty="0" smtClean="0"/>
              <a:t>마늘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양송이</a:t>
            </a:r>
            <a:r>
              <a:rPr lang="en-US" altLang="ko-KR" dirty="0" smtClean="0"/>
              <a:t>,</a:t>
            </a:r>
            <a:r>
              <a:rPr lang="ko-KR" altLang="en-US" dirty="0" smtClean="0"/>
              <a:t>바질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과함께</a:t>
            </a:r>
            <a:r>
              <a:rPr lang="ko-KR" altLang="en-US" dirty="0" smtClean="0"/>
              <a:t> 올리브유에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볶다가 서서히 </a:t>
            </a:r>
            <a:r>
              <a:rPr lang="ko-KR" altLang="en-US" dirty="0" err="1" smtClean="0"/>
              <a:t>리덕션해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걸죽한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삼계탕육수를 넣고 </a:t>
            </a:r>
            <a:r>
              <a:rPr lang="ko-KR" altLang="en-US" dirty="0" err="1" smtClean="0"/>
              <a:t>맛이가미될정도로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볶아준후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삼계탕의닭가슴살을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찢어넣어준다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Appetizer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1825" y="1362807"/>
            <a:ext cx="3035244" cy="2725615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  <p:pic>
        <p:nvPicPr>
          <p:cNvPr id="13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7288" y="1616701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2711732" y="41675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파스타를올리고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닭고기를올린뒤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베이비채소등으로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플레이팅해준다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Appetizer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442" y="1107831"/>
            <a:ext cx="3634154" cy="272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재료준비를해준다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새우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닭고기는 </a:t>
            </a:r>
            <a:r>
              <a:rPr lang="ko-KR" altLang="en-US" dirty="0" err="1" smtClean="0"/>
              <a:t>마리네이드해준다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err="1"/>
              <a:t>다진토마토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할라피</a:t>
            </a:r>
            <a:r>
              <a:rPr lang="ko-KR" altLang="en-US" dirty="0" err="1"/>
              <a:t>뇨</a:t>
            </a:r>
            <a:r>
              <a:rPr lang="ko-KR" altLang="en-US" dirty="0" err="1" smtClean="0"/>
              <a:t>피클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양파</a:t>
            </a:r>
            <a:r>
              <a:rPr lang="en-US" altLang="ko-KR" dirty="0"/>
              <a:t>,</a:t>
            </a:r>
            <a:r>
              <a:rPr lang="ko-KR" altLang="en-US" dirty="0" err="1"/>
              <a:t>파프리카</a:t>
            </a:r>
            <a:r>
              <a:rPr lang="en-US" altLang="ko-KR" dirty="0"/>
              <a:t>,</a:t>
            </a:r>
            <a:r>
              <a:rPr lang="ko-KR" altLang="en-US" dirty="0" err="1"/>
              <a:t>튀긴마늘을준비한다</a:t>
            </a:r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>
          <a:xfrm>
            <a:off x="1061305" y="612232"/>
            <a:ext cx="7977187" cy="253347"/>
          </a:xfrm>
        </p:spPr>
        <p:txBody>
          <a:bodyPr/>
          <a:lstStyle/>
          <a:p>
            <a:r>
              <a:rPr lang="en-US" altLang="ko-KR" b="1" u="sng" dirty="0" smtClean="0"/>
              <a:t>Main Dish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1825" y="1587398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0"/>
            </a:camera>
            <a:lightRig rig="threePt" dir="t"/>
          </a:scene3d>
        </p:spPr>
      </p:pic>
      <p:pic>
        <p:nvPicPr>
          <p:cNvPr id="12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608756">
            <a:off x="5144534" y="1511199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28650" y="4378568"/>
            <a:ext cx="3570373" cy="1396589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아보카도를 </a:t>
            </a:r>
            <a:r>
              <a:rPr lang="ko-KR" altLang="en-US" dirty="0" err="1" smtClean="0"/>
              <a:t>으깨어야채들과</a:t>
            </a:r>
            <a:r>
              <a:rPr lang="ko-KR" altLang="en-US" dirty="0" smtClean="0"/>
              <a:t> 섞어주고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레몬즙</a:t>
            </a:r>
            <a:r>
              <a:rPr lang="en-US" altLang="ko-KR" dirty="0" smtClean="0"/>
              <a:t>,</a:t>
            </a:r>
            <a:r>
              <a:rPr lang="ko-KR" altLang="en-US" dirty="0" smtClean="0"/>
              <a:t>올리브유</a:t>
            </a:r>
            <a:r>
              <a:rPr lang="en-US" altLang="ko-KR" dirty="0" smtClean="0"/>
              <a:t>,</a:t>
            </a:r>
            <a:r>
              <a:rPr lang="ko-KR" altLang="en-US" dirty="0" smtClean="0"/>
              <a:t>소금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바질잎과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섞어준다</a:t>
            </a:r>
            <a:endParaRPr lang="en-US" altLang="ko-KR" dirty="0" smtClean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944978" y="4281854"/>
            <a:ext cx="3570371" cy="149330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새우를 </a:t>
            </a:r>
            <a:r>
              <a:rPr lang="ko-KR" altLang="en-US" dirty="0" err="1" smtClean="0"/>
              <a:t>손질한후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마리네이드해준다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u="sng" dirty="0" smtClean="0"/>
              <a:t>Main Dish</a:t>
            </a:r>
            <a:endParaRPr lang="ko-KR" altLang="en-US" b="1" u="sng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608756">
            <a:off x="771825" y="1587398"/>
            <a:ext cx="3035244" cy="2276433"/>
          </a:xfrm>
          <a:prstGeom prst="rect">
            <a:avLst/>
          </a:prstGeom>
          <a:noFill/>
          <a:scene3d>
            <a:camera prst="orthographicFront">
              <a:rot lat="21599991" lon="900000" rev="300000"/>
            </a:camera>
            <a:lightRig rig="threePt" dir="t"/>
          </a:scene3d>
        </p:spPr>
      </p:pic>
      <p:pic>
        <p:nvPicPr>
          <p:cNvPr id="13" name="Picture 2" descr="C:\Users\desk1\Pictures\2017-07\IMG_15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7615" y="1616701"/>
            <a:ext cx="3034589" cy="2276433"/>
          </a:xfrm>
          <a:prstGeom prst="rect">
            <a:avLst/>
          </a:prstGeom>
          <a:noFill/>
          <a:scene3d>
            <a:camera prst="orthographicFront">
              <a:rot lat="21599991" lon="90000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5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435</Words>
  <Application>Microsoft Office PowerPoint</Application>
  <PresentationFormat>화면 슬라이드 쇼(4:3)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기운나는 한식풍양한상</vt:lpstr>
      <vt:lpstr>슬라이드 2</vt:lpstr>
      <vt:lpstr>Appetizer:삼계탕  파스타  </vt:lpstr>
      <vt:lpstr>Main Dish: 아보카도살사를곁들인 연어룰라드</vt:lpstr>
      <vt:lpstr>Dessert:바나나무스를 곁들인 삼색 매작과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Jang Ji Eun</dc:creator>
  <cp:lastModifiedBy>desk1</cp:lastModifiedBy>
  <cp:revision>20</cp:revision>
  <dcterms:created xsi:type="dcterms:W3CDTF">2015-05-04T14:17:44Z</dcterms:created>
  <dcterms:modified xsi:type="dcterms:W3CDTF">2017-07-31T17:00:41Z</dcterms:modified>
</cp:coreProperties>
</file>