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59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538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C4956D-8B66-4DA6-918C-B8150A474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E3557F8-9EE6-49A0-B8D8-E4AD071BA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731B2FB-CB13-4874-96AD-2ED3089C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D597-314A-4F3E-9390-6040178573FD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534DC28-8619-48A8-8751-85F67A15D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0BC3DCA-D729-410A-B98D-91E9AF84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7C62-4830-4A9E-AF30-BCAE076D25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878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662482-CC61-4693-A487-BD31D87B1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1A71601-3CA4-4C70-8DAA-B26856762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F377278-DB9D-42D9-90B2-D3C344E2F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D597-314A-4F3E-9390-6040178573FD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B18BD5E-F5D5-4E5A-A2A3-05C4EAB1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483DEE5-931F-4197-81B0-3352E45D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7C62-4830-4A9E-AF30-BCAE076D25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703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210697BB-621C-4721-9BC4-BECD7F173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FF71CED-4DD0-45A6-8343-6BDFAADA6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8196AE8-F266-4D2F-A77A-E8D484EA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D597-314A-4F3E-9390-6040178573FD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99DD8A5-83E1-485E-AB4A-DB8F57E3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BF7124-52D8-4A4A-901D-553F0F7A1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7C62-4830-4A9E-AF30-BCAE076D25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3494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55B544D-9202-44AB-A6ED-76753865F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7D3C46-8F6A-424F-841D-8EFA553B5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18E7A09-AAD3-4A55-8316-AF5B0F5A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D597-314A-4F3E-9390-6040178573FD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1B65F06-68A4-444E-9E25-67F0335B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EB1160B-903E-466D-A340-10405C9D2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7C62-4830-4A9E-AF30-BCAE076D25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1487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274C84-073B-4B2C-80A6-5EAF5CEAD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FD2A26D7-0653-42E1-A63C-9BF2EAD86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A8BE8F3-B7FA-43B1-BCD3-F021C5B54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D597-314A-4F3E-9390-6040178573FD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A1B9CEC-802A-40D0-B89F-D4B0C061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ED0D67F-6591-4E51-BBCE-FD73AB8B0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7C62-4830-4A9E-AF30-BCAE076D25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733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78998B-D502-406B-A635-FB07CAA4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D46B7FC-1E53-4A6F-8CF6-77DA4A2B4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C7E6DBB-EB9C-47E4-8E49-D5239BC56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2DAD156-7F48-4767-868E-3FB66F4C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D597-314A-4F3E-9390-6040178573FD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3D283AE-A1D5-4015-B714-5DA85194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3C85E44-11BC-4E8E-9929-D879D1693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7C62-4830-4A9E-AF30-BCAE076D25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3247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94AA4EE-19A8-4AB9-92C6-7618FAE2D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C78342B-3AFE-442F-BFB1-FA2896895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605DEA1-CEE7-4DF2-8BE8-922C95316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857BC5B3-1981-48F4-A15F-62EFEFA93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168324E-052C-46C5-9008-D3B7ABD219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F871BC5-4D56-46E8-8DC3-B787E32A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D597-314A-4F3E-9390-6040178573FD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3BB5F72-9F31-4DC0-B1DA-0CBADB5E0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ADCA568-C01E-4466-9126-CD688829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7C62-4830-4A9E-AF30-BCAE076D25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20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9A1825-8204-4F5C-B3A6-4473A644D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897E18B-B368-4F2B-B4E1-8EE26E69E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D597-314A-4F3E-9390-6040178573FD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3F3A3A7-E0EF-4DD4-8974-C98FDE770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4F0B7E9-2349-4AE7-8706-8A9593EB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7C62-4830-4A9E-AF30-BCAE076D25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616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282207C4-F223-47B2-8A04-96CE896C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D597-314A-4F3E-9390-6040178573FD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11D89F7C-1CF0-487C-AA6D-185D6DA8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5410ADF-D68C-44E1-8AA0-56956CCC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7C62-4830-4A9E-AF30-BCAE076D25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274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F99898-621E-4F36-BB41-02CD7EDCD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98136BE-CD17-4FA3-A18C-8321D4E4D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607EE71-58EA-4F2C-8A0A-F904AB045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5654C7D-C0F3-4D69-BC70-C8AABBB6A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D597-314A-4F3E-9390-6040178573FD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CE74023-E1C1-4626-B61A-8A38761BE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1166811-FF91-4D0A-AB2E-A47207D7C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7C62-4830-4A9E-AF30-BCAE076D25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5332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557C5AB-C8C0-4B72-9B5E-8347076A7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0E8066B-B7D9-4CEB-857D-D06BF415CF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C79FE53-9388-4FCB-AAD6-6641F62BB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E9F2DB0-E927-4ECC-9C82-976BA6155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9D597-314A-4F3E-9390-6040178573FD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E12D5AE-EC7C-4C04-8430-C37C35287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1D6A917-9889-46F9-8D78-D04364AE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97C62-4830-4A9E-AF30-BCAE076D25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4688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DA360ECB-78D8-4C27-94C7-27CE3DFB6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B79B9E7-2E88-4C90-ACF7-92CADC82B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89F283C-0BC2-4663-9ECE-97B3773432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9D597-314A-4F3E-9390-6040178573FD}" type="datetimeFigureOut">
              <a:rPr lang="ko-KR" altLang="en-US" smtClean="0"/>
              <a:t>2017-07-31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C029680-38D6-46F4-99F9-9ECB59472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21F82D6-837F-4259-9EEA-927593DC4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97C62-4830-4A9E-AF30-BCAE076D256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486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1BF5C99-C1F8-4BEE-820C-C8A14ADE5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73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C7BF2A-E1EA-4114-8A60-608E6DA35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0F8FAE2-AED7-4CAA-A833-676A7EA5B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34F891B-E445-45F2-8AE4-257C9307D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71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30DDFA-585A-4CCE-AB5C-6099A9E2B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E238906-30FE-4184-B0C3-0498F3878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733BE4D-410C-4CD0-8EFD-28676B618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90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508BCD-F967-493B-B306-0DB473950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01E1945-6A3B-42DE-BA50-699E34B06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7D3BA83-7495-425D-91BF-BA4E02028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A08613D-DE7A-4540-B389-4006ACBD6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F2390F-56A5-46A2-8ABC-6731147B7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43FF376-1834-4F60-B024-29215B7AF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92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1326CE7-F87A-4C28-865F-BB4956757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965E043-5FCB-4CFB-9326-2B11A4F85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60453D6-A1C7-474E-99E3-CAF20414C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41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4DB5276-245B-46FE-8F74-E983BA500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5F9B499-3F79-46C9-9F7B-351315430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AB9471A-B4EB-4196-9093-ACFAF3782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3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3964F4A-B68E-454B-A630-2A57E18E0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A2880D0-87F1-4E53-8417-B3CA49819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5DE97BE-E1B9-4F7B-AFB4-682B0ABD6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58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5D30412-5674-4BD0-BC5E-98135A6C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3B27923-90DA-4AA6-806E-EC55E959B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019F4DE-6BC4-4C99-A278-CFBBADF61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64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A5E2ABD-3A68-46F7-A0BB-7D0FD89C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7C173B3-3DDC-48F3-A032-6E0E9C8A9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C9130F7-2627-46F2-8CEA-92410A620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11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0568658-3A72-4C6F-8787-779CF946F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514AB2C-ED04-4C24-8DA6-B6341D273E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89E46FE-97D9-44DD-B8B1-E113C1B31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6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A71025A-A632-4883-BDB3-52493FA22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D3B6EC5-0B52-4A8A-990B-217301A6C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02B0434-FD85-48C7-A2FD-74D2138E2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36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710D01E-C28D-4952-825E-F16FCD762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2EF010A-B465-456B-BCC3-EE0D13792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438E593-495E-4924-AB7B-4118A5842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13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A14E5B-0BFA-4A03-9E84-D56022669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CD42504-F01F-4603-93CA-971E55E61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10800AC-913D-4657-B498-99CCD3A81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53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A5152E-103E-442D-87EC-828A94078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7DDAC3D-6ED5-425B-B091-CE25D5952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B03D9F0-48E7-4215-8B44-10A186E2A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57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B1D6E6-E686-42C6-A39A-4BDAA41B5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BC1C949-C4C6-4DBF-A286-AD4392175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9E21A83-70C2-4F7D-8FA7-6EEB3447F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50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15C1BE5-9CBA-400E-94B8-7EFF5E01B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F1554B-F097-4A30-80A7-0153A6775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DCC46FF-6AFF-4973-A382-96DDFD263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84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385F813-78AA-4782-AA52-02CDF79D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37696CC-5A11-4973-8C78-6B655240E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4EC8614-5479-4665-B98A-A82750F2F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15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BDBA10C-1A19-4245-977C-28D45A1C1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1C9A8C7-9259-4859-8D85-9CCD0007C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D5FEA95-BA2A-48C7-88F7-76969F959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64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69C00B-297B-4F0D-9709-FC7296C7D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E1C083C-C133-4C99-8459-8B1A5A67B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923B805-B335-49C6-856C-22CEF6EE4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07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3D6A2B-6A57-4D88-90EE-05431D72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42EB1F4-B4FD-4CA1-8491-3070DE839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5BFF399-BE25-4ED5-B7F1-8EAC4A684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04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와이드스크린</PresentationFormat>
  <Paragraphs>0</Paragraphs>
  <Slides>21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4" baseType="lpstr">
      <vt:lpstr>Arial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진성현</dc:creator>
  <cp:lastModifiedBy>진성현</cp:lastModifiedBy>
  <cp:revision>1</cp:revision>
  <dcterms:created xsi:type="dcterms:W3CDTF">2017-07-30T19:44:03Z</dcterms:created>
  <dcterms:modified xsi:type="dcterms:W3CDTF">2017-07-30T19:44:16Z</dcterms:modified>
</cp:coreProperties>
</file>