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5" r:id="rId7"/>
    <p:sldId id="264" r:id="rId8"/>
    <p:sldId id="266" r:id="rId9"/>
    <p:sldId id="262" r:id="rId10"/>
    <p:sldId id="267" r:id="rId11"/>
    <p:sldId id="261" r:id="rId12"/>
    <p:sldId id="260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A9D5C-1843-48A9-A5D0-0BED2020AC6A}" type="datetimeFigureOut">
              <a:rPr lang="ko-KR" altLang="en-US" smtClean="0"/>
              <a:pPr/>
              <a:t>2017-07-31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A580-7EDB-4073-823C-8CF4337A7C4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 descr="1.표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제목 4"/>
          <p:cNvSpPr txBox="1">
            <a:spLocks/>
          </p:cNvSpPr>
          <p:nvPr/>
        </p:nvSpPr>
        <p:spPr>
          <a:xfrm>
            <a:off x="785786" y="2285992"/>
            <a:ext cx="7635902" cy="13985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 난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돼지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야 너라면 뭐든 </a:t>
            </a:r>
            <a:r>
              <a:rPr lang="ko-KR" altLang="en-US" dirty="0" smtClean="0">
                <a:solidFill>
                  <a:srgbClr val="00B0F0"/>
                </a:solidFill>
                <a:latin typeface="HY동녘B" pitchFamily="18" charset="-127"/>
                <a:ea typeface="HY동녘B" pitchFamily="18" charset="-127"/>
              </a:rPr>
              <a:t>되지</a:t>
            </a:r>
            <a:endParaRPr lang="ko-KR" altLang="en-US" dirty="0">
              <a:solidFill>
                <a:srgbClr val="00B0F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부제목 5"/>
          <p:cNvSpPr txBox="1">
            <a:spLocks/>
          </p:cNvSpPr>
          <p:nvPr/>
        </p:nvSpPr>
        <p:spPr>
          <a:xfrm>
            <a:off x="2643174" y="3500438"/>
            <a:ext cx="3857652" cy="17526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o-KR" altLang="en-US" sz="2400" dirty="0" smtClean="0">
                <a:latin typeface="+mn-ea"/>
              </a:rPr>
              <a:t> 정명여자고등학교</a:t>
            </a:r>
            <a:r>
              <a:rPr lang="en-US" altLang="ko-KR" sz="2400" dirty="0" smtClean="0">
                <a:latin typeface="+mn-ea"/>
              </a:rPr>
              <a:t>,</a:t>
            </a:r>
            <a:r>
              <a:rPr lang="ko-KR" altLang="en-US" sz="2400" dirty="0" smtClean="0">
                <a:latin typeface="+mn-ea"/>
              </a:rPr>
              <a:t> 김윤지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4286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2017 KWC </a:t>
            </a:r>
            <a:r>
              <a:rPr lang="ko-KR" altLang="en-US" dirty="0" smtClean="0">
                <a:latin typeface="+mj-ea"/>
                <a:ea typeface="+mj-ea"/>
              </a:rPr>
              <a:t>요리시연부문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78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제목 4"/>
          <p:cNvSpPr txBox="1">
            <a:spLocks/>
          </p:cNvSpPr>
          <p:nvPr/>
        </p:nvSpPr>
        <p:spPr>
          <a:xfrm>
            <a:off x="-285784" y="428604"/>
            <a:ext cx="9572660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고추장소스 치즈 </a:t>
            </a:r>
            <a:r>
              <a:rPr lang="ko-KR" altLang="en-US" sz="2800" dirty="0" err="1" smtClean="0">
                <a:latin typeface="HY나무B" pitchFamily="18" charset="-127"/>
                <a:ea typeface="HY나무B" pitchFamily="18" charset="-127"/>
              </a:rPr>
              <a:t>돈떡갈비와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대파꽂이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사용재료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142984"/>
            <a:ext cx="35004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돼지 앞 </a:t>
            </a:r>
            <a:r>
              <a:rPr lang="ko-KR" altLang="en-US" sz="2200" dirty="0" err="1" smtClean="0">
                <a:latin typeface="HY나무L" pitchFamily="18" charset="-127"/>
                <a:ea typeface="HY나무L" pitchFamily="18" charset="-127"/>
              </a:rPr>
              <a:t>다리살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200g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양파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30g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당근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30g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샐러리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30g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대파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개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마늘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개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생강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개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치즈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60g</a:t>
            </a:r>
          </a:p>
          <a:p>
            <a:r>
              <a:rPr lang="ko-KR" altLang="en-US" sz="2200" dirty="0" err="1" smtClean="0">
                <a:latin typeface="HY나무L" pitchFamily="18" charset="-127"/>
                <a:ea typeface="HY나무L" pitchFamily="18" charset="-127"/>
              </a:rPr>
              <a:t>빵가루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30g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고추장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1T</a:t>
            </a:r>
          </a:p>
          <a:p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타임 </a:t>
            </a:r>
            <a:r>
              <a:rPr lang="en-US" altLang="ko-KR" sz="22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줄기</a:t>
            </a:r>
          </a:p>
        </p:txBody>
      </p:sp>
      <p:pic>
        <p:nvPicPr>
          <p:cNvPr id="7" name="그림 6" descr="IMG_0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457203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조리과정 사진과 설명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파는 먹기 좋게 썰어 준비하고 남은 파는 마늘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생강과 함께  다져 준비한다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당근과 양파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샐러리는 곱게 다져 준비한다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앞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다리살은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다져 놓는다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타임은 차가운 물에 담가 놓는다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</p:txBody>
      </p:sp>
      <p:pic>
        <p:nvPicPr>
          <p:cNvPr id="7" name="그림 6" descr="IMG_09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428892" cy="2428892"/>
          </a:xfrm>
          <a:prstGeom prst="rect">
            <a:avLst/>
          </a:prstGeom>
        </p:spPr>
      </p:pic>
      <p:pic>
        <p:nvPicPr>
          <p:cNvPr id="8" name="그림 7" descr="IMG_0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071546"/>
            <a:ext cx="2428892" cy="2428892"/>
          </a:xfrm>
          <a:prstGeom prst="rect">
            <a:avLst/>
          </a:prstGeom>
        </p:spPr>
      </p:pic>
      <p:pic>
        <p:nvPicPr>
          <p:cNvPr id="9" name="그림 8" descr="IMG_09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429388" y="1071546"/>
            <a:ext cx="2428892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29388" y="3571876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 startAt="6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식용유를 두른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후라이팬에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고추장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간장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식초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설탕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7g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을 섞어 만든 고추장 소스를 떡갈비에 발라가며 굽는다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FontTx/>
              <a:buAutoNum type="arabicPeriod" startAt="6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대파는 꽂이에 꽂아 소금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후추 약간으로 간을 하며 같이 구워준다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ko-KR" altLang="en-US" sz="1600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3564791"/>
            <a:ext cx="24288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다져놓은 당근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양파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샐러리를 볶은 후 다진 고기와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빵가루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마늘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생강즙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1t,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간장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15ml,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미림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15ml,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참기름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5g,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설탕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깨소금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3g,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후추를 섞어 속에 치즈를 넣고 모양을 만든다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고추장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간장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식초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10g,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설탕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7g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을 섞어 고추장 소스를 만든다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600" dirty="0"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직사각형 4"/>
          <p:cNvSpPr/>
          <p:nvPr/>
        </p:nvSpPr>
        <p:spPr>
          <a:xfrm>
            <a:off x="500034" y="500042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3200" dirty="0" smtClean="0">
                <a:solidFill>
                  <a:srgbClr val="CC9900"/>
                </a:solidFill>
                <a:latin typeface="휴먼모음T" pitchFamily="18" charset="-127"/>
                <a:ea typeface="휴먼모음T" pitchFamily="18" charset="-127"/>
              </a:rPr>
              <a:t>3.Dessert_</a:t>
            </a:r>
            <a:r>
              <a:rPr lang="ko-KR" altLang="en-US" sz="3200" dirty="0" smtClean="0">
                <a:solidFill>
                  <a:srgbClr val="CC99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고구마 푸딩</a:t>
            </a:r>
            <a:endParaRPr lang="en-US" altLang="ko-KR" sz="3200" dirty="0" smtClean="0">
              <a:solidFill>
                <a:srgbClr val="CC0099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36096" y="1772816"/>
            <a:ext cx="3286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오래 앉아 공부하느라 생긴 변비로 인해 고생하는 친구를 위해 변비에 효과적인 고구마를 이용하고 스트레스 완화와 영양적으로 우수한 우유를 이용하여 부드러운 </a:t>
            </a:r>
            <a:r>
              <a:rPr lang="ko-KR" alt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식감의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 고구마 푸딩을 만들었다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9" name="그림 8" descr="IMG_0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1428736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Tip!  </a:t>
            </a:r>
            <a:r>
              <a:rPr lang="ko-KR" altLang="en-US" sz="3200" b="1" u="sng" dirty="0" smtClean="0">
                <a:latin typeface="HY수평선B" pitchFamily="18" charset="-127"/>
                <a:ea typeface="HY수평선B" pitchFamily="18" charset="-127"/>
              </a:rPr>
              <a:t>고구마와 우유의 효능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  </a:t>
            </a:r>
            <a:r>
              <a:rPr lang="en-US" altLang="ko-KR" sz="3200" b="1" dirty="0" smtClean="0">
                <a:latin typeface="HY수평선B" pitchFamily="18" charset="-127"/>
                <a:ea typeface="HY수평선B" pitchFamily="18" charset="-127"/>
              </a:rPr>
              <a:t> </a:t>
            </a:r>
            <a:endParaRPr lang="ko-KR" altLang="en-US" sz="32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412776"/>
            <a:ext cx="721523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200" dirty="0" smtClean="0">
                <a:latin typeface="+mj-ea"/>
                <a:ea typeface="+mj-ea"/>
              </a:rPr>
              <a:t>고구마에 다량 함유된 식이섬유는 대장의 운동을 활발하게 촉진시키고 장 속에 이로운 세균의 군집을 늘려 배설활동을 활성화시켜 </a:t>
            </a:r>
            <a:r>
              <a:rPr lang="ko-KR" altLang="en-US" sz="2200" u="sng" dirty="0" smtClean="0">
                <a:latin typeface="+mj-ea"/>
                <a:ea typeface="+mj-ea"/>
              </a:rPr>
              <a:t>장 건강을 증진</a:t>
            </a:r>
            <a:r>
              <a:rPr lang="ko-KR" altLang="en-US" sz="2200" dirty="0" smtClean="0">
                <a:latin typeface="+mj-ea"/>
                <a:ea typeface="+mj-ea"/>
              </a:rPr>
              <a:t> 시킨다</a:t>
            </a:r>
            <a:r>
              <a:rPr lang="en-US" altLang="ko-KR" sz="2200" dirty="0" smtClean="0">
                <a:latin typeface="+mj-ea"/>
                <a:ea typeface="+mj-e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200" dirty="0" smtClean="0">
                <a:latin typeface="+mj-ea"/>
                <a:ea typeface="+mj-ea"/>
              </a:rPr>
              <a:t>우유에는 신경을 이완시켜주는 </a:t>
            </a:r>
            <a:r>
              <a:rPr lang="en-US" altLang="ko-KR" sz="2200" dirty="0" smtClean="0">
                <a:latin typeface="+mj-ea"/>
                <a:ea typeface="+mj-ea"/>
              </a:rPr>
              <a:t>‘</a:t>
            </a:r>
            <a:r>
              <a:rPr lang="ko-KR" altLang="en-US" sz="2200" dirty="0" err="1" smtClean="0">
                <a:latin typeface="+mj-ea"/>
                <a:ea typeface="+mj-ea"/>
              </a:rPr>
              <a:t>트립토판</a:t>
            </a:r>
            <a:r>
              <a:rPr lang="en-US" altLang="ko-KR" sz="2200" dirty="0" smtClean="0">
                <a:latin typeface="+mj-ea"/>
                <a:ea typeface="+mj-ea"/>
              </a:rPr>
              <a:t>’</a:t>
            </a:r>
            <a:r>
              <a:rPr lang="ko-KR" altLang="en-US" sz="2200" dirty="0" smtClean="0">
                <a:latin typeface="+mj-ea"/>
                <a:ea typeface="+mj-ea"/>
              </a:rPr>
              <a:t>이 함유되어 있어서 필수아미노산 공급에 효과적이고 </a:t>
            </a:r>
            <a:r>
              <a:rPr lang="ko-KR" altLang="en-US" sz="2200" u="sng" dirty="0" smtClean="0">
                <a:latin typeface="+mj-ea"/>
                <a:ea typeface="+mj-ea"/>
              </a:rPr>
              <a:t>스트레스 해소에 탁월</a:t>
            </a:r>
            <a:r>
              <a:rPr lang="ko-KR" altLang="en-US" sz="2200" dirty="0" smtClean="0">
                <a:latin typeface="+mj-ea"/>
                <a:ea typeface="+mj-ea"/>
              </a:rPr>
              <a:t>하다</a:t>
            </a:r>
            <a:r>
              <a:rPr lang="en-US" altLang="ko-KR" sz="2200" dirty="0" smtClean="0">
                <a:latin typeface="+mj-ea"/>
                <a:ea typeface="+mj-ea"/>
              </a:rPr>
              <a:t>.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/>
            </a:r>
            <a:br>
              <a:rPr lang="ko-KR" altLang="en-US" sz="2400" dirty="0" smtClean="0">
                <a:latin typeface="HY바다L" pitchFamily="18" charset="-127"/>
                <a:ea typeface="HY바다L" pitchFamily="18" charset="-127"/>
              </a:rPr>
            </a:b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br>
              <a:rPr lang="ko-KR" altLang="en-US" sz="2400" dirty="0" smtClean="0">
                <a:latin typeface="HY바다L" pitchFamily="18" charset="-127"/>
                <a:ea typeface="HY바다L" pitchFamily="18" charset="-127"/>
              </a:rPr>
            </a:br>
            <a:endParaRPr lang="ko-KR" altLang="en-US" sz="2400" dirty="0" smtClean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그림 4" descr="IMG_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1357298"/>
            <a:ext cx="4429156" cy="4429156"/>
          </a:xfrm>
          <a:prstGeom prst="rect">
            <a:avLst/>
          </a:prstGeom>
        </p:spPr>
      </p:pic>
      <p:sp>
        <p:nvSpPr>
          <p:cNvPr id="9" name="제목 4"/>
          <p:cNvSpPr txBox="1">
            <a:spLocks/>
          </p:cNvSpPr>
          <p:nvPr/>
        </p:nvSpPr>
        <p:spPr>
          <a:xfrm>
            <a:off x="1357290" y="404664"/>
            <a:ext cx="6715172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고구마 푸딩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사용재료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357298"/>
            <a:ext cx="3143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[ 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고구마 푸딩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]</a:t>
            </a: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고구마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200g</a:t>
            </a: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설탕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60g</a:t>
            </a:r>
          </a:p>
          <a:p>
            <a:r>
              <a:rPr lang="ko-KR" altLang="en-US" sz="2400" dirty="0" err="1" smtClean="0">
                <a:latin typeface="HY나무L" pitchFamily="18" charset="-127"/>
                <a:ea typeface="HY나무L" pitchFamily="18" charset="-127"/>
              </a:rPr>
              <a:t>슈거파우더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30g</a:t>
            </a: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소금 약간</a:t>
            </a:r>
            <a:endParaRPr lang="en-US" altLang="ko-KR" sz="2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버터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7g</a:t>
            </a:r>
          </a:p>
          <a:p>
            <a:r>
              <a:rPr lang="ko-KR" altLang="en-US" sz="2400" dirty="0" err="1" smtClean="0">
                <a:latin typeface="HY나무L" pitchFamily="18" charset="-127"/>
                <a:ea typeface="HY나무L" pitchFamily="18" charset="-127"/>
              </a:rPr>
              <a:t>맛술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1T</a:t>
            </a: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생크림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0.25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컵</a:t>
            </a:r>
            <a:endParaRPr lang="en-US" altLang="ko-KR" sz="2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우유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100g</a:t>
            </a: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달걀 노른자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개</a:t>
            </a:r>
            <a:endParaRPr lang="en-US" altLang="ko-KR" sz="24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계피가루 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3g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28596" y="3714752"/>
            <a:ext cx="2428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고구마는 쪄서 껍질을 벗기고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으깬다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버터는 중탕한다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분량의 달걀노른자를 풀어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0.5T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는 따로 덜어 맛술과 섞어 놓는다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8992" y="3564791"/>
            <a:ext cx="2428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으깬 고구마에 나머지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달걀물과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버터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설탕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소금을 넣어 잘 섞고 마지막에 우유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생크림을 넣는다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AutoNum type="arabicPeriod" startAt="4"/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4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를 잘 저어 섞어 오븐 용기에 담고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표면에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3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의 달걀물을 발라 계피가루를 뿌려준다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/>
            <a:endParaRPr lang="en-US" altLang="ko-KR" sz="1600" dirty="0" smtClean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8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조리과정 사진과 설명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9" name="그림 8" descr="IMG_09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71546"/>
            <a:ext cx="2428892" cy="2428892"/>
          </a:xfrm>
          <a:prstGeom prst="rect">
            <a:avLst/>
          </a:prstGeom>
        </p:spPr>
      </p:pic>
      <p:pic>
        <p:nvPicPr>
          <p:cNvPr id="10" name="그림 9" descr="IMG_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071546"/>
            <a:ext cx="2428892" cy="2428892"/>
          </a:xfrm>
          <a:prstGeom prst="rect">
            <a:avLst/>
          </a:prstGeom>
        </p:spPr>
      </p:pic>
      <p:pic>
        <p:nvPicPr>
          <p:cNvPr id="11" name="그림 10" descr="IMG_0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286512" y="1071546"/>
            <a:ext cx="2428892" cy="2428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12" y="3714752"/>
            <a:ext cx="2428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6.   200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도로 예열한 오븐에서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10~15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분간 굽는다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6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7.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완성된 푸딩에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슈가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파우더를 뿌리고 식힌 후 냉동실에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시간 정도 차게 하여 낸다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228599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latin typeface="HY동녘B" pitchFamily="18" charset="-127"/>
                <a:ea typeface="HY동녘B" pitchFamily="18" charset="-127"/>
              </a:rPr>
              <a:t>T</a:t>
            </a:r>
            <a:r>
              <a:rPr lang="en-US" altLang="ko-KR" sz="6000" dirty="0" smtClean="0">
                <a:latin typeface="HY동녘B" pitchFamily="18" charset="-127"/>
                <a:ea typeface="HY동녘B" pitchFamily="18" charset="-127"/>
              </a:rPr>
              <a:t>hank you!</a:t>
            </a:r>
            <a:endParaRPr lang="ko-KR" altLang="en-US" sz="60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.인덱스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214414" y="1428736"/>
            <a:ext cx="75724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전체 메뉴 설명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Appetizer</a:t>
            </a:r>
            <a:r>
              <a:rPr lang="en-US" sz="28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_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각색 토마토피클을 곁들인 안심편수</a:t>
            </a:r>
            <a:endParaRPr lang="en-US" altLang="ko-KR" sz="27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재료설명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조리과정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/>
            <a:endParaRPr lang="en-US" altLang="ko-KR" sz="1100" dirty="0" smtClean="0"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28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Main Dish</a:t>
            </a:r>
            <a:r>
              <a:rPr lang="en-US" altLang="ko-KR" sz="2800" dirty="0" smtClean="0">
                <a:solidFill>
                  <a:schemeClr val="bg2">
                    <a:lumMod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_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고추장소스 치즈 </a:t>
            </a:r>
            <a:r>
              <a:rPr lang="ko-KR" altLang="en-US" sz="2700" dirty="0" err="1" smtClean="0">
                <a:latin typeface="휴먼모음T" pitchFamily="18" charset="-127"/>
                <a:ea typeface="휴먼모음T" pitchFamily="18" charset="-127"/>
              </a:rPr>
              <a:t>돈떡갈비와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 대파꽂이</a:t>
            </a:r>
            <a:endParaRPr lang="en-US" altLang="ko-KR" sz="2700" dirty="0" smtClean="0">
              <a:solidFill>
                <a:schemeClr val="bg2">
                  <a:lumMod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재료설명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조리과정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altLang="ko-KR" sz="1100" dirty="0" smtClean="0">
              <a:latin typeface="HY나무B" pitchFamily="18" charset="-127"/>
              <a:ea typeface="HY나무B" pitchFamily="18" charset="-127"/>
            </a:endParaRPr>
          </a:p>
          <a:p>
            <a:pPr marL="342900" indent="-342900">
              <a:buAutoNum type="arabicPeriod"/>
            </a:pPr>
            <a:r>
              <a:rPr lang="en-US" altLang="ko-KR" sz="2800" dirty="0" smtClean="0">
                <a:solidFill>
                  <a:srgbClr val="CC9900"/>
                </a:solidFill>
                <a:latin typeface="휴먼모음T" pitchFamily="18" charset="-127"/>
                <a:ea typeface="휴먼모음T" pitchFamily="18" charset="-127"/>
              </a:rPr>
              <a:t>Dessert_</a:t>
            </a:r>
            <a:r>
              <a:rPr lang="ko-KR" altLang="en-US" sz="2800" dirty="0" smtClean="0">
                <a:solidFill>
                  <a:srgbClr val="CC99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700" dirty="0" smtClean="0">
                <a:latin typeface="휴먼모음T" pitchFamily="18" charset="-127"/>
                <a:ea typeface="휴먼모음T" pitchFamily="18" charset="-127"/>
              </a:rPr>
              <a:t>고구마 푸딩</a:t>
            </a:r>
            <a:endParaRPr lang="en-US" altLang="ko-KR" sz="2700" dirty="0" smtClean="0">
              <a:solidFill>
                <a:srgbClr val="CC0099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재료설명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ko-KR" altLang="en-US" sz="2000" dirty="0" smtClean="0">
                <a:latin typeface="휴먼모음T" pitchFamily="18" charset="-127"/>
                <a:ea typeface="휴먼모음T" pitchFamily="18" charset="-127"/>
              </a:rPr>
              <a:t>조리과정</a:t>
            </a:r>
            <a:endParaRPr lang="en-US" altLang="ko-KR" sz="2000" dirty="0" smtClean="0">
              <a:latin typeface="휴먼모음T" pitchFamily="18" charset="-127"/>
              <a:ea typeface="휴먼모음T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 smtClean="0">
              <a:latin typeface="HY나무B" pitchFamily="18" charset="-127"/>
              <a:ea typeface="HY나무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그림 4" descr="IMG_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57232"/>
            <a:ext cx="2304256" cy="2283736"/>
          </a:xfrm>
          <a:prstGeom prst="rect">
            <a:avLst/>
          </a:prstGeom>
        </p:spPr>
      </p:pic>
      <p:pic>
        <p:nvPicPr>
          <p:cNvPr id="7" name="그림 6" descr="IMG_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857232"/>
            <a:ext cx="2500330" cy="2304256"/>
          </a:xfrm>
          <a:prstGeom prst="rect">
            <a:avLst/>
          </a:prstGeom>
        </p:spPr>
      </p:pic>
      <p:pic>
        <p:nvPicPr>
          <p:cNvPr id="8" name="그림 7" descr="IMG_09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300192" y="836712"/>
            <a:ext cx="2360304" cy="236030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611560" y="18864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  <a:r>
              <a:rPr lang="ko-KR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전체 메뉴 설명</a:t>
            </a:r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itchFamily="18" charset="-127"/>
                <a:ea typeface="휴먼모음T" pitchFamily="18" charset="-127"/>
              </a:rPr>
              <a:t>※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67544" y="3212976"/>
            <a:ext cx="26642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1300" dirty="0" smtClean="0">
                <a:latin typeface="휴먼모음T" pitchFamily="18" charset="-127"/>
                <a:ea typeface="휴먼모음T" pitchFamily="18" charset="-127"/>
              </a:rPr>
              <a:t>각색 토마토피클을 곁들인 안심편수</a:t>
            </a:r>
            <a:endParaRPr lang="en-US" altLang="ko-KR" sz="13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47864" y="3212976"/>
            <a:ext cx="295232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1300" dirty="0" smtClean="0">
                <a:latin typeface="휴먼모음T" pitchFamily="18" charset="-127"/>
                <a:ea typeface="휴먼모음T" pitchFamily="18" charset="-127"/>
              </a:rPr>
              <a:t>고추장소스 치즈 </a:t>
            </a:r>
            <a:r>
              <a:rPr lang="ko-KR" altLang="en-US" sz="1300" dirty="0" err="1" smtClean="0">
                <a:latin typeface="휴먼모음T" pitchFamily="18" charset="-127"/>
                <a:ea typeface="휴먼모음T" pitchFamily="18" charset="-127"/>
              </a:rPr>
              <a:t>돈떡갈비와</a:t>
            </a:r>
            <a:r>
              <a:rPr lang="ko-KR" altLang="en-US" sz="1300" dirty="0" smtClean="0">
                <a:latin typeface="휴먼모음T" pitchFamily="18" charset="-127"/>
                <a:ea typeface="휴먼모음T" pitchFamily="18" charset="-127"/>
              </a:rPr>
              <a:t> 대파꽂이</a:t>
            </a:r>
            <a:endParaRPr lang="en-US" altLang="ko-KR" sz="13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40152" y="3212976"/>
            <a:ext cx="295232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ko-KR" altLang="en-US" sz="13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고구마 푸딩</a:t>
            </a:r>
            <a:endParaRPr lang="en-US" altLang="ko-KR" sz="13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95536" y="3861048"/>
            <a:ext cx="8352928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 미용에 관심이 많은 친구들을 위해 피부 미용과 다이어트에 효과적인 방울토마토와 고구마 그리고 대파를 이용한 요리를 만들어보았다</a:t>
            </a:r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 미용뿐만 아니라 비타민 </a:t>
            </a:r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B1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이 다량 함유된 돼지 앞다리살과 대파를 사용함으로써 영양학적으로도 생각하였으며 자칫 밋밋할 수 있는 메인 요리에는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타임을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추가함으로써 시각과 후각을 더하였다</a:t>
            </a:r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 marL="342900" indent="-342900"/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책을 보는 시간이 많은 고</a:t>
            </a:r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3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친구들을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위해 </a:t>
            </a:r>
            <a:r>
              <a:rPr lang="ko-KR" altLang="en-US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공부에 지치지 않도록 눈 건강에 좋은 치즈를 넣어보았다</a:t>
            </a:r>
            <a:r>
              <a:rPr lang="en-US" altLang="ko-KR" sz="20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.</a:t>
            </a:r>
            <a:endParaRPr lang="en-US" altLang="ko-KR" sz="20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  <a:p>
            <a:pPr marL="342900" indent="-342900"/>
            <a:r>
              <a:rPr lang="ko-KR" altLang="en-US" sz="17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    </a:t>
            </a:r>
            <a:endParaRPr lang="en-US" altLang="ko-KR" sz="17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직사각형 4"/>
          <p:cNvSpPr/>
          <p:nvPr/>
        </p:nvSpPr>
        <p:spPr>
          <a:xfrm>
            <a:off x="500034" y="500042"/>
            <a:ext cx="8320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rPr>
              <a:t>Appetizer</a:t>
            </a:r>
            <a:r>
              <a:rPr lang="en-US" sz="3200" dirty="0" smtClean="0">
                <a:solidFill>
                  <a:srgbClr val="180E52"/>
                </a:solidFill>
                <a:latin typeface="휴먼모음T" pitchFamily="18" charset="-127"/>
                <a:ea typeface="휴먼모음T" pitchFamily="18" charset="-127"/>
              </a:rPr>
              <a:t>_</a:t>
            </a:r>
            <a:r>
              <a:rPr lang="ko-KR" altLang="en-US" sz="3200" dirty="0" smtClean="0">
                <a:latin typeface="휴먼모음T" pitchFamily="18" charset="-127"/>
                <a:ea typeface="휴먼모음T" pitchFamily="18" charset="-127"/>
              </a:rPr>
              <a:t>각색 토마토피클을 곁들인 안심편수</a:t>
            </a:r>
            <a:endParaRPr lang="en-US" altLang="ko-KR" sz="3200" dirty="0" smtClean="0">
              <a:solidFill>
                <a:srgbClr val="180E52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pic>
        <p:nvPicPr>
          <p:cNvPr id="6" name="그림 5" descr="IMG_0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428736"/>
            <a:ext cx="4429156" cy="442915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364088" y="1484784"/>
            <a:ext cx="3351316" cy="39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다이어트와 피부미용에 관심이 많은 친구들을 위해 피부미용에 효과적인 </a:t>
            </a:r>
            <a:r>
              <a:rPr lang="ko-KR" alt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컬러풀한</a:t>
            </a:r>
            <a:r>
              <a:rPr lang="ko-KR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 방울 토마토를 이용하여 피클을  만들어 식전 식욕을 돋구고 다른 부위보다 지방이 적어 다이어트에 효과적인 돼지안심과 함께 궁합이 잘 맞는 애호박과 오이를 이용하여 더운 여름에 즐겨먹을 수 있는 건강한 편수를 만들었다</a:t>
            </a:r>
            <a:r>
              <a:rPr lang="en-US" altLang="ko-KR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2300" dirty="0">
              <a:solidFill>
                <a:schemeClr val="tx1">
                  <a:lumMod val="85000"/>
                  <a:lumOff val="1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Tip!  </a:t>
            </a:r>
            <a:r>
              <a:rPr lang="ko-KR" altLang="en-US" sz="3200" b="1" u="sng" dirty="0" smtClean="0">
                <a:latin typeface="HY수평선B" pitchFamily="18" charset="-127"/>
                <a:ea typeface="HY수평선B" pitchFamily="18" charset="-127"/>
              </a:rPr>
              <a:t>토마토와 돼지안심의 효능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  </a:t>
            </a:r>
            <a:r>
              <a:rPr lang="en-US" altLang="ko-KR" sz="3200" b="1" dirty="0" smtClean="0">
                <a:latin typeface="HY수평선B" pitchFamily="18" charset="-127"/>
                <a:ea typeface="HY수평선B" pitchFamily="18" charset="-127"/>
              </a:rPr>
              <a:t> </a:t>
            </a:r>
            <a:endParaRPr lang="ko-KR" altLang="en-US" sz="32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12776"/>
            <a:ext cx="71717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토마토의 붉은색을 만드는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err="1" smtClean="0">
                <a:latin typeface="+mj-ea"/>
                <a:ea typeface="+mj-ea"/>
              </a:rPr>
              <a:t>라이코펜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은 노화의 원인이 되는 활성산소를 배출시켜 </a:t>
            </a:r>
            <a:r>
              <a:rPr lang="ko-KR" altLang="en-US" sz="2000" u="sng" dirty="0" smtClean="0">
                <a:latin typeface="+mj-ea"/>
                <a:ea typeface="+mj-ea"/>
              </a:rPr>
              <a:t>세포의 젊음을 유지</a:t>
            </a:r>
            <a:r>
              <a:rPr lang="ko-KR" altLang="en-US" sz="2000" dirty="0" smtClean="0">
                <a:latin typeface="+mj-ea"/>
                <a:ea typeface="+mj-ea"/>
              </a:rPr>
              <a:t>시켜준다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 smtClean="0">
              <a:latin typeface="+mj-ea"/>
              <a:ea typeface="+mj-ea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+mj-ea"/>
                <a:ea typeface="+mj-ea"/>
              </a:rPr>
              <a:t> 토마토에 함유된 비타민 </a:t>
            </a:r>
            <a:r>
              <a:rPr lang="en-US" altLang="ko-KR" sz="2000" dirty="0" smtClean="0">
                <a:latin typeface="+mj-ea"/>
                <a:ea typeface="+mj-ea"/>
              </a:rPr>
              <a:t>C</a:t>
            </a:r>
            <a:r>
              <a:rPr lang="ko-KR" altLang="en-US" sz="2000" dirty="0" smtClean="0">
                <a:latin typeface="+mj-ea"/>
                <a:ea typeface="+mj-ea"/>
              </a:rPr>
              <a:t>는 피부에 탄력을 줘 잔주름을 예방하고 멜라닌 색소가 생기는 것을 막아 </a:t>
            </a:r>
            <a:r>
              <a:rPr lang="ko-KR" altLang="en-US" sz="2000" u="sng" dirty="0" smtClean="0">
                <a:latin typeface="+mj-ea"/>
                <a:ea typeface="+mj-ea"/>
              </a:rPr>
              <a:t>피부 미용에 효과적</a:t>
            </a:r>
            <a:r>
              <a:rPr lang="ko-KR" altLang="en-US" sz="2000" dirty="0" smtClean="0">
                <a:latin typeface="+mj-ea"/>
                <a:ea typeface="+mj-ea"/>
              </a:rPr>
              <a:t>이다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+mj-ea"/>
                <a:ea typeface="+mj-ea"/>
              </a:rPr>
              <a:t> 식사 전에 토마토를 먹으면 소화도 돕고 신진대사를 촉진한다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+mj-ea"/>
                <a:ea typeface="+mj-ea"/>
              </a:rPr>
              <a:t> 돼지안심은 다른 부위에 비해 지방질이 적어 </a:t>
            </a:r>
            <a:r>
              <a:rPr lang="ko-KR" altLang="en-US" sz="2000" u="sng" dirty="0" smtClean="0">
                <a:latin typeface="+mj-ea"/>
                <a:ea typeface="+mj-ea"/>
              </a:rPr>
              <a:t>다이어트에 효과적</a:t>
            </a:r>
            <a:r>
              <a:rPr lang="ko-KR" altLang="en-US" sz="2000" dirty="0" smtClean="0">
                <a:latin typeface="+mj-ea"/>
                <a:ea typeface="+mj-ea"/>
              </a:rPr>
              <a:t>이다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/>
            </a:r>
            <a:br>
              <a:rPr lang="ko-KR" altLang="en-US" sz="2400" dirty="0" smtClean="0">
                <a:latin typeface="HY바다L" pitchFamily="18" charset="-127"/>
                <a:ea typeface="HY바다L" pitchFamily="18" charset="-127"/>
              </a:rPr>
            </a:br>
            <a:endParaRPr lang="ko-KR" altLang="en-US" sz="2400" dirty="0" smtClean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제목 4"/>
          <p:cNvSpPr txBox="1">
            <a:spLocks/>
          </p:cNvSpPr>
          <p:nvPr/>
        </p:nvSpPr>
        <p:spPr>
          <a:xfrm>
            <a:off x="467544" y="404664"/>
            <a:ext cx="8064896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‘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각색토마토피클을 곁들인 안심편수</a:t>
            </a:r>
            <a:r>
              <a:rPr lang="en-US" altLang="ko-KR" sz="2800" dirty="0" smtClean="0">
                <a:latin typeface="HY나무B" pitchFamily="18" charset="-127"/>
                <a:ea typeface="HY나무B" pitchFamily="18" charset="-127"/>
              </a:rPr>
              <a:t>’</a:t>
            </a:r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 사용재료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7818" y="1357298"/>
            <a:ext cx="31432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[ 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안심편수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]</a:t>
            </a: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돼지 안심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50g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 </a:t>
            </a:r>
            <a:endParaRPr lang="en-US" altLang="ko-KR" sz="24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애호박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80g</a:t>
            </a: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오이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70g</a:t>
            </a:r>
          </a:p>
          <a:p>
            <a:r>
              <a:rPr lang="ko-KR" altLang="en-US" sz="2400" b="1" dirty="0" err="1" smtClean="0">
                <a:latin typeface="HY나무L" pitchFamily="18" charset="-127"/>
                <a:ea typeface="HY나무L" pitchFamily="18" charset="-127"/>
              </a:rPr>
              <a:t>건표고버섯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2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개</a:t>
            </a:r>
            <a:endParaRPr lang="en-US" altLang="ko-KR" sz="24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파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마늘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생강</a:t>
            </a:r>
            <a:endParaRPr lang="en-US" altLang="ko-KR" sz="24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잣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5g</a:t>
            </a: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밀가루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40g</a:t>
            </a:r>
          </a:p>
          <a:p>
            <a:endParaRPr lang="en-US" altLang="ko-KR" sz="2400" b="1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[ </a:t>
            </a:r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토마토피클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]</a:t>
            </a:r>
          </a:p>
          <a:p>
            <a:r>
              <a:rPr lang="ko-KR" altLang="en-US" sz="2400" b="1" dirty="0" smtClean="0">
                <a:latin typeface="HY나무L" pitchFamily="18" charset="-127"/>
                <a:ea typeface="HY나무L" pitchFamily="18" charset="-127"/>
              </a:rPr>
              <a:t>방울 토마토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100g</a:t>
            </a:r>
          </a:p>
        </p:txBody>
      </p:sp>
      <p:pic>
        <p:nvPicPr>
          <p:cNvPr id="8" name="그림 7" descr="IMG_087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1472" y="1214422"/>
            <a:ext cx="457203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제목 4"/>
          <p:cNvSpPr txBox="1">
            <a:spLocks/>
          </p:cNvSpPr>
          <p:nvPr/>
        </p:nvSpPr>
        <p:spPr>
          <a:xfrm>
            <a:off x="1835696" y="404664"/>
            <a:ext cx="5976664" cy="41583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dirty="0" smtClean="0">
                <a:latin typeface="HY나무B" pitchFamily="18" charset="-127"/>
                <a:ea typeface="HY나무B" pitchFamily="18" charset="-127"/>
              </a:rPr>
              <a:t>조리과정 사진과 설명</a:t>
            </a:r>
            <a:endParaRPr lang="ko-KR" altLang="en-US" sz="2800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6" name="그림 5" descr="IMG_08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71546"/>
            <a:ext cx="2428892" cy="2428892"/>
          </a:xfrm>
          <a:prstGeom prst="rect">
            <a:avLst/>
          </a:prstGeom>
        </p:spPr>
      </p:pic>
      <p:pic>
        <p:nvPicPr>
          <p:cNvPr id="7" name="그림 6" descr="IMG_0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70643" y="1058721"/>
            <a:ext cx="2422622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3643314"/>
            <a:ext cx="3429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파와 마늘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생강을 다져서 준비한다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애호박과 오이는 껍질을 돌려 깎아 채친 다음 소금에 절이고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건표고는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물에 불려 채친 후 간장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참기름 약간으로 간해 놓고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돼지안심은 다져놓는다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밀가루와 물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소금 약간을 반죽해 발효시킨 후 밀대로 밀어 만두피를 만든다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방울 토마토는 보기 좋게 썰고 남은 양으로 즙을 낸다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3643314"/>
            <a:ext cx="34290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4.  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소금에 절인 애호박과 오이 채는 물기를 짜낸 후 오이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애호박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표고 순서로 볶는다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의 재료와 다진고기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파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마늘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생강즙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소금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후추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약간과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간장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1/3t,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설탕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1/3t,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참기름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1/2t,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깨소금 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1/2t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을 넣고 속재료를 준비한다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만두피에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속재료와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잣을 올려 편수를 빚은 다음 </a:t>
            </a:r>
            <a:r>
              <a:rPr lang="ko-KR" altLang="en-US" sz="1600" dirty="0" err="1" smtClean="0">
                <a:latin typeface="HY나무L" pitchFamily="18" charset="-127"/>
                <a:ea typeface="HY나무L" pitchFamily="18" charset="-127"/>
              </a:rPr>
              <a:t>찜기에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 올려 찐다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1600" dirty="0">
              <a:latin typeface="HY나무L" pitchFamily="18" charset="-127"/>
              <a:ea typeface="HY나무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직사각형 4"/>
          <p:cNvSpPr/>
          <p:nvPr/>
        </p:nvSpPr>
        <p:spPr>
          <a:xfrm>
            <a:off x="214282" y="428604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2900" dirty="0" smtClean="0">
                <a:solidFill>
                  <a:srgbClr val="C00000"/>
                </a:solidFill>
                <a:latin typeface="휴먼모음T" pitchFamily="18" charset="-127"/>
                <a:ea typeface="휴먼모음T" pitchFamily="18" charset="-127"/>
              </a:rPr>
              <a:t>2.Main Dish</a:t>
            </a:r>
            <a:r>
              <a:rPr lang="en-US" altLang="ko-KR" sz="2900" dirty="0" smtClean="0">
                <a:solidFill>
                  <a:schemeClr val="bg2">
                    <a:lumMod val="25000"/>
                  </a:schemeClr>
                </a:solidFill>
                <a:latin typeface="휴먼모음T" pitchFamily="18" charset="-127"/>
                <a:ea typeface="휴먼모음T" pitchFamily="18" charset="-127"/>
              </a:rPr>
              <a:t>_</a:t>
            </a:r>
            <a:r>
              <a:rPr lang="ko-KR" altLang="en-US" sz="2900" dirty="0" smtClean="0">
                <a:latin typeface="휴먼모음T" pitchFamily="18" charset="-127"/>
                <a:ea typeface="휴먼모음T" pitchFamily="18" charset="-127"/>
              </a:rPr>
              <a:t>고추장소스 치즈 </a:t>
            </a:r>
            <a:r>
              <a:rPr lang="ko-KR" altLang="en-US" sz="2900" dirty="0" err="1" smtClean="0">
                <a:latin typeface="휴먼모음T" pitchFamily="18" charset="-127"/>
                <a:ea typeface="휴먼모음T" pitchFamily="18" charset="-127"/>
              </a:rPr>
              <a:t>돈떡갈비와</a:t>
            </a:r>
            <a:r>
              <a:rPr lang="ko-KR" altLang="en-US" sz="2900" dirty="0" smtClean="0">
                <a:latin typeface="휴먼모음T" pitchFamily="18" charset="-127"/>
                <a:ea typeface="휴먼모음T" pitchFamily="18" charset="-127"/>
              </a:rPr>
              <a:t> 대파꽂이</a:t>
            </a:r>
            <a:endParaRPr lang="en-US" altLang="ko-KR" sz="2900" dirty="0" smtClean="0">
              <a:solidFill>
                <a:schemeClr val="bg2">
                  <a:lumMod val="25000"/>
                </a:schemeClr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429256" y="1357298"/>
            <a:ext cx="32861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공부에 지친 친구들을 위해 비타민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B1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함량이 높은 돼지 </a:t>
            </a:r>
            <a:r>
              <a:rPr lang="ko-KR" alt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앞다리살과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 학업 스트레스로 인해 생긴 만성불량증상에 효과적인 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‘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낙산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’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이라는 성분이 풍부하게 함유된 치즈를 이용하여 떡갈비를 만들고 고기와 잘 어울리는 대파를 꽂이로 만들어 곁들였고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또한 타임을 추가해 후각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,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시각적 효과를 더하였다</a:t>
            </a:r>
            <a:r>
              <a:rPr lang="en-US" altLang="ko-K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나무L" pitchFamily="18" charset="-127"/>
                <a:ea typeface="HY나무L" pitchFamily="18" charset="-127"/>
              </a:rPr>
              <a:t>.</a:t>
            </a:r>
            <a:endParaRPr lang="ko-KR" altLang="en-US" sz="2200" dirty="0">
              <a:solidFill>
                <a:schemeClr val="tx1">
                  <a:lumMod val="85000"/>
                  <a:lumOff val="15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8" name="그림 7" descr="IMG_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3.본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Tip!  </a:t>
            </a:r>
            <a:r>
              <a:rPr lang="ko-KR" altLang="en-US" sz="3200" b="1" u="sng" dirty="0" smtClean="0">
                <a:latin typeface="HY수평선B" pitchFamily="18" charset="-127"/>
                <a:ea typeface="HY수평선B" pitchFamily="18" charset="-127"/>
              </a:rPr>
              <a:t>치</a:t>
            </a:r>
            <a:r>
              <a:rPr lang="ko-KR" altLang="en-US" sz="3200" b="1" u="sng" dirty="0">
                <a:latin typeface="HY수평선B" pitchFamily="18" charset="-127"/>
                <a:ea typeface="HY수평선B" pitchFamily="18" charset="-127"/>
              </a:rPr>
              <a:t>즈</a:t>
            </a:r>
            <a:r>
              <a:rPr lang="ko-KR" altLang="en-US" sz="3200" b="1" u="sng" dirty="0" smtClean="0">
                <a:latin typeface="HY수평선B" pitchFamily="18" charset="-127"/>
                <a:ea typeface="HY수평선B" pitchFamily="18" charset="-127"/>
              </a:rPr>
              <a:t>와 돼지 앞다리살의 효능</a:t>
            </a:r>
            <a:r>
              <a:rPr lang="en-US" altLang="ko-KR" sz="3200" b="1" u="sng" dirty="0" smtClean="0">
                <a:latin typeface="HY수평선B" pitchFamily="18" charset="-127"/>
                <a:ea typeface="HY수평선B" pitchFamily="18" charset="-127"/>
              </a:rPr>
              <a:t>  </a:t>
            </a:r>
            <a:r>
              <a:rPr lang="en-US" altLang="ko-KR" sz="3200" b="1" dirty="0" smtClean="0">
                <a:latin typeface="HY수평선B" pitchFamily="18" charset="-127"/>
                <a:ea typeface="HY수평선B" pitchFamily="18" charset="-127"/>
              </a:rPr>
              <a:t> </a:t>
            </a:r>
            <a:endParaRPr lang="ko-KR" altLang="en-US" sz="3200" b="1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40768"/>
            <a:ext cx="71723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> </a:t>
            </a:r>
            <a:r>
              <a:rPr lang="ko-KR" altLang="en-US" sz="2200" dirty="0" smtClean="0">
                <a:latin typeface="+mj-ea"/>
                <a:ea typeface="+mj-ea"/>
              </a:rPr>
              <a:t>치즈에는 신진대사를 활성화 하고 소화를 원활하게 하는 효과가 있는</a:t>
            </a:r>
            <a:r>
              <a:rPr lang="en-US" altLang="ko-KR" sz="2200" dirty="0" smtClean="0">
                <a:latin typeface="+mj-ea"/>
                <a:ea typeface="+mj-ea"/>
              </a:rPr>
              <a:t>‘</a:t>
            </a:r>
            <a:r>
              <a:rPr lang="ko-KR" altLang="en-US" sz="2200" dirty="0" smtClean="0">
                <a:latin typeface="+mj-ea"/>
                <a:ea typeface="+mj-ea"/>
              </a:rPr>
              <a:t>낙산</a:t>
            </a:r>
            <a:r>
              <a:rPr lang="en-US" altLang="ko-KR" sz="2200" dirty="0" smtClean="0">
                <a:latin typeface="+mj-ea"/>
                <a:ea typeface="+mj-ea"/>
              </a:rPr>
              <a:t>’</a:t>
            </a:r>
            <a:r>
              <a:rPr lang="ko-KR" altLang="en-US" sz="2200" dirty="0" smtClean="0">
                <a:latin typeface="+mj-ea"/>
                <a:ea typeface="+mj-ea"/>
              </a:rPr>
              <a:t>이라는 지방산이 풍부하게 함유되어 있어서 </a:t>
            </a:r>
            <a:r>
              <a:rPr lang="ko-KR" altLang="en-US" sz="2200" u="sng" dirty="0" smtClean="0">
                <a:latin typeface="+mj-ea"/>
                <a:ea typeface="+mj-ea"/>
              </a:rPr>
              <a:t>소화력 향상에 도움</a:t>
            </a:r>
            <a:r>
              <a:rPr lang="ko-KR" altLang="en-US" sz="2200" dirty="0" smtClean="0">
                <a:latin typeface="+mj-ea"/>
                <a:ea typeface="+mj-ea"/>
              </a:rPr>
              <a:t>이 된다</a:t>
            </a:r>
            <a:r>
              <a:rPr lang="en-US" altLang="ko-KR" sz="2200" dirty="0" smtClean="0">
                <a:latin typeface="+mj-ea"/>
                <a:ea typeface="+mj-e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200" dirty="0" smtClean="0">
                <a:latin typeface="+mj-ea"/>
                <a:ea typeface="+mj-ea"/>
              </a:rPr>
              <a:t>치즈에는 </a:t>
            </a:r>
            <a:r>
              <a:rPr lang="en-US" altLang="ko-KR" sz="2200" dirty="0" smtClean="0">
                <a:latin typeface="+mj-ea"/>
                <a:ea typeface="+mj-ea"/>
              </a:rPr>
              <a:t>‘</a:t>
            </a:r>
            <a:r>
              <a:rPr lang="ko-KR" altLang="en-US" sz="2200" dirty="0" smtClean="0">
                <a:latin typeface="+mj-ea"/>
                <a:ea typeface="+mj-ea"/>
              </a:rPr>
              <a:t>비타민</a:t>
            </a:r>
            <a:r>
              <a:rPr lang="en-US" altLang="ko-KR" sz="2200" dirty="0" smtClean="0">
                <a:latin typeface="+mj-ea"/>
                <a:ea typeface="+mj-ea"/>
              </a:rPr>
              <a:t>A’</a:t>
            </a:r>
            <a:r>
              <a:rPr lang="ko-KR" altLang="en-US" sz="2200" dirty="0" smtClean="0">
                <a:latin typeface="+mj-ea"/>
                <a:ea typeface="+mj-ea"/>
              </a:rPr>
              <a:t>가 풍부하게 함유되어있어 </a:t>
            </a:r>
            <a:r>
              <a:rPr lang="ko-KR" altLang="en-US" sz="2200" u="sng" dirty="0" smtClean="0">
                <a:latin typeface="+mj-ea"/>
                <a:ea typeface="+mj-ea"/>
              </a:rPr>
              <a:t>눈건강에 좋다</a:t>
            </a:r>
            <a:r>
              <a:rPr lang="en-US" altLang="ko-KR" sz="2200" u="sng" dirty="0" smtClean="0">
                <a:latin typeface="+mj-ea"/>
                <a:ea typeface="+mj-ea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200" dirty="0" smtClean="0">
                <a:latin typeface="+mj-ea"/>
                <a:ea typeface="+mj-ea"/>
              </a:rPr>
              <a:t>돼지 </a:t>
            </a:r>
            <a:r>
              <a:rPr lang="ko-KR" altLang="en-US" sz="2200" dirty="0" err="1" smtClean="0">
                <a:latin typeface="+mj-ea"/>
                <a:ea typeface="+mj-ea"/>
              </a:rPr>
              <a:t>앞다리살은</a:t>
            </a:r>
            <a:r>
              <a:rPr lang="ko-KR" altLang="en-US" sz="2200" dirty="0" smtClean="0">
                <a:latin typeface="+mj-ea"/>
                <a:ea typeface="+mj-ea"/>
              </a:rPr>
              <a:t> </a:t>
            </a:r>
            <a:r>
              <a:rPr lang="en-US" altLang="ko-KR" sz="2200" dirty="0" smtClean="0">
                <a:latin typeface="+mj-ea"/>
                <a:ea typeface="+mj-ea"/>
              </a:rPr>
              <a:t>‘</a:t>
            </a:r>
            <a:r>
              <a:rPr lang="ko-KR" altLang="en-US" sz="2200" dirty="0" smtClean="0">
                <a:latin typeface="+mj-ea"/>
                <a:ea typeface="+mj-ea"/>
              </a:rPr>
              <a:t>비타민 </a:t>
            </a:r>
            <a:r>
              <a:rPr lang="en-US" altLang="ko-KR" sz="2200" dirty="0" smtClean="0">
                <a:latin typeface="+mj-ea"/>
                <a:ea typeface="+mj-ea"/>
              </a:rPr>
              <a:t>B1’ </a:t>
            </a:r>
            <a:r>
              <a:rPr lang="ko-KR" altLang="en-US" sz="2200" dirty="0" smtClean="0">
                <a:latin typeface="+mj-ea"/>
                <a:ea typeface="+mj-ea"/>
              </a:rPr>
              <a:t>함유량이 높아 </a:t>
            </a:r>
            <a:r>
              <a:rPr lang="ko-KR" altLang="en-US" sz="2200" u="sng" dirty="0" smtClean="0">
                <a:latin typeface="+mj-ea"/>
                <a:ea typeface="+mj-ea"/>
              </a:rPr>
              <a:t>영양적으로 우수하며 </a:t>
            </a:r>
            <a:r>
              <a:rPr lang="en-US" altLang="ko-KR" sz="2200" dirty="0" smtClean="0">
                <a:latin typeface="+mj-ea"/>
                <a:ea typeface="+mj-ea"/>
              </a:rPr>
              <a:t>‘</a:t>
            </a:r>
            <a:r>
              <a:rPr lang="ko-KR" altLang="en-US" sz="2200" dirty="0" smtClean="0">
                <a:latin typeface="+mj-ea"/>
                <a:ea typeface="+mj-ea"/>
              </a:rPr>
              <a:t>인과 철</a:t>
            </a:r>
            <a:r>
              <a:rPr lang="en-US" altLang="ko-KR" sz="2200" dirty="0" smtClean="0">
                <a:latin typeface="+mj-ea"/>
                <a:ea typeface="+mj-ea"/>
              </a:rPr>
              <a:t>’</a:t>
            </a:r>
            <a:r>
              <a:rPr lang="ko-KR" altLang="en-US" sz="2200" dirty="0" smtClean="0">
                <a:latin typeface="+mj-ea"/>
                <a:ea typeface="+mj-ea"/>
              </a:rPr>
              <a:t>이 풍부하여 </a:t>
            </a:r>
            <a:r>
              <a:rPr lang="ko-KR" altLang="en-US" sz="2200" u="sng" dirty="0" smtClean="0">
                <a:latin typeface="+mj-ea"/>
                <a:ea typeface="+mj-ea"/>
              </a:rPr>
              <a:t>뼈와 근육에 좋다</a:t>
            </a:r>
            <a:r>
              <a:rPr lang="en-US" altLang="ko-KR" sz="2200" u="sng" dirty="0" smtClean="0">
                <a:latin typeface="+mj-ea"/>
                <a:ea typeface="+mj-ea"/>
              </a:rPr>
              <a:t>.</a:t>
            </a:r>
            <a:r>
              <a:rPr lang="ko-KR" altLang="en-US" sz="2400" dirty="0" smtClean="0">
                <a:latin typeface="HY바다L" pitchFamily="18" charset="-127"/>
                <a:ea typeface="HY바다L" pitchFamily="18" charset="-127"/>
              </a:rPr>
              <a:t/>
            </a:r>
            <a:br>
              <a:rPr lang="ko-KR" altLang="en-US" sz="2400" dirty="0" smtClean="0">
                <a:latin typeface="HY바다L" pitchFamily="18" charset="-127"/>
                <a:ea typeface="HY바다L" pitchFamily="18" charset="-127"/>
              </a:rPr>
            </a:br>
            <a:endParaRPr lang="ko-KR" altLang="en-US" sz="2400" dirty="0" smtClean="0">
              <a:latin typeface="HY바다L" pitchFamily="18" charset="-127"/>
              <a:ea typeface="HY바다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844</Words>
  <Application>Microsoft Office PowerPoint</Application>
  <PresentationFormat>화면 슬라이드 쇼(4:3)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SEC</dc:creator>
  <cp:lastModifiedBy>SEC</cp:lastModifiedBy>
  <cp:revision>45</cp:revision>
  <dcterms:created xsi:type="dcterms:W3CDTF">2017-07-29T07:59:40Z</dcterms:created>
  <dcterms:modified xsi:type="dcterms:W3CDTF">2017-07-31T11:24:31Z</dcterms:modified>
</cp:coreProperties>
</file>