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</Types>
</file>

<file path=_rels/.rels><?xml version="1.0" encoding="UTF-8"?>
<Relationships xmlns="http://schemas.openxmlformats.org/package/2006/relationships"><Relationship Id="rId1" Type="http://schemas.openxmlformats.org/officeDocument/2006/relationships/officeDocument" Target="ppt/presentation.xml"></Relationship><Relationship Id="rId2" Type="http://schemas.openxmlformats.org/package/2006/relationships/metadata/core-properties" Target="docProps/core.xml"></Relationship><Relationship Id="rId3" Type="http://schemas.openxmlformats.org/officeDocument/2006/relationships/extended-properties" Target="docProps/app.xml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saveSubsetFonts="1">
  <p:sldMasterIdLst>
    <p:sldMasterId id="2147483720" r:id="rId11"/>
  </p:sld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</p:sldIdLst>
  <p:sldSz cx="12192000" cy="6858000"/>
  <p:notesSz cx="6858000" cy="9144000"/>
  <p:defaultTextStyle>
    <a:defPPr>
      <a:defRPr lang="ko-KR"/>
    </a:defPPr>
    <a:lvl1pPr marL="0" indent="0" algn="l" defTabSz="914400">
      <a:buNone/>
      <a:defRPr lang="ko-KR" sz="1800" baseline="0" smtClean="0">
        <a:solidFill>
          <a:srgbClr val="000000"/>
        </a:solidFill>
        <a:latin typeface="±¼¸²"/>
        <a:ea typeface="±¼¸²"/>
      </a:defRPr>
    </a:lvl1pPr>
    <a:lvl2pPr marL="457200" lvl="1" indent="0" defTabSz="914400">
      <a:defRPr lang="ko-KR" smtClean="0"/>
    </a:lvl2pPr>
    <a:lvl3pPr marL="914400" lvl="2" indent="0" defTabSz="914400">
      <a:defRPr lang="ko-KR" smtClean="0"/>
    </a:lvl3pPr>
    <a:lvl4pPr marL="1371600" lvl="3" indent="0" defTabSz="914400">
      <a:defRPr lang="ko-KR" smtClean="0"/>
    </a:lvl4pPr>
    <a:lvl5pPr marL="1828800" lvl="4" indent="0" defTabSz="914400">
      <a:defRPr lang="ko-KR" smtClean="0"/>
    </a:lvl5pPr>
  </p:defaultTextStyle>
  <p:extLst>
    <p:ext uri="{521415D9-36F7-43E2-AB2F-B90AF26B5E84}">
      <p14:sectionLst xmlns:p14="http://schemas.microsoft.com/office/powerpoint/2010/main">
        <p14:section name="기본 구역" id="{596762D4-1208-40BD-9F6F-89907E02A741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</p:extLst>
  </p:showPr>
  <p:clrMru>
    <a:srgbClr val="FF00FF"/>
    <a:srgbClr val="FF66FF"/>
    <a:srgbClr val="FF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View">
  <p:normalViewPr>
    <p:restoredLeft sz="15620"/>
    <p:restoredTop sz="94660"/>
  </p:normalViewPr>
  <p:slideViewPr>
    <p:cSldViewPr snapToGrid="1">
      <p:cViewPr>
        <p:scale>
          <a:sx n="63" d="100"/>
          <a:sy n="63" d="100"/>
        </p:scale>
        <p:origin x="-984" y="-20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?>
<Relationships xmlns="http://schemas.openxmlformats.org/package/2006/relationships"><Relationship Id="rId1" Type="http://schemas.openxmlformats.org/officeDocument/2006/relationships/tableStyles" Target="tableStyles.xml"></Relationship><Relationship Id="rId11" Type="http://schemas.openxmlformats.org/officeDocument/2006/relationships/slideMaster" Target="slideMasters/slideMaster1.xml"></Relationship><Relationship Id="rId12" Type="http://schemas.openxmlformats.org/officeDocument/2006/relationships/theme" Target="theme/theme1.xml"></Relationship><Relationship Id="rId13" Type="http://schemas.openxmlformats.org/officeDocument/2006/relationships/slide" Target="slides/slide1.xml"></Relationship><Relationship Id="rId14" Type="http://schemas.openxmlformats.org/officeDocument/2006/relationships/slide" Target="slides/slide2.xml"></Relationship><Relationship Id="rId15" Type="http://schemas.openxmlformats.org/officeDocument/2006/relationships/slide" Target="slides/slide3.xml"></Relationship><Relationship Id="rId16" Type="http://schemas.openxmlformats.org/officeDocument/2006/relationships/slide" Target="slides/slide4.xml"></Relationship><Relationship Id="rId17" Type="http://schemas.openxmlformats.org/officeDocument/2006/relationships/slide" Target="slides/slide5.xml"></Relationship><Relationship Id="rId18" Type="http://schemas.openxmlformats.org/officeDocument/2006/relationships/slide" Target="slides/slide6.xml"></Relationship><Relationship Id="rId19" Type="http://schemas.openxmlformats.org/officeDocument/2006/relationships/slide" Target="slides/slide7.xml"></Relationship><Relationship Id="rId20" Type="http://schemas.openxmlformats.org/officeDocument/2006/relationships/slide" Target="slides/slide8.xml"></Relationship><Relationship Id="rId21" Type="http://schemas.openxmlformats.org/officeDocument/2006/relationships/slide" Target="slides/slide9.xml"></Relationship><Relationship Id="rId22" Type="http://schemas.openxmlformats.org/officeDocument/2006/relationships/slide" Target="slides/slide10.xml"></Relationship><Relationship Id="rId23" Type="http://schemas.openxmlformats.org/officeDocument/2006/relationships/slide" Target="slides/slide11.xml"></Relationship><Relationship Id="rId24" Type="http://schemas.openxmlformats.org/officeDocument/2006/relationships/slide" Target="slides/slide12.xml"></Relationship><Relationship Id="rId25" Type="http://schemas.openxmlformats.org/officeDocument/2006/relationships/slide" Target="slides/slide13.xml"></Relationship><Relationship Id="rId26" Type="http://schemas.openxmlformats.org/officeDocument/2006/relationships/slide" Target="slides/slide14.xml"></Relationship><Relationship Id="rId27" Type="http://schemas.openxmlformats.org/officeDocument/2006/relationships/slide" Target="slides/slide15.xml"></Relationship><Relationship Id="rId28" Type="http://schemas.openxmlformats.org/officeDocument/2006/relationships/slide" Target="slides/slide16.xml"></Relationship><Relationship Id="rId29" Type="http://schemas.openxmlformats.org/officeDocument/2006/relationships/slide" Target="slides/slide17.xml"></Relationship><Relationship Id="rId30" Type="http://schemas.openxmlformats.org/officeDocument/2006/relationships/slide" Target="slides/slide18.xml"></Relationship><Relationship Id="rId31" Type="http://schemas.openxmlformats.org/officeDocument/2006/relationships/viewProps" Target="viewProps.xml"></Relationship><Relationship Id="rId32" Type="http://schemas.openxmlformats.org/officeDocument/2006/relationships/presProps" Target="presProps.xml"></Relationship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ctrTitle"/>
          </p:nvPr>
        </p:nvSpPr>
        <p:spPr>
          <a:xfrm>
            <a:off x="914400" y="2131060"/>
            <a:ext cx="10363835" cy="147193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5865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부제목 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5035" cy="175577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부제목 스타일 편집</a:t>
            </a:r>
            <a:endParaRPr lang="ko-KR" altLang="en-US" sz="32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슬라이드 번호 개체 틀 3"/>
          <p:cNvSpPr txBox="1">
            <a:spLocks noGrp="1"/>
          </p:cNvSpPr>
          <p:nvPr>
            <p:ph type="sldNum" idx="12"/>
          </p:nvPr>
        </p:nvSpPr>
        <p:spPr>
          <a:xfrm>
            <a:off x="91440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rgbClr val="898989"/>
                </a:solidFill>
                <a:latin typeface="맑은 고딕" charset="0"/>
                <a:ea typeface="맑은 고딕" charset="0"/>
              </a:rPr>
              <a:t>‹#›</a:t>
            </a:fld>
            <a:endParaRPr lang="ko-KR" altLang="en-US" sz="1200" b="0" cap="none" dirty="0" smtClean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날짜 개체 틀 4"/>
          <p:cNvSpPr txBox="1">
            <a:spLocks noGrp="1"/>
          </p:cNvSpPr>
          <p:nvPr>
            <p:ph type="dt" idx="10"/>
          </p:nvPr>
        </p:nvSpPr>
        <p:spPr>
          <a:xfrm>
            <a:off x="6096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rgbClr val="898989"/>
                </a:solidFill>
                <a:latin typeface="맑은 고딕" charset="0"/>
                <a:ea typeface="맑은 고딕" charset="0"/>
              </a:rPr>
              <a:t>2017-07-30</a:t>
            </a:fld>
            <a:endParaRPr lang="ko-KR" altLang="en-US" sz="1200" b="0" cap="none" dirty="0" smtClean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바닥글 개체 틀 5"/>
          <p:cNvSpPr txBox="1">
            <a:spLocks noGrp="1"/>
          </p:cNvSpPr>
          <p:nvPr>
            <p:ph type="ftr" idx="11"/>
          </p:nvPr>
        </p:nvSpPr>
        <p:spPr>
          <a:xfrm>
            <a:off x="4267200" y="6263640"/>
            <a:ext cx="36582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000" b="0" cap="none" dirty="0" smtClean="0"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34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5865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내용 개체 틀 2"/>
          <p:cNvSpPr txBox="1">
            <a:spLocks noGrp="1"/>
          </p:cNvSpPr>
          <p:nvPr>
            <p:ph idx="1"/>
          </p:nvPr>
        </p:nvSpPr>
        <p:spPr>
          <a:xfrm>
            <a:off x="609600" y="1600200"/>
            <a:ext cx="109734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8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28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4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둘째 수준</a:t>
            </a:r>
            <a:endParaRPr lang="ko-KR" altLang="en-US" sz="24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0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셋째 수준</a:t>
            </a:r>
            <a:endParaRPr lang="ko-KR" altLang="en-US" sz="20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18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넷째 수준</a:t>
            </a:r>
            <a:endParaRPr lang="ko-KR" altLang="en-US" sz="18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16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다섯째 수준</a:t>
            </a:r>
            <a:endParaRPr lang="ko-KR" altLang="en-US" sz="16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슬라이드 번호 개체 틀 3"/>
          <p:cNvSpPr txBox="1">
            <a:spLocks noGrp="1"/>
          </p:cNvSpPr>
          <p:nvPr>
            <p:ph type="sldNum" idx="12"/>
          </p:nvPr>
        </p:nvSpPr>
        <p:spPr>
          <a:xfrm>
            <a:off x="91440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rgbClr val="898989"/>
                </a:solidFill>
                <a:latin typeface="맑은 고딕" charset="0"/>
                <a:ea typeface="맑은 고딕" charset="0"/>
              </a:rPr>
              <a:t>‹#›</a:t>
            </a:fld>
            <a:endParaRPr lang="ko-KR" altLang="en-US" sz="1200" b="0" cap="none" dirty="0" smtClean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날짜 개체 틀 4"/>
          <p:cNvSpPr txBox="1">
            <a:spLocks noGrp="1"/>
          </p:cNvSpPr>
          <p:nvPr>
            <p:ph type="dt" idx="10"/>
          </p:nvPr>
        </p:nvSpPr>
        <p:spPr>
          <a:xfrm>
            <a:off x="6096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rgbClr val="898989"/>
                </a:solidFill>
                <a:latin typeface="맑은 고딕" charset="0"/>
                <a:ea typeface="맑은 고딕" charset="0"/>
              </a:rPr>
              <a:t>2017-07-30</a:t>
            </a:fld>
            <a:endParaRPr lang="ko-KR" altLang="en-US" sz="1200" b="0" cap="none" dirty="0" smtClean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바닥글 개체 틀 5"/>
          <p:cNvSpPr txBox="1">
            <a:spLocks noGrp="1"/>
          </p:cNvSpPr>
          <p:nvPr>
            <p:ph type="ftr" idx="11"/>
          </p:nvPr>
        </p:nvSpPr>
        <p:spPr>
          <a:xfrm>
            <a:off x="4267200" y="6263640"/>
            <a:ext cx="36582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000" b="0" cap="none" dirty="0" smtClean="0"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963295" y="2908300"/>
            <a:ext cx="10363200" cy="149923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33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부제목 스타일 편집</a:t>
            </a:r>
            <a:endParaRPr lang="ko-KR" altLang="en-US" sz="533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텍스트 개체 틀 2"/>
          <p:cNvSpPr txBox="1">
            <a:spLocks noGrp="1"/>
          </p:cNvSpPr>
          <p:nvPr>
            <p:ph type="body" idx="1"/>
          </p:nvPr>
        </p:nvSpPr>
        <p:spPr>
          <a:xfrm>
            <a:off x="963295" y="4406900"/>
            <a:ext cx="10363200" cy="136334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665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부제목 스타일 편집</a:t>
            </a:r>
            <a:endParaRPr lang="ko-KR" altLang="en-US" sz="2665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슬라이드 번호 개체 틀 3"/>
          <p:cNvSpPr txBox="1">
            <a:spLocks noGrp="1"/>
          </p:cNvSpPr>
          <p:nvPr>
            <p:ph type="sldNum" idx="12"/>
          </p:nvPr>
        </p:nvSpPr>
        <p:spPr>
          <a:xfrm>
            <a:off x="91440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rgbClr val="898989"/>
                </a:solidFill>
                <a:latin typeface="맑은 고딕" charset="0"/>
                <a:ea typeface="맑은 고딕" charset="0"/>
              </a:rPr>
              <a:t>‹#›</a:t>
            </a:fld>
            <a:endParaRPr lang="ko-KR" altLang="en-US" sz="1200" b="0" cap="none" dirty="0" smtClean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날짜 개체 틀 4"/>
          <p:cNvSpPr txBox="1">
            <a:spLocks noGrp="1"/>
          </p:cNvSpPr>
          <p:nvPr>
            <p:ph type="dt" idx="10"/>
          </p:nvPr>
        </p:nvSpPr>
        <p:spPr>
          <a:xfrm>
            <a:off x="6096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rgbClr val="898989"/>
                </a:solidFill>
                <a:latin typeface="맑은 고딕" charset="0"/>
                <a:ea typeface="맑은 고딕" charset="0"/>
              </a:rPr>
              <a:t>2017-07-30</a:t>
            </a:fld>
            <a:endParaRPr lang="ko-KR" altLang="en-US" sz="1200" b="0" cap="none" dirty="0" smtClean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바닥글 개체 틀 5"/>
          <p:cNvSpPr txBox="1">
            <a:spLocks noGrp="1"/>
          </p:cNvSpPr>
          <p:nvPr>
            <p:ph type="ftr" idx="11"/>
          </p:nvPr>
        </p:nvSpPr>
        <p:spPr>
          <a:xfrm>
            <a:off x="4267200" y="6263640"/>
            <a:ext cx="36582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000" b="0" cap="none" dirty="0" smtClean="0"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34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5865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텍스트 개체 틀 2"/>
          <p:cNvSpPr txBox="1">
            <a:spLocks noGrp="1"/>
          </p:cNvSpPr>
          <p:nvPr>
            <p:ph type="body" idx="1"/>
          </p:nvPr>
        </p:nvSpPr>
        <p:spPr>
          <a:xfrm>
            <a:off x="609600" y="1536700"/>
            <a:ext cx="5389880" cy="64071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부제목 스타일 편집</a:t>
            </a:r>
            <a:endParaRPr lang="ko-KR" altLang="en-US" sz="32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텍스트 개체 틀 3"/>
          <p:cNvSpPr txBox="1">
            <a:spLocks noGrp="1"/>
          </p:cNvSpPr>
          <p:nvPr>
            <p:ph type="body" idx="2"/>
          </p:nvPr>
        </p:nvSpPr>
        <p:spPr>
          <a:xfrm>
            <a:off x="6193155" y="1536700"/>
            <a:ext cx="5389880" cy="64071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부제목 스타일 편집</a:t>
            </a:r>
            <a:endParaRPr lang="ko-KR" altLang="en-US" sz="32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내용 개체 틀 4"/>
          <p:cNvSpPr txBox="1">
            <a:spLocks noGrp="1"/>
          </p:cNvSpPr>
          <p:nvPr>
            <p:ph idx="3"/>
          </p:nvPr>
        </p:nvSpPr>
        <p:spPr>
          <a:xfrm>
            <a:off x="609600" y="2176780"/>
            <a:ext cx="5389880" cy="395033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8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28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4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둘째 수준</a:t>
            </a:r>
            <a:endParaRPr lang="ko-KR" altLang="en-US" sz="24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0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셋째 수준</a:t>
            </a:r>
            <a:endParaRPr lang="ko-KR" altLang="en-US" sz="20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18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넷째 수준</a:t>
            </a:r>
            <a:endParaRPr lang="ko-KR" altLang="en-US" sz="18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16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다섯째 수준</a:t>
            </a:r>
            <a:endParaRPr lang="ko-KR" altLang="en-US" sz="16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내용 개체 틀 5"/>
          <p:cNvSpPr txBox="1">
            <a:spLocks noGrp="1"/>
          </p:cNvSpPr>
          <p:nvPr>
            <p:ph idx="4"/>
          </p:nvPr>
        </p:nvSpPr>
        <p:spPr>
          <a:xfrm>
            <a:off x="6193155" y="2176780"/>
            <a:ext cx="5389880" cy="395033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8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28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4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둘째 수준</a:t>
            </a:r>
            <a:endParaRPr lang="ko-KR" altLang="en-US" sz="24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0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셋째 수준</a:t>
            </a:r>
            <a:endParaRPr lang="ko-KR" altLang="en-US" sz="20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18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넷째 수준</a:t>
            </a:r>
            <a:endParaRPr lang="ko-KR" altLang="en-US" sz="18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16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다섯째 수준</a:t>
            </a:r>
            <a:endParaRPr lang="ko-KR" altLang="en-US" sz="16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7" name="슬라이드 번호 개체 틀 6"/>
          <p:cNvSpPr txBox="1">
            <a:spLocks noGrp="1"/>
          </p:cNvSpPr>
          <p:nvPr>
            <p:ph type="sldNum" idx="12"/>
          </p:nvPr>
        </p:nvSpPr>
        <p:spPr>
          <a:xfrm>
            <a:off x="91440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rgbClr val="898989"/>
                </a:solidFill>
                <a:latin typeface="맑은 고딕" charset="0"/>
                <a:ea typeface="맑은 고딕" charset="0"/>
              </a:rPr>
              <a:t>‹#›</a:t>
            </a:fld>
            <a:endParaRPr lang="ko-KR" altLang="en-US" sz="1200" b="0" cap="none" dirty="0" smtClean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8" name="날짜 개체 틀 7"/>
          <p:cNvSpPr txBox="1">
            <a:spLocks noGrp="1"/>
          </p:cNvSpPr>
          <p:nvPr>
            <p:ph type="dt" idx="10"/>
          </p:nvPr>
        </p:nvSpPr>
        <p:spPr>
          <a:xfrm>
            <a:off x="6096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rgbClr val="898989"/>
                </a:solidFill>
                <a:latin typeface="맑은 고딕" charset="0"/>
                <a:ea typeface="맑은 고딕" charset="0"/>
              </a:rPr>
              <a:t>2017-07-30</a:t>
            </a:fld>
            <a:endParaRPr lang="ko-KR" altLang="en-US" sz="1200" b="0" cap="none" dirty="0" smtClean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9" name="바닥글 개체 틀 8"/>
          <p:cNvSpPr txBox="1">
            <a:spLocks noGrp="1"/>
          </p:cNvSpPr>
          <p:nvPr>
            <p:ph type="ftr" idx="11"/>
          </p:nvPr>
        </p:nvSpPr>
        <p:spPr>
          <a:xfrm>
            <a:off x="4267200" y="6263640"/>
            <a:ext cx="36582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000" b="0" cap="none" dirty="0" smtClean="0"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34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5865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슬라이드 번호 개체 틀 2"/>
          <p:cNvSpPr txBox="1">
            <a:spLocks noGrp="1"/>
          </p:cNvSpPr>
          <p:nvPr>
            <p:ph type="sldNum" idx="12"/>
          </p:nvPr>
        </p:nvSpPr>
        <p:spPr>
          <a:xfrm>
            <a:off x="91440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rgbClr val="898989"/>
                </a:solidFill>
                <a:latin typeface="맑은 고딕" charset="0"/>
                <a:ea typeface="맑은 고딕" charset="0"/>
              </a:rPr>
              <a:t>‹#›</a:t>
            </a:fld>
            <a:endParaRPr lang="ko-KR" altLang="en-US" sz="1200" b="0" cap="none" dirty="0" smtClean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날짜 개체 틀 3"/>
          <p:cNvSpPr txBox="1">
            <a:spLocks noGrp="1"/>
          </p:cNvSpPr>
          <p:nvPr>
            <p:ph type="dt" idx="10"/>
          </p:nvPr>
        </p:nvSpPr>
        <p:spPr>
          <a:xfrm>
            <a:off x="6096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rgbClr val="898989"/>
                </a:solidFill>
                <a:latin typeface="맑은 고딕" charset="0"/>
                <a:ea typeface="맑은 고딕" charset="0"/>
              </a:rPr>
              <a:t>2017-07-30</a:t>
            </a:fld>
            <a:endParaRPr lang="ko-KR" altLang="en-US" sz="1200" b="0" cap="none" dirty="0" smtClean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바닥글 개체 틀 4"/>
          <p:cNvSpPr txBox="1">
            <a:spLocks noGrp="1"/>
          </p:cNvSpPr>
          <p:nvPr>
            <p:ph type="ftr" idx="11"/>
          </p:nvPr>
        </p:nvSpPr>
        <p:spPr>
          <a:xfrm>
            <a:off x="4267200" y="6263640"/>
            <a:ext cx="36582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000" b="0" cap="none" dirty="0" smtClean="0"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4011930" cy="116205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665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부제목 스타일 편집</a:t>
            </a:r>
            <a:endParaRPr lang="ko-KR" altLang="en-US" sz="2665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내용 개체 틀 2"/>
          <p:cNvSpPr txBox="1">
            <a:spLocks noGrp="1"/>
          </p:cNvSpPr>
          <p:nvPr>
            <p:ph idx="1"/>
          </p:nvPr>
        </p:nvSpPr>
        <p:spPr>
          <a:xfrm>
            <a:off x="4767580" y="457200"/>
            <a:ext cx="6815455" cy="548703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8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28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4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둘째 수준</a:t>
            </a:r>
            <a:endParaRPr lang="ko-KR" altLang="en-US" sz="24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0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셋째 수준</a:t>
            </a:r>
            <a:endParaRPr lang="ko-KR" altLang="en-US" sz="20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18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넷째 수준</a:t>
            </a:r>
            <a:endParaRPr lang="ko-KR" altLang="en-US" sz="18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16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다섯째 수준</a:t>
            </a:r>
            <a:endParaRPr lang="ko-KR" altLang="en-US" sz="16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텍스트 개체 틀 3"/>
          <p:cNvSpPr txBox="1">
            <a:spLocks noGrp="1"/>
          </p:cNvSpPr>
          <p:nvPr>
            <p:ph type="body" idx="2"/>
          </p:nvPr>
        </p:nvSpPr>
        <p:spPr>
          <a:xfrm>
            <a:off x="609600" y="1435735"/>
            <a:ext cx="4011930" cy="469138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65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부제목 스타일 편집</a:t>
            </a:r>
            <a:endParaRPr lang="ko-KR" altLang="en-US" sz="1865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슬라이드 번호 개체 틀 4"/>
          <p:cNvSpPr txBox="1">
            <a:spLocks noGrp="1"/>
          </p:cNvSpPr>
          <p:nvPr>
            <p:ph type="sldNum" idx="12"/>
          </p:nvPr>
        </p:nvSpPr>
        <p:spPr>
          <a:xfrm>
            <a:off x="91440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rgbClr val="898989"/>
                </a:solidFill>
                <a:latin typeface="맑은 고딕" charset="0"/>
                <a:ea typeface="맑은 고딕" charset="0"/>
              </a:rPr>
              <a:t>‹#›</a:t>
            </a:fld>
            <a:endParaRPr lang="ko-KR" altLang="en-US" sz="1200" b="0" cap="none" dirty="0" smtClean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날짜 개체 틀 5"/>
          <p:cNvSpPr txBox="1">
            <a:spLocks noGrp="1"/>
          </p:cNvSpPr>
          <p:nvPr>
            <p:ph type="dt" idx="10"/>
          </p:nvPr>
        </p:nvSpPr>
        <p:spPr>
          <a:xfrm>
            <a:off x="6096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rgbClr val="898989"/>
                </a:solidFill>
                <a:latin typeface="맑은 고딕" charset="0"/>
                <a:ea typeface="맑은 고딕" charset="0"/>
              </a:rPr>
              <a:t>2017-07-30</a:t>
            </a:fld>
            <a:endParaRPr lang="ko-KR" altLang="en-US" sz="1200" b="0" cap="none" dirty="0" smtClean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7" name="바닥글 개체 틀 6"/>
          <p:cNvSpPr txBox="1">
            <a:spLocks noGrp="1"/>
          </p:cNvSpPr>
          <p:nvPr>
            <p:ph type="ftr" idx="11"/>
          </p:nvPr>
        </p:nvSpPr>
        <p:spPr>
          <a:xfrm>
            <a:off x="4267200" y="6263640"/>
            <a:ext cx="36582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000" b="0" cap="none" dirty="0" smtClean="0"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4011930" cy="116205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665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부제목 스타일 편집</a:t>
            </a:r>
            <a:endParaRPr lang="ko-KR" altLang="en-US" sz="2665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텍스트 개체 틀 2"/>
          <p:cNvSpPr txBox="1">
            <a:spLocks noGrp="1"/>
          </p:cNvSpPr>
          <p:nvPr>
            <p:ph type="body" idx="1"/>
          </p:nvPr>
        </p:nvSpPr>
        <p:spPr>
          <a:xfrm>
            <a:off x="609600" y="1435735"/>
            <a:ext cx="4011930" cy="469138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65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부제목 스타일 편집</a:t>
            </a:r>
            <a:endParaRPr lang="ko-KR" altLang="en-US" sz="1865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그림 개체 틀 3"/>
          <p:cNvSpPr txBox="1">
            <a:spLocks noGrp="1"/>
          </p:cNvSpPr>
          <p:nvPr>
            <p:ph type="pic" idx="2"/>
          </p:nvPr>
        </p:nvSpPr>
        <p:spPr>
          <a:xfrm>
            <a:off x="4767580" y="457200"/>
            <a:ext cx="6815455" cy="548703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그림</a:t>
            </a:r>
            <a:endParaRPr lang="ko-KR" altLang="en-US" sz="20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슬라이드 번호 개체 틀 4"/>
          <p:cNvSpPr txBox="1">
            <a:spLocks noGrp="1"/>
          </p:cNvSpPr>
          <p:nvPr>
            <p:ph type="sldNum" idx="12"/>
          </p:nvPr>
        </p:nvSpPr>
        <p:spPr>
          <a:xfrm>
            <a:off x="91440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rgbClr val="898989"/>
                </a:solidFill>
                <a:latin typeface="맑은 고딕" charset="0"/>
                <a:ea typeface="맑은 고딕" charset="0"/>
              </a:rPr>
              <a:t>‹#›</a:t>
            </a:fld>
            <a:endParaRPr lang="ko-KR" altLang="en-US" sz="1200" b="0" cap="none" dirty="0" smtClean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날짜 개체 틀 5"/>
          <p:cNvSpPr txBox="1">
            <a:spLocks noGrp="1"/>
          </p:cNvSpPr>
          <p:nvPr>
            <p:ph type="dt" idx="10"/>
          </p:nvPr>
        </p:nvSpPr>
        <p:spPr>
          <a:xfrm>
            <a:off x="6096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rgbClr val="898989"/>
                </a:solidFill>
                <a:latin typeface="맑은 고딕" charset="0"/>
                <a:ea typeface="맑은 고딕" charset="0"/>
              </a:rPr>
              <a:t>2017-07-30</a:t>
            </a:fld>
            <a:endParaRPr lang="ko-KR" altLang="en-US" sz="1200" b="0" cap="none" dirty="0" smtClean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7" name="바닥글 개체 틀 6"/>
          <p:cNvSpPr txBox="1">
            <a:spLocks noGrp="1"/>
          </p:cNvSpPr>
          <p:nvPr>
            <p:ph type="ftr" idx="11"/>
          </p:nvPr>
        </p:nvSpPr>
        <p:spPr>
          <a:xfrm>
            <a:off x="4267200" y="6263640"/>
            <a:ext cx="36582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000" b="0" cap="none" dirty="0" smtClean="0"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34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5865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세로 텍스트 개체 틀 2"/>
          <p:cNvSpPr txBox="1"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3435" cy="4526915"/>
          </a:xfrm>
          <a:prstGeom prst="rect">
            <a:avLst/>
          </a:prstGeom>
        </p:spPr>
        <p:txBody>
          <a:bodyPr vert="eaVert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8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28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4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둘째 수준</a:t>
            </a:r>
            <a:endParaRPr lang="ko-KR" altLang="en-US" sz="24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0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셋째 수준</a:t>
            </a:r>
            <a:endParaRPr lang="ko-KR" altLang="en-US" sz="20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18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넷째 수준</a:t>
            </a:r>
            <a:endParaRPr lang="ko-KR" altLang="en-US" sz="18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16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다섯째 수준</a:t>
            </a:r>
            <a:endParaRPr lang="ko-KR" altLang="en-US" sz="16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슬라이드 번호 개체 틀 3"/>
          <p:cNvSpPr txBox="1">
            <a:spLocks noGrp="1"/>
          </p:cNvSpPr>
          <p:nvPr>
            <p:ph type="sldNum" idx="12"/>
          </p:nvPr>
        </p:nvSpPr>
        <p:spPr>
          <a:xfrm>
            <a:off x="91440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rgbClr val="898989"/>
                </a:solidFill>
                <a:latin typeface="맑은 고딕" charset="0"/>
                <a:ea typeface="맑은 고딕" charset="0"/>
              </a:rPr>
              <a:t>‹#›</a:t>
            </a:fld>
            <a:endParaRPr lang="ko-KR" altLang="en-US" sz="1200" b="0" cap="none" dirty="0" smtClean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날짜 개체 틀 4"/>
          <p:cNvSpPr txBox="1">
            <a:spLocks noGrp="1"/>
          </p:cNvSpPr>
          <p:nvPr>
            <p:ph type="dt" idx="10"/>
          </p:nvPr>
        </p:nvSpPr>
        <p:spPr>
          <a:xfrm>
            <a:off x="6096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rgbClr val="898989"/>
                </a:solidFill>
                <a:latin typeface="맑은 고딕" charset="0"/>
                <a:ea typeface="맑은 고딕" charset="0"/>
              </a:rPr>
              <a:t>2017-07-30</a:t>
            </a:fld>
            <a:endParaRPr lang="ko-KR" altLang="en-US" sz="1200" b="0" cap="none" dirty="0" smtClean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바닥글 개체 틀 5"/>
          <p:cNvSpPr txBox="1">
            <a:spLocks noGrp="1"/>
          </p:cNvSpPr>
          <p:nvPr>
            <p:ph type="ftr" idx="11"/>
          </p:nvPr>
        </p:nvSpPr>
        <p:spPr>
          <a:xfrm>
            <a:off x="4267200" y="6263640"/>
            <a:ext cx="36582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000" b="0" cap="none" dirty="0" smtClean="0"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 txBox="1">
            <a:spLocks noGrp="1"/>
          </p:cNvSpPr>
          <p:nvPr>
            <p:ph type="title" orient="vert"/>
          </p:nvPr>
        </p:nvSpPr>
        <p:spPr>
          <a:xfrm>
            <a:off x="8839200" y="274320"/>
            <a:ext cx="2743835" cy="5852795"/>
          </a:xfrm>
          <a:prstGeom prst="rect">
            <a:avLst/>
          </a:prstGeom>
        </p:spPr>
        <p:txBody>
          <a:bodyPr vert="eaVert" wrap="square" lIns="91440" tIns="45720" rIns="91440" bIns="45720" anchor="ctr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부제목 스타일 편집</a:t>
            </a:r>
            <a:endParaRPr lang="ko-KR" altLang="en-US" sz="5865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세로 텍스트 개체 틀 2"/>
          <p:cNvSpPr txBox="1">
            <a:spLocks noGrp="1"/>
          </p:cNvSpPr>
          <p:nvPr>
            <p:ph type="body" orient="vert" idx="1"/>
          </p:nvPr>
        </p:nvSpPr>
        <p:spPr>
          <a:xfrm>
            <a:off x="609600" y="274320"/>
            <a:ext cx="8034655" cy="5852795"/>
          </a:xfrm>
          <a:prstGeom prst="rect">
            <a:avLst/>
          </a:prstGeom>
        </p:spPr>
        <p:txBody>
          <a:bodyPr vert="eaVert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8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28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4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둘째 수준</a:t>
            </a:r>
            <a:endParaRPr lang="ko-KR" altLang="en-US" sz="24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0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셋째 수준</a:t>
            </a:r>
            <a:endParaRPr lang="ko-KR" altLang="en-US" sz="20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18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넷째 수준</a:t>
            </a:r>
            <a:endParaRPr lang="ko-KR" altLang="en-US" sz="18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16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다섯째 수준</a:t>
            </a:r>
            <a:endParaRPr lang="ko-KR" altLang="en-US" sz="16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슬라이드 번호 개체 틀 3"/>
          <p:cNvSpPr txBox="1">
            <a:spLocks noGrp="1"/>
          </p:cNvSpPr>
          <p:nvPr>
            <p:ph type="sldNum" idx="12"/>
          </p:nvPr>
        </p:nvSpPr>
        <p:spPr>
          <a:xfrm>
            <a:off x="91440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rgbClr val="898989"/>
                </a:solidFill>
                <a:latin typeface="맑은 고딕" charset="0"/>
                <a:ea typeface="맑은 고딕" charset="0"/>
              </a:rPr>
              <a:t>‹#›</a:t>
            </a:fld>
            <a:endParaRPr lang="ko-KR" altLang="en-US" sz="1200" b="0" cap="none" dirty="0" smtClean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날짜 개체 틀 4"/>
          <p:cNvSpPr txBox="1">
            <a:spLocks noGrp="1"/>
          </p:cNvSpPr>
          <p:nvPr>
            <p:ph type="dt" idx="10"/>
          </p:nvPr>
        </p:nvSpPr>
        <p:spPr>
          <a:xfrm>
            <a:off x="6096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rgbClr val="898989"/>
                </a:solidFill>
                <a:latin typeface="맑은 고딕" charset="0"/>
                <a:ea typeface="맑은 고딕" charset="0"/>
              </a:rPr>
              <a:t>2017-07-30</a:t>
            </a:fld>
            <a:endParaRPr lang="ko-KR" altLang="en-US" sz="1200" b="0" cap="none" dirty="0" smtClean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바닥글 개체 틀 5"/>
          <p:cNvSpPr txBox="1">
            <a:spLocks noGrp="1"/>
          </p:cNvSpPr>
          <p:nvPr>
            <p:ph type="ftr" idx="11"/>
          </p:nvPr>
        </p:nvSpPr>
        <p:spPr>
          <a:xfrm>
            <a:off x="4267200" y="6263640"/>
            <a:ext cx="36582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000" b="0" cap="none" dirty="0" smtClean="0"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34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5865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텍스트 개체 틀 2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34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8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28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4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둘째 수준</a:t>
            </a:r>
            <a:endParaRPr lang="ko-KR" altLang="en-US" sz="24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20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셋째 수준</a:t>
            </a:r>
            <a:endParaRPr lang="ko-KR" altLang="en-US" sz="20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18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넷째 수준</a:t>
            </a:r>
            <a:endParaRPr lang="ko-KR" altLang="en-US" sz="18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맑은 고딕"/>
              <a:buChar char="•"/>
            </a:pPr>
            <a:r>
              <a:rPr lang="en-US" altLang="ko-KR" sz="16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다섯째 수준</a:t>
            </a:r>
            <a:endParaRPr lang="ko-KR" altLang="en-US" sz="16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슬라이드 번호 개체 틀 3"/>
          <p:cNvSpPr txBox="1">
            <a:spLocks noGrp="1"/>
          </p:cNvSpPr>
          <p:nvPr>
            <p:ph type="sldNum" idx="12"/>
          </p:nvPr>
        </p:nvSpPr>
        <p:spPr>
          <a:xfrm>
            <a:off x="91440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cap="none" dirty="0" smtClean="0">
                <a:solidFill>
                  <a:srgbClr val="898989"/>
                </a:solidFill>
                <a:latin typeface="맑은 고딕" charset="0"/>
                <a:ea typeface="맑은 고딕" charset="0"/>
              </a:rPr>
              <a:t>‹#›</a:t>
            </a:fld>
            <a:endParaRPr lang="ko-KR" altLang="en-US" sz="18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날짜 개체 틀 4"/>
          <p:cNvSpPr txBox="1">
            <a:spLocks noGrp="1"/>
          </p:cNvSpPr>
          <p:nvPr>
            <p:ph type="dt" idx="2"/>
          </p:nvPr>
        </p:nvSpPr>
        <p:spPr>
          <a:xfrm>
            <a:off x="609600" y="6263640"/>
            <a:ext cx="24390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b="0" cap="none" dirty="0" smtClean="0">
                <a:solidFill>
                  <a:srgbClr val="898989"/>
                </a:solidFill>
                <a:latin typeface="맑은 고딕" charset="0"/>
                <a:ea typeface="맑은 고딕" charset="0"/>
              </a:rPr>
              <a:t>2017-07-30</a:t>
            </a:fld>
            <a:endParaRPr lang="ko-KR" altLang="en-US" sz="18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바닥글 개체 틀 5"/>
          <p:cNvSpPr txBox="1">
            <a:spLocks noGrp="1"/>
          </p:cNvSpPr>
          <p:nvPr>
            <p:ph type="ftr" idx="3"/>
          </p:nvPr>
        </p:nvSpPr>
        <p:spPr>
          <a:xfrm>
            <a:off x="4267200" y="6263640"/>
            <a:ext cx="3658235" cy="45783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b="0" cap="none" dirty="0" smtClean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7" r:id="rId4"/>
    <p:sldLayoutId id="2147483678" r:id="rId5"/>
    <p:sldLayoutId id="2147483680" r:id="rId6"/>
    <p:sldLayoutId id="2147483681" r:id="rId7"/>
    <p:sldLayoutId id="2147483682" r:id="rId8"/>
    <p:sldLayoutId id="2147483683" r:id="rId9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xStyles>
    <p:titleStyle>
      <a:lvl1pPr marL="0" indent="0" algn="ctr" defTabSz="914400" latinLnBrk="1">
        <a:buNone/>
        <a:defRPr lang="ko-KR" sz="4400" baseline="0" smtClean="0">
          <a:solidFill>
            <a:srgbClr val="000000"/>
          </a:solidFill>
          <a:latin typeface="±¼¸²"/>
          <a:ea typeface="±¼¸²"/>
        </a:defRPr>
      </a:lvl1pPr>
    </p:titleStyle>
    <p:bodyStyle>
      <a:lvl1pPr marL="342900" indent="-342900" algn="l" defTabSz="914400" latinLnBrk="1">
        <a:spcBef>
          <a:spcPct val="20000"/>
        </a:spcBef>
        <a:buFont typeface="±¼¸²"/>
        <a:buChar char="•"/>
        <a:defRPr lang="ko-KR" sz="2800" baseline="0" smtClean="0">
          <a:solidFill>
            <a:srgbClr val="000000"/>
          </a:solidFill>
          <a:latin typeface="±¼¸²"/>
          <a:ea typeface="±¼¸²"/>
        </a:defRPr>
      </a:lvl1pPr>
      <a:lvl2pPr marL="742950" lvl="1" indent="-285750" defTabSz="914400" latinLnBrk="1">
        <a:buChar char="-"/>
        <a:defRPr lang="ko-KR" sz="2400" smtClean="0"/>
      </a:lvl2pPr>
      <a:lvl3pPr marL="1143000" lvl="2" indent="-228600" defTabSz="914400" latinLnBrk="1">
        <a:buChar char="●"/>
        <a:defRPr lang="ko-KR" sz="2000" smtClean="0"/>
      </a:lvl3pPr>
      <a:lvl4pPr marL="1600200" lvl="3" indent="-228600" defTabSz="914400" latinLnBrk="1">
        <a:buChar char="-"/>
        <a:defRPr lang="ko-KR" sz="1800" smtClean="0"/>
      </a:lvl4pPr>
      <a:lvl5pPr marL="2057400" lvl="4" indent="-228600" defTabSz="914400" latinLnBrk="1">
        <a:buChar char="»"/>
        <a:defRPr lang="ko-KR" sz="1800" smtClean="0"/>
      </a:lvl5pPr>
    </p:bodyStyle>
    <p:otherStyle>
      <a:lvl1pPr marL="0" indent="0" algn="l" defTabSz="914400" latinLnBrk="1">
        <a:buNone/>
        <a:defRPr lang="ko-KR" sz="1800" baseline="0" smtClean="0">
          <a:solidFill>
            <a:srgbClr val="000000"/>
          </a:solidFill>
          <a:latin typeface="±¼¸²"/>
          <a:ea typeface="±¼¸²"/>
        </a:defRPr>
      </a:lvl1pPr>
      <a:lvl2pPr marL="457200" lvl="1" indent="0" defTabSz="914400" latinLnBrk="1">
        <a:defRPr lang="ko-KR" smtClean="0"/>
      </a:lvl2pPr>
      <a:lvl3pPr marL="914400" lvl="2" indent="0" defTabSz="914400" latinLnBrk="1">
        <a:defRPr lang="ko-KR" smtClean="0"/>
      </a:lvl3pPr>
      <a:lvl4pPr marL="1371600" lvl="3" indent="0" defTabSz="914400" latinLnBrk="1">
        <a:defRPr lang="ko-KR" smtClean="0"/>
      </a:lvl4pPr>
      <a:lvl5pPr marL="1828800" lvl="4" indent="0" defTabSz="914400" latinLnBrk="1">
        <a:defRPr lang="ko-KR" smtClean="0"/>
      </a:lvl5pPr>
    </p:otherStyle>
  </p:txStyles>
</p:sldMaster>
</file>

<file path=ppt/slides/_rels/slide1.xml.rels><?xml version="1.0" encoding="UTF-8"?>
<Relationships xmlns="http://schemas.openxmlformats.org/package/2006/relationships"><Relationship Id="rId3" Type="http://schemas.openxmlformats.org/officeDocument/2006/relationships/image" Target="../media/image2.jpeg"></Relationship><Relationship Id="rId2" Type="http://schemas.openxmlformats.org/officeDocument/2006/relationships/image" Target="../media/image1.jpeg"></Relationship><Relationship Id="rId5" Type="http://schemas.openxmlformats.org/officeDocument/2006/relationships/image" Target="../media/image4.png"></Relationship><Relationship Id="rId4" Type="http://schemas.openxmlformats.org/officeDocument/2006/relationships/image" Target="../media/image3.jpeg"></Relationship><Relationship Id="rId6" Type="http://schemas.openxmlformats.org/officeDocument/2006/relationships/slideLayout" Target="../slideLayouts/slideLayout1.xml"></Relationship></Relationships>
</file>

<file path=ppt/slides/_rels/slide10.xml.rels><?xml version="1.0" encoding="UTF-8"?>
<Relationships xmlns="http://schemas.openxmlformats.org/package/2006/relationships"><Relationship Id="rId3" Type="http://schemas.openxmlformats.org/officeDocument/2006/relationships/image" Target="../media/image42.jpeg"></Relationship><Relationship Id="rId7" Type="http://schemas.openxmlformats.org/officeDocument/2006/relationships/image" Target="../media/image4.png"></Relationship><Relationship Id="rId2" Type="http://schemas.openxmlformats.org/officeDocument/2006/relationships/image" Target="../media/image41.jpeg"></Relationship><Relationship Id="rId6" Type="http://schemas.openxmlformats.org/officeDocument/2006/relationships/image" Target="../media/image45.jpeg"></Relationship><Relationship Id="rId5" Type="http://schemas.openxmlformats.org/officeDocument/2006/relationships/image" Target="../media/image44.jpeg"></Relationship><Relationship Id="rId4" Type="http://schemas.openxmlformats.org/officeDocument/2006/relationships/image" Target="../media/image43.jpeg"></Relationship><Relationship Id="rId8" Type="http://schemas.openxmlformats.org/officeDocument/2006/relationships/slideLayout" Target="../slideLayouts/slideLayout5.xml"></Relationship></Relationships>
</file>

<file path=ppt/slides/_rels/slide11.xml.rels><?xml version="1.0" encoding="UTF-8"?>
<Relationships xmlns="http://schemas.openxmlformats.org/package/2006/relationships"><Relationship Id="rId8" Type="http://schemas.openxmlformats.org/officeDocument/2006/relationships/image" Target="../media/image52.jpeg"></Relationship><Relationship Id="rId3" Type="http://schemas.openxmlformats.org/officeDocument/2006/relationships/image" Target="../media/image47.jpeg"></Relationship><Relationship Id="rId7" Type="http://schemas.openxmlformats.org/officeDocument/2006/relationships/image" Target="../media/image51.jpeg"></Relationship><Relationship Id="rId2" Type="http://schemas.openxmlformats.org/officeDocument/2006/relationships/image" Target="../media/image46.jpeg"></Relationship><Relationship Id="rId6" Type="http://schemas.openxmlformats.org/officeDocument/2006/relationships/image" Target="../media/image50.jpeg"></Relationship><Relationship Id="rId5" Type="http://schemas.openxmlformats.org/officeDocument/2006/relationships/image" Target="../media/image49.jpeg"></Relationship><Relationship Id="rId4" Type="http://schemas.openxmlformats.org/officeDocument/2006/relationships/image" Target="../media/image48.jpeg"></Relationship><Relationship Id="rId9" Type="http://schemas.openxmlformats.org/officeDocument/2006/relationships/image" Target="../media/image4.png"></Relationship><Relationship Id="rId10" Type="http://schemas.openxmlformats.org/officeDocument/2006/relationships/slideLayout" Target="../slideLayouts/slideLayout5.xml"></Relationship></Relationships>
</file>

<file path=ppt/slides/_rels/slide12.xml.rels><?xml version="1.0" encoding="UTF-8"?>
<Relationships xmlns="http://schemas.openxmlformats.org/package/2006/relationships"><Relationship Id="rId2" Type="http://schemas.openxmlformats.org/officeDocument/2006/relationships/image" Target="../media/image53.JPG"></Relationship><Relationship Id="rId3" Type="http://schemas.openxmlformats.org/officeDocument/2006/relationships/slideLayout" Target="../slideLayouts/slideLayout5.xml"></Relationship></Relationships>
</file>

<file path=ppt/slides/_rels/slide13.xml.rels><?xml version="1.0" encoding="UTF-8"?>
<Relationships xmlns="http://schemas.openxmlformats.org/package/2006/relationships"><Relationship Id="rId3" Type="http://schemas.openxmlformats.org/officeDocument/2006/relationships/image" Target="../media/image4.png"></Relationship><Relationship Id="rId2" Type="http://schemas.openxmlformats.org/officeDocument/2006/relationships/image" Target="../media/image66.png"></Relationship><Relationship Id="rId4" Type="http://schemas.openxmlformats.org/officeDocument/2006/relationships/slideLayout" Target="../slideLayouts/slideLayout2.xml"></Relationship></Relationships>
</file>

<file path=ppt/slides/_rels/slide14.xml.rels><?xml version="1.0" encoding="UTF-8"?>
<Relationships xmlns="http://schemas.openxmlformats.org/package/2006/relationships"><Relationship Id="rId3" Type="http://schemas.openxmlformats.org/officeDocument/2006/relationships/image" Target="../media/image55.PNG"></Relationship><Relationship Id="rId2" Type="http://schemas.openxmlformats.org/officeDocument/2006/relationships/image" Target="../media/image54.PNG"></Relationship><Relationship Id="rId4" Type="http://schemas.openxmlformats.org/officeDocument/2006/relationships/image" Target="../media/image4.png"></Relationship><Relationship Id="rId5" Type="http://schemas.openxmlformats.org/officeDocument/2006/relationships/slideLayout" Target="../slideLayouts/slideLayout9.xml"></Relationship></Relationships>
</file>

<file path=ppt/slides/_rels/slide15.xml.rels><?xml version="1.0" encoding="UTF-8"?>
<Relationships xmlns="http://schemas.openxmlformats.org/package/2006/relationships"><Relationship Id="rId8" Type="http://schemas.openxmlformats.org/officeDocument/2006/relationships/image" Target="../media/image4.png"></Relationship><Relationship Id="rId3" Type="http://schemas.openxmlformats.org/officeDocument/2006/relationships/image" Target="../media/image57.jpeg"></Relationship><Relationship Id="rId7" Type="http://schemas.openxmlformats.org/officeDocument/2006/relationships/image" Target="../media/image61.jpeg"></Relationship><Relationship Id="rId2" Type="http://schemas.openxmlformats.org/officeDocument/2006/relationships/image" Target="../media/image56.jpeg"></Relationship><Relationship Id="rId6" Type="http://schemas.openxmlformats.org/officeDocument/2006/relationships/image" Target="../media/image60.jpeg"></Relationship><Relationship Id="rId5" Type="http://schemas.openxmlformats.org/officeDocument/2006/relationships/image" Target="../media/image59.png"></Relationship><Relationship Id="rId4" Type="http://schemas.openxmlformats.org/officeDocument/2006/relationships/image" Target="../media/image58.jpeg"></Relationship><Relationship Id="rId9" Type="http://schemas.openxmlformats.org/officeDocument/2006/relationships/slideLayout" Target="../slideLayouts/slideLayout5.xml"></Relationship></Relationships>
</file>

<file path=ppt/slides/_rels/slide16.xml.rels><?xml version="1.0" encoding="UTF-8"?>
<Relationships xmlns="http://schemas.openxmlformats.org/package/2006/relationships"><Relationship Id="rId3" Type="http://schemas.openxmlformats.org/officeDocument/2006/relationships/image" Target="../media/image63.jpeg"></Relationship><Relationship Id="rId2" Type="http://schemas.openxmlformats.org/officeDocument/2006/relationships/image" Target="../media/image62.jpeg"></Relationship><Relationship Id="rId5" Type="http://schemas.openxmlformats.org/officeDocument/2006/relationships/image" Target="../media/image4.png"></Relationship><Relationship Id="rId4" Type="http://schemas.openxmlformats.org/officeDocument/2006/relationships/image" Target="../media/image64.jpeg"></Relationship><Relationship Id="rId6" Type="http://schemas.openxmlformats.org/officeDocument/2006/relationships/slideLayout" Target="../slideLayouts/slideLayout5.xml"></Relationship></Relationships>
</file>

<file path=ppt/slides/_rels/slide17.xml.rels><?xml version="1.0" encoding="UTF-8"?>
<Relationships xmlns="http://schemas.openxmlformats.org/package/2006/relationships"><Relationship Id="rId2" Type="http://schemas.openxmlformats.org/officeDocument/2006/relationships/image" Target="../media/image65.jpg"></Relationship><Relationship Id="rId3" Type="http://schemas.openxmlformats.org/officeDocument/2006/relationships/slideLayout" Target="../slideLayouts/slideLayout5.xml"></Relationship></Relationships>
</file>

<file path=ppt/slides/_rels/slide18.xml.rels><?xml version="1.0" encoding="UTF-8"?>
<Relationships xmlns="http://schemas.openxmlformats.org/package/2006/relationships"><Relationship Id="rId2" Type="http://schemas.openxmlformats.org/officeDocument/2006/relationships/image" Target="../media/image4.png"></Relationship><Relationship Id="rId3" Type="http://schemas.openxmlformats.org/officeDocument/2006/relationships/image" Target="../media/fImage15823079141.png"></Relationship><Relationship Id="rId4" Type="http://schemas.openxmlformats.org/officeDocument/2006/relationships/image" Target="../media/fImage5788317928467.png"></Relationship><Relationship Id="rId5" Type="http://schemas.openxmlformats.org/officeDocument/2006/relationships/image" Target="../media/fImage6108187936334.png"></Relationship><Relationship Id="rId6" Type="http://schemas.openxmlformats.org/officeDocument/2006/relationships/slideLayout" Target="../slideLayouts/slideLayout5.xml"></Relationship></Relationships>
</file>

<file path=ppt/slides/_rels/slide2.xml.rels><?xml version="1.0" encoding="UTF-8"?>
<Relationships xmlns="http://schemas.openxmlformats.org/package/2006/relationships"><Relationship Id="rId3" Type="http://schemas.openxmlformats.org/officeDocument/2006/relationships/image" Target="../media/image4.png"></Relationship><Relationship Id="rId4" Type="http://schemas.openxmlformats.org/officeDocument/2006/relationships/image" Target="../media/fImage59328447941.jpeg"></Relationship><Relationship Id="rId5" Type="http://schemas.openxmlformats.org/officeDocument/2006/relationships/slideLayout" Target="../slideLayouts/slideLayout5.xml"></Relationship></Relationships>
</file>

<file path=ppt/slides/_rels/slide3.xml.rels><?xml version="1.0" encoding="UTF-8"?>
<Relationships xmlns="http://schemas.openxmlformats.org/package/2006/relationships"><Relationship Id="rId2" Type="http://schemas.openxmlformats.org/officeDocument/2006/relationships/image" Target="../media/image4.png"></Relationship><Relationship Id="rId3" Type="http://schemas.openxmlformats.org/officeDocument/2006/relationships/slideLayout" Target="../slideLayouts/slideLayout2.xml"></Relationship></Relationships>
</file>

<file path=ppt/slides/_rels/slide4.xml.rels><?xml version="1.0" encoding="UTF-8"?>
<Relationships xmlns="http://schemas.openxmlformats.org/package/2006/relationships"><Relationship Id="rId3" Type="http://schemas.openxmlformats.org/officeDocument/2006/relationships/image" Target="../media/image4.png"></Relationship><Relationship Id="rId2" Type="http://schemas.openxmlformats.org/officeDocument/2006/relationships/image" Target="../media/image6.PNG"></Relationship><Relationship Id="rId4" Type="http://schemas.openxmlformats.org/officeDocument/2006/relationships/slideLayout" Target="../slideLayouts/slideLayout9.xml"></Relationship></Relationships>
</file>

<file path=ppt/slides/_rels/slide5.xml.rels><?xml version="1.0" encoding="UTF-8"?>
<Relationships xmlns="http://schemas.openxmlformats.org/package/2006/relationships"><Relationship Id="rId8" Type="http://schemas.openxmlformats.org/officeDocument/2006/relationships/image" Target="../media/image13.jpeg"></Relationship><Relationship Id="rId13" Type="http://schemas.openxmlformats.org/officeDocument/2006/relationships/image" Target="../media/image18.jpeg"></Relationship><Relationship Id="rId3" Type="http://schemas.openxmlformats.org/officeDocument/2006/relationships/image" Target="../media/image8.jpeg"></Relationship><Relationship Id="rId7" Type="http://schemas.openxmlformats.org/officeDocument/2006/relationships/image" Target="../media/image12.jpeg"></Relationship><Relationship Id="rId12" Type="http://schemas.openxmlformats.org/officeDocument/2006/relationships/image" Target="../media/image17.jpeg"></Relationship><Relationship Id="rId2" Type="http://schemas.openxmlformats.org/officeDocument/2006/relationships/image" Target="../media/image7.jpeg"></Relationship><Relationship Id="rId6" Type="http://schemas.openxmlformats.org/officeDocument/2006/relationships/image" Target="../media/image11.jpeg"></Relationship><Relationship Id="rId11" Type="http://schemas.openxmlformats.org/officeDocument/2006/relationships/image" Target="../media/image16.jpeg"></Relationship><Relationship Id="rId5" Type="http://schemas.openxmlformats.org/officeDocument/2006/relationships/image" Target="../media/image10.jpeg"></Relationship><Relationship Id="rId15" Type="http://schemas.openxmlformats.org/officeDocument/2006/relationships/image" Target="../media/image4.png"></Relationship><Relationship Id="rId10" Type="http://schemas.openxmlformats.org/officeDocument/2006/relationships/image" Target="../media/image15.jpeg"></Relationship><Relationship Id="rId4" Type="http://schemas.openxmlformats.org/officeDocument/2006/relationships/image" Target="../media/image9.jpeg"></Relationship><Relationship Id="rId9" Type="http://schemas.openxmlformats.org/officeDocument/2006/relationships/image" Target="../media/image14.jpeg"></Relationship><Relationship Id="rId14" Type="http://schemas.openxmlformats.org/officeDocument/2006/relationships/image" Target="../media/image19.jpeg"></Relationship><Relationship Id="rId16" Type="http://schemas.openxmlformats.org/officeDocument/2006/relationships/slideLayout" Target="../slideLayouts/slideLayout1.xml"></Relationship></Relationships>
</file>

<file path=ppt/slides/_rels/slide6.xml.rels><?xml version="1.0" encoding="UTF-8"?>
<Relationships xmlns="http://schemas.openxmlformats.org/package/2006/relationships"><Relationship Id="rId8" Type="http://schemas.openxmlformats.org/officeDocument/2006/relationships/image" Target="../media/image26.jpeg"></Relationship><Relationship Id="rId3" Type="http://schemas.openxmlformats.org/officeDocument/2006/relationships/image" Target="../media/image21.jpeg"></Relationship><Relationship Id="rId7" Type="http://schemas.openxmlformats.org/officeDocument/2006/relationships/image" Target="../media/image25.jpeg"></Relationship><Relationship Id="rId2" Type="http://schemas.openxmlformats.org/officeDocument/2006/relationships/image" Target="../media/image20.jpeg"></Relationship><Relationship Id="rId6" Type="http://schemas.openxmlformats.org/officeDocument/2006/relationships/image" Target="../media/image24.jpeg"></Relationship><Relationship Id="rId5" Type="http://schemas.openxmlformats.org/officeDocument/2006/relationships/image" Target="../media/image23.jpeg"></Relationship><Relationship Id="rId10" Type="http://schemas.openxmlformats.org/officeDocument/2006/relationships/image" Target="../media/image4.png"></Relationship><Relationship Id="rId4" Type="http://schemas.openxmlformats.org/officeDocument/2006/relationships/image" Target="../media/image22.jpeg"></Relationship><Relationship Id="rId9" Type="http://schemas.openxmlformats.org/officeDocument/2006/relationships/image" Target="../media/image27.png"></Relationship><Relationship Id="rId11" Type="http://schemas.openxmlformats.org/officeDocument/2006/relationships/slideLayout" Target="../slideLayouts/slideLayout5.xml"></Relationship></Relationships>
</file>

<file path=ppt/slides/_rels/slide7.xml.rels><?xml version="1.0" encoding="UTF-8"?>
<Relationships xmlns="http://schemas.openxmlformats.org/package/2006/relationships"><Relationship Id="rId2" Type="http://schemas.openxmlformats.org/officeDocument/2006/relationships/image" Target="../media/image28.JPG"></Relationship><Relationship Id="rId3" Type="http://schemas.openxmlformats.org/officeDocument/2006/relationships/slideLayout" Target="../slideLayouts/slideLayout5.xml"></Relationship></Relationships>
</file>

<file path=ppt/slides/_rels/slide8.xml.rels><?xml version="1.0" encoding="UTF-8"?>
<Relationships xmlns="http://schemas.openxmlformats.org/package/2006/relationships"><Relationship Id="rId3" Type="http://schemas.openxmlformats.org/officeDocument/2006/relationships/image" Target="../media/image30.png"></Relationship><Relationship Id="rId2" Type="http://schemas.openxmlformats.org/officeDocument/2006/relationships/image" Target="../media/image29.png"></Relationship><Relationship Id="rId4" Type="http://schemas.openxmlformats.org/officeDocument/2006/relationships/slideLayout" Target="../slideLayouts/slideLayout9.xml"></Relationship></Relationships>
</file>

<file path=ppt/slides/_rels/slide9.xml.rels><?xml version="1.0" encoding="UTF-8"?>
<Relationships xmlns="http://schemas.openxmlformats.org/package/2006/relationships"><Relationship Id="rId8" Type="http://schemas.openxmlformats.org/officeDocument/2006/relationships/image" Target="../media/image37.jpeg"></Relationship><Relationship Id="rId3" Type="http://schemas.openxmlformats.org/officeDocument/2006/relationships/image" Target="../media/image32.jpeg"></Relationship><Relationship Id="rId7" Type="http://schemas.openxmlformats.org/officeDocument/2006/relationships/image" Target="../media/image36.jpeg"></Relationship><Relationship Id="rId12" Type="http://schemas.openxmlformats.org/officeDocument/2006/relationships/image" Target="../media/image4.png"></Relationship><Relationship Id="rId2" Type="http://schemas.openxmlformats.org/officeDocument/2006/relationships/image" Target="../media/image31.jpeg"></Relationship><Relationship Id="rId6" Type="http://schemas.openxmlformats.org/officeDocument/2006/relationships/image" Target="../media/image35.jpeg"></Relationship><Relationship Id="rId11" Type="http://schemas.openxmlformats.org/officeDocument/2006/relationships/image" Target="../media/image40.jpeg"></Relationship><Relationship Id="rId5" Type="http://schemas.openxmlformats.org/officeDocument/2006/relationships/image" Target="../media/image34.jpeg"></Relationship><Relationship Id="rId10" Type="http://schemas.openxmlformats.org/officeDocument/2006/relationships/image" Target="../media/image39.jpeg"></Relationship><Relationship Id="rId4" Type="http://schemas.openxmlformats.org/officeDocument/2006/relationships/image" Target="../media/image33.jpeg"></Relationship><Relationship Id="rId9" Type="http://schemas.openxmlformats.org/officeDocument/2006/relationships/image" Target="../media/image38.jpeg"></Relationship><Relationship Id="rId13" Type="http://schemas.openxmlformats.org/officeDocument/2006/relationships/slideLayout" Target="../slideLayouts/slideLayout5.xml"></Relationship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6" t="1608" b="75"/>
          <a:stretch>
            <a:fillRect/>
          </a:stretch>
        </p:blipFill>
        <p:spPr>
          <a:xfrm rot="0">
            <a:off x="4451350" y="2227580"/>
            <a:ext cx="3289935" cy="3299460"/>
          </a:xfrm>
          <a:prstGeom prst="ellipse"/>
          <a:noFill/>
          <a:ln w="0" cap="flat" cmpd="sng">
            <a:prstDash/>
          </a:ln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" r="24978"/>
          <a:stretch>
            <a:fillRect/>
          </a:stretch>
        </p:blipFill>
        <p:spPr>
          <a:xfrm>
            <a:off x="9062720" y="3646170"/>
            <a:ext cx="2413635" cy="2414270"/>
          </a:xfrm>
          <a:prstGeom prst="ellipse">
            <a:avLst/>
          </a:prstGeom>
          <a:noFill/>
          <a:ln w="0" cap="flat" cmpd="sng">
            <a:prstDash/>
          </a:ln>
        </p:spPr>
      </p:pic>
      <p:sp>
        <p:nvSpPr>
          <p:cNvPr id="2" name="텍스트 개체 틀 1"/>
          <p:cNvSpPr txBox="1">
            <a:spLocks/>
          </p:cNvSpPr>
          <p:nvPr>
            <p:ph type="ctrTitle"/>
          </p:nvPr>
        </p:nvSpPr>
        <p:spPr>
          <a:xfrm rot="0">
            <a:off x="914400" y="946785"/>
            <a:ext cx="10365105" cy="1083945"/>
          </a:xfrm>
          <a:prstGeom prst="rect"/>
        </p:spPr>
        <p:txBody>
          <a:bodyPr wrap="square" lIns="91440" tIns="45720" rIns="91440" bIns="45720" numCol="1" vert="horz" anchor="b">
            <a:normAutofit fontScale="100000" lnSpcReduction="0"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865" cap="none" dirty="0" smtClean="0" i="1" b="0">
                <a:solidFill>
                  <a:schemeClr val="tx1">
                    <a:lumMod val="75000"/>
                    <a:lumOff val="25000"/>
                  </a:schemeClr>
                </a:solidFill>
                <a:latin typeface="Andalus" charset="0"/>
                <a:ea typeface="Andalus" charset="0"/>
              </a:rPr>
              <a:t>Princess food</a:t>
            </a:r>
            <a:endParaRPr lang="ko-KR" altLang="en-US" sz="5865" cap="none" dirty="0" smtClean="0" i="1" b="0">
              <a:solidFill>
                <a:schemeClr val="tx1">
                  <a:lumMod val="75000"/>
                  <a:lumOff val="25000"/>
                </a:schemeClr>
              </a:solidFill>
              <a:latin typeface="Andalus" charset="0"/>
              <a:ea typeface="Andalus" charset="0"/>
            </a:endParaRPr>
          </a:p>
        </p:txBody>
      </p:sp>
      <p:sp>
        <p:nvSpPr>
          <p:cNvPr id="3" name="부제목 2"/>
          <p:cNvSpPr txBox="1">
            <a:spLocks/>
          </p:cNvSpPr>
          <p:nvPr>
            <p:ph type="subTitle" idx="1"/>
          </p:nvPr>
        </p:nvSpPr>
        <p:spPr>
          <a:xfrm>
            <a:off x="1918335" y="5443220"/>
            <a:ext cx="8536305" cy="1120775"/>
          </a:xfrm>
          <a:prstGeom prst="rect"/>
        </p:spPr>
        <p:txBody>
          <a:bodyPr wrap="square" lIns="91440" tIns="45720" rIns="91440" bIns="45720" numCol="1" vert="horz" anchor="t">
            <a:noAutofit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00" cap="none" dirty="0" smtClean="0" b="0">
                <a:solidFill>
                  <a:schemeClr val="tx1">
                    <a:lumMod val="75000"/>
                    <a:lumOff val="25000"/>
                  </a:schemeClr>
                </a:solidFill>
                <a:latin typeface="문체부 쓰기 정체" charset="0"/>
                <a:ea typeface="문체부 쓰기 정체" charset="0"/>
              </a:rPr>
              <a:t>강일여자고등학교</a:t>
            </a:r>
            <a:endParaRPr lang="ko-KR" altLang="en-US" sz="3600" cap="none" dirty="0" smtClean="0" b="0">
              <a:solidFill>
                <a:schemeClr val="tx1">
                  <a:lumMod val="75000"/>
                  <a:lumOff val="25000"/>
                </a:schemeClr>
              </a:solidFill>
              <a:latin typeface="문체부 쓰기 정체" charset="0"/>
              <a:ea typeface="문체부 쓰기 정체" charset="0"/>
            </a:endParaRPr>
          </a:p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00" cap="none" dirty="0" smtClean="0" b="0">
                <a:solidFill>
                  <a:schemeClr val="tx1">
                    <a:lumMod val="75000"/>
                    <a:lumOff val="25000"/>
                  </a:schemeClr>
                </a:solidFill>
                <a:latin typeface="문체부 쓰기 정체" charset="0"/>
                <a:ea typeface="문체부 쓰기 정체" charset="0"/>
              </a:rPr>
              <a:t>전예빈  최서연</a:t>
            </a:r>
            <a:endParaRPr lang="ko-KR" altLang="en-US" sz="3600" cap="none" dirty="0" smtClean="0" b="0">
              <a:solidFill>
                <a:schemeClr val="tx1">
                  <a:lumMod val="75000"/>
                  <a:lumOff val="25000"/>
                </a:schemeClr>
              </a:solidFill>
              <a:latin typeface="문체부 쓰기 정체" charset="0"/>
              <a:ea typeface="문체부 쓰기 정체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2" r="20358"/>
          <a:stretch>
            <a:fillRect/>
          </a:stretch>
        </p:blipFill>
        <p:spPr>
          <a:xfrm rot="0">
            <a:off x="812800" y="3564890"/>
            <a:ext cx="2379345" cy="2432050"/>
          </a:xfrm>
          <a:prstGeom prst="ellipse"/>
          <a:noFill/>
          <a:ln w="0" cap="flat" cmpd="sng">
            <a:prstDash/>
          </a:ln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60475" cy="802005"/>
          </a:xfrm>
          <a:prstGeom prst="rect">
            <a:avLst/>
          </a:prstGeom>
          <a:noFill/>
        </p:spPr>
      </p:pic>
      <p:sp>
        <p:nvSpPr>
          <p:cNvPr id="8" name="텍스트 상자 7"/>
          <p:cNvSpPr txBox="1">
            <a:spLocks/>
          </p:cNvSpPr>
          <p:nvPr/>
        </p:nvSpPr>
        <p:spPr>
          <a:xfrm rot="0">
            <a:off x="9565640" y="-1905"/>
            <a:ext cx="2626360" cy="278130"/>
          </a:xfrm>
          <a:prstGeom prst="rect"/>
          <a:noFill/>
        </p:spPr>
        <p:txBody>
          <a:bodyPr wrap="square" lIns="0" tIns="0" rIns="0" bIns="0" numCol="1" vert="horz" anchor="t">
            <a:noAutofit/>
          </a:bodyPr>
          <a:lstStyle/>
          <a:p>
            <a:pPr marL="0" indent="0" algn="l" fontAlgn="auto" defTabSz="914400" eaLnBrk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>
                <a:latin typeface="맑은 고딕" charset="0"/>
                <a:ea typeface="맑은 고딕" charset="0"/>
              </a:rPr>
              <a:t>2017 KWC 요리시연부문</a:t>
            </a:r>
            <a:endParaRPr lang="ko-KR" altLang="en-US" sz="1800" cap="none" dirty="0" smtClean="0" b="0"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4070" cy="1144270"/>
          </a:xfrm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>
                <a:latin typeface="문체부 쓰기 정체" charset="0"/>
                <a:ea typeface="문체부 쓰기 정체" charset="0"/>
              </a:rPr>
              <a:t>요리 과정</a:t>
            </a:r>
            <a:endParaRPr lang="ko-KR" altLang="en-US" sz="4400" cap="none" dirty="0" smtClean="0" b="0">
              <a:latin typeface="문체부 쓰기 정체" charset="0"/>
              <a:ea typeface="문체부 쓰기 정체" charset="0"/>
            </a:endParaRPr>
          </a:p>
        </p:txBody>
      </p:sp>
      <p:pic>
        <p:nvPicPr>
          <p:cNvPr id="3" name="그림 2" descr="C:/Users/ì§í/AppData/Roaming/PolarisOffice/ETemp/6368_8008488/image41.jpeg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272415" y="1586865"/>
            <a:ext cx="2346960" cy="2346960"/>
          </a:xfrm>
          <a:prstGeom prst="rect"/>
          <a:noFill/>
        </p:spPr>
      </p:pic>
      <p:pic>
        <p:nvPicPr>
          <p:cNvPr id="4" name="그림 3" descr="C:/Users/ì§í/AppData/Roaming/PolarisOffice/ETemp/6368_8008488/image42.jpeg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3280410" y="1581785"/>
            <a:ext cx="2346960" cy="2346960"/>
          </a:xfrm>
          <a:prstGeom prst="rect"/>
          <a:noFill/>
        </p:spPr>
      </p:pic>
      <p:pic>
        <p:nvPicPr>
          <p:cNvPr id="5" name="그림 4" descr="C:/Users/ì§í/AppData/Roaming/PolarisOffice/ETemp/6368_8008488/image43.jpeg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6456045" y="1590675"/>
            <a:ext cx="1421130" cy="1421130"/>
          </a:xfrm>
          <a:prstGeom prst="rect"/>
          <a:noFill/>
        </p:spPr>
      </p:pic>
      <p:pic>
        <p:nvPicPr>
          <p:cNvPr id="6" name="그림 5" descr="C:/Users/ì§í/AppData/Roaming/PolarisOffice/ETemp/6368_8008488/image44.jpeg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7537450" y="2635250"/>
            <a:ext cx="1296670" cy="1296670"/>
          </a:xfrm>
          <a:prstGeom prst="rect"/>
          <a:noFill/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380" y="1640205"/>
            <a:ext cx="2304415" cy="2304415"/>
          </a:xfrm>
          <a:prstGeom prst="rect">
            <a:avLst/>
          </a:prstGeom>
        </p:spPr>
      </p:pic>
      <p:sp>
        <p:nvSpPr>
          <p:cNvPr id="18" name="오른쪽 화살표 17"/>
          <p:cNvSpPr/>
          <p:nvPr/>
        </p:nvSpPr>
        <p:spPr>
          <a:xfrm>
            <a:off x="2711450" y="2593340"/>
            <a:ext cx="504190" cy="32258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오른쪽 화살표 18"/>
          <p:cNvSpPr/>
          <p:nvPr/>
        </p:nvSpPr>
        <p:spPr>
          <a:xfrm>
            <a:off x="5840730" y="2598420"/>
            <a:ext cx="504190" cy="32258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오른쪽 화살표 19"/>
          <p:cNvSpPr/>
          <p:nvPr/>
        </p:nvSpPr>
        <p:spPr>
          <a:xfrm>
            <a:off x="9079865" y="2631440"/>
            <a:ext cx="504190" cy="32258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60475" cy="802005"/>
          </a:xfrm>
          <a:prstGeom prst="rect">
            <a:avLst/>
          </a:prstGeom>
          <a:noFill/>
        </p:spPr>
      </p:pic>
      <p:graphicFrame>
        <p:nvGraphicFramePr>
          <p:cNvPr id="25" name="표 24"/>
          <p:cNvGraphicFramePr>
            <a:graphicFrameLocks noGrp="1"/>
          </p:cNvGraphicFramePr>
          <p:nvPr/>
        </p:nvGraphicFramePr>
        <p:xfrm>
          <a:off x="252730" y="4130675"/>
          <a:ext cx="2343785" cy="656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3785"/>
              </a:tblGrid>
              <a:tr h="656590"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100" kern="1200" dirty="0" smtClean="0" b="0">
                          <a:solidFill>
                            <a:schemeClr val="tx1"/>
                          </a:solidFill>
                          <a:latin typeface="문체부 쓰기 정체" charset="0"/>
                          <a:ea typeface="문체부 쓰기 정체" charset="0"/>
                        </a:rPr>
                        <a:t>1. 채소 손질하기</a:t>
                      </a:r>
                      <a:endParaRPr lang="ko-KR" altLang="en-US" sz="2200" kern="1200" dirty="0" smtClean="0" b="0">
                        <a:solidFill>
                          <a:schemeClr val="tx1"/>
                        </a:solidFill>
                        <a:latin typeface="문체부 쓰기 정체" charset="0"/>
                        <a:ea typeface="문체부 쓰기 정체" charset="0"/>
                      </a:endParaRPr>
                    </a:p>
                  </a:txBody>
                  <a:tcPr marL="91440" marR="91440" marT="45720" marB="45720" anchor="t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표 25"/>
          <p:cNvGraphicFramePr>
            <a:graphicFrameLocks noGrp="1"/>
          </p:cNvGraphicFramePr>
          <p:nvPr/>
        </p:nvGraphicFramePr>
        <p:xfrm>
          <a:off x="3175000" y="4138930"/>
          <a:ext cx="2470150" cy="1013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0150"/>
              </a:tblGrid>
              <a:tr h="1013460"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kern="1200" dirty="0" smtClean="0" b="0">
                          <a:solidFill>
                            <a:schemeClr val="tx1"/>
                          </a:solidFill>
                          <a:latin typeface="문체부 쓰기 정체" charset="0"/>
                          <a:ea typeface="문체부 쓰기 정체" charset="0"/>
                        </a:rPr>
                        <a:t>2. 달궈진 팬에</a:t>
                      </a:r>
                      <a:endParaRPr lang="ko-KR" altLang="en-US" sz="2000" kern="1200" dirty="0" smtClean="0" b="0">
                        <a:solidFill>
                          <a:schemeClr val="tx1"/>
                        </a:solidFill>
                        <a:latin typeface="문체부 쓰기 정체" charset="0"/>
                        <a:ea typeface="문체부 쓰기 정체" charset="0"/>
                      </a:endParaRPr>
                    </a:p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kern="1200" dirty="0" smtClean="0" b="0">
                          <a:solidFill>
                            <a:schemeClr val="tx1"/>
                          </a:solidFill>
                          <a:latin typeface="문체부 쓰기 정체" charset="0"/>
                          <a:ea typeface="문체부 쓰기 정체" charset="0"/>
                        </a:rPr>
                        <a:t>버터녹이고</a:t>
                      </a:r>
                      <a:endParaRPr lang="ko-KR" altLang="en-US" sz="2000" kern="1200" dirty="0" smtClean="0" b="0">
                        <a:solidFill>
                          <a:schemeClr val="tx1"/>
                        </a:solidFill>
                        <a:latin typeface="문체부 쓰기 정체" charset="0"/>
                        <a:ea typeface="문체부 쓰기 정체" charset="0"/>
                      </a:endParaRPr>
                    </a:p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kern="1200" dirty="0" smtClean="0" b="0">
                          <a:solidFill>
                            <a:schemeClr val="tx1"/>
                          </a:solidFill>
                          <a:latin typeface="문체부 쓰기 정체" charset="0"/>
                          <a:ea typeface="문체부 쓰기 정체" charset="0"/>
                        </a:rPr>
                        <a:t>채소 볶기</a:t>
                      </a:r>
                      <a:endParaRPr lang="ko-KR" altLang="en-US" sz="2200" kern="1200" dirty="0" smtClean="0" b="0">
                        <a:solidFill>
                          <a:schemeClr val="tx1"/>
                        </a:solidFill>
                        <a:latin typeface="문체부 쓰기 정체" charset="0"/>
                        <a:ea typeface="문체부 쓰기 정체" charset="0"/>
                      </a:endParaRPr>
                    </a:p>
                  </a:txBody>
                  <a:tcPr marL="91440" marR="91440" marT="45720" marB="45720" anchor="t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표 26"/>
          <p:cNvGraphicFramePr>
            <a:graphicFrameLocks noGrp="1"/>
          </p:cNvGraphicFramePr>
          <p:nvPr/>
        </p:nvGraphicFramePr>
        <p:xfrm>
          <a:off x="6405245" y="4174490"/>
          <a:ext cx="2470150" cy="1061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0150"/>
              </a:tblGrid>
              <a:tr h="1061085"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100" kern="1200" dirty="0" smtClean="0" b="0">
                          <a:solidFill>
                            <a:schemeClr val="tx1"/>
                          </a:solidFill>
                          <a:latin typeface="문체부 쓰기 정체" charset="0"/>
                          <a:ea typeface="문체부 쓰기 정체" charset="0"/>
                        </a:rPr>
                        <a:t>3. 고기를 앞뒤로 잘 굽고 통마늘도 굽기</a:t>
                      </a:r>
                      <a:endParaRPr lang="ko-KR" altLang="en-US" sz="2200" kern="1200" dirty="0" smtClean="0" b="0">
                        <a:solidFill>
                          <a:schemeClr val="tx1"/>
                        </a:solidFill>
                        <a:latin typeface="문체부 쓰기 정체" charset="0"/>
                        <a:ea typeface="문체부 쓰기 정체" charset="0"/>
                      </a:endParaRPr>
                    </a:p>
                  </a:txBody>
                  <a:tcPr marL="91440" marR="91440" marT="45720" marB="45720" anchor="t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표 27"/>
          <p:cNvGraphicFramePr>
            <a:graphicFrameLocks noGrp="1"/>
          </p:cNvGraphicFramePr>
          <p:nvPr/>
        </p:nvGraphicFramePr>
        <p:xfrm>
          <a:off x="9463405" y="4210050"/>
          <a:ext cx="2470150" cy="737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0150"/>
              </a:tblGrid>
              <a:tr h="737870"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100" kern="1200" dirty="0" smtClean="0" b="0">
                          <a:solidFill>
                            <a:schemeClr val="tx1"/>
                          </a:solidFill>
                          <a:latin typeface="문체부 쓰기 정체" charset="0"/>
                          <a:ea typeface="문체부 쓰기 정체" charset="0"/>
                        </a:rPr>
                        <a:t>4. 고기를 썰어서 2와 함께 볶기</a:t>
                      </a:r>
                      <a:endParaRPr lang="ko-KR" altLang="en-US" sz="2200" kern="1200" dirty="0" smtClean="0" b="0">
                        <a:solidFill>
                          <a:schemeClr val="tx1"/>
                        </a:solidFill>
                        <a:latin typeface="문체부 쓰기 정체" charset="0"/>
                        <a:ea typeface="문체부 쓰기 정체" charset="0"/>
                      </a:endParaRPr>
                    </a:p>
                  </a:txBody>
                  <a:tcPr marL="91440" marR="91440" marT="45720" marB="45720" anchor="t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4381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1" animBg="1"/>
      <p:bldP spid="5" grpId="2" animBg="1"/>
      <p:bldP spid="6" grpId="3" animBg="1"/>
      <p:bldP spid="7" grpId="4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6425" y="139065"/>
            <a:ext cx="10974070" cy="1144270"/>
          </a:xfrm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>
                <a:latin typeface="문체부 쓰기 정체" charset="0"/>
                <a:ea typeface="문체부 쓰기 정체" charset="0"/>
              </a:rPr>
              <a:t>요리과정</a:t>
            </a:r>
            <a:endParaRPr lang="ko-KR" altLang="en-US" sz="4400" cap="none" dirty="0" smtClean="0" b="0">
              <a:latin typeface="문체부 쓰기 정체" charset="0"/>
              <a:ea typeface="문체부 쓰기 정체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25" y="1282700"/>
            <a:ext cx="1656080" cy="1656080"/>
          </a:xfrm>
          <a:prstGeom prst="rect">
            <a:avLst/>
          </a:prstGeom>
        </p:spPr>
      </p:pic>
      <p:pic>
        <p:nvPicPr>
          <p:cNvPr id="4" name="그림 3" descr="C:/Users/ì§í/AppData/Roaming/PolarisOffice/ETemp/6368_8008488/image47.jpeg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3143885" y="1282700"/>
            <a:ext cx="1656715" cy="1656715"/>
          </a:xfrm>
          <a:prstGeom prst="rect"/>
          <a:noFill/>
        </p:spPr>
      </p:pic>
      <p:pic>
        <p:nvPicPr>
          <p:cNvPr id="5" name="그림 4" descr="C:/Users/ì§í/AppData/Roaming/PolarisOffice/ETemp/6368_8008488/image48.jpeg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5638165" y="1282700"/>
            <a:ext cx="1656715" cy="1656715"/>
          </a:xfrm>
          <a:prstGeom prst="rect"/>
          <a:noFill/>
        </p:spPr>
      </p:pic>
      <p:pic>
        <p:nvPicPr>
          <p:cNvPr id="6" name="그림 5" descr="C:/Users/ì§í/AppData/Roaming/PolarisOffice/ETemp/6368_8008488/image49.jpeg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8256270" y="1282700"/>
            <a:ext cx="1656715" cy="1656715"/>
          </a:xfrm>
          <a:prstGeom prst="rect"/>
          <a:noFill/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80" y="3789045"/>
            <a:ext cx="1653540" cy="189865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5" y="3766185"/>
            <a:ext cx="1898650" cy="189865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3813175"/>
            <a:ext cx="1873885" cy="1873885"/>
          </a:xfrm>
          <a:prstGeom prst="rect">
            <a:avLst/>
          </a:prstGeom>
        </p:spPr>
      </p:pic>
      <p:sp>
        <p:nvSpPr>
          <p:cNvPr id="17" name="오른쪽 화살표 16"/>
          <p:cNvSpPr/>
          <p:nvPr/>
        </p:nvSpPr>
        <p:spPr>
          <a:xfrm>
            <a:off x="2450465" y="2204720"/>
            <a:ext cx="504190" cy="32258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오른쪽 화살표 17"/>
          <p:cNvSpPr/>
          <p:nvPr/>
        </p:nvSpPr>
        <p:spPr>
          <a:xfrm>
            <a:off x="5015865" y="2204720"/>
            <a:ext cx="504190" cy="32258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왼쪽으로 구부러진 화살표 22"/>
          <p:cNvSpPr>
            <a:spLocks/>
          </p:cNvSpPr>
          <p:nvPr/>
        </p:nvSpPr>
        <p:spPr>
          <a:xfrm rot="0">
            <a:off x="10235565" y="2506980"/>
            <a:ext cx="1040130" cy="2235200"/>
          </a:xfrm>
          <a:prstGeom prst="curvedLeftArrow">
            <a:avLst>
              <a:gd name="adj1" fmla="val 25000"/>
              <a:gd name="adj2" fmla="val 50000"/>
              <a:gd name="adj3" fmla="val 28219"/>
            </a:avLst>
          </a:prstGeom>
          <a:solidFill>
            <a:schemeClr val="bg2">
              <a:lumMod val="75000"/>
            </a:scheme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24" name="오른쪽 화살표 23"/>
          <p:cNvSpPr/>
          <p:nvPr/>
        </p:nvSpPr>
        <p:spPr>
          <a:xfrm>
            <a:off x="7561580" y="2204720"/>
            <a:ext cx="504190" cy="32258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왼쪽 화살표 20"/>
          <p:cNvSpPr/>
          <p:nvPr/>
        </p:nvSpPr>
        <p:spPr>
          <a:xfrm>
            <a:off x="6887845" y="4437380"/>
            <a:ext cx="431800" cy="278130"/>
          </a:xfrm>
          <a:prstGeom prst="lef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왼쪽 화살표 24"/>
          <p:cNvSpPr/>
          <p:nvPr/>
        </p:nvSpPr>
        <p:spPr>
          <a:xfrm>
            <a:off x="3935730" y="4436110"/>
            <a:ext cx="431800" cy="278130"/>
          </a:xfrm>
          <a:prstGeom prst="lef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60475" cy="802005"/>
          </a:xfrm>
          <a:prstGeom prst="rect">
            <a:avLst/>
          </a:prstGeom>
          <a:noFill/>
        </p:spPr>
      </p:pic>
      <p:graphicFrame>
        <p:nvGraphicFramePr>
          <p:cNvPr id="34" name="표 33"/>
          <p:cNvGraphicFramePr>
            <a:graphicFrameLocks noGrp="1"/>
          </p:cNvGraphicFramePr>
          <p:nvPr/>
        </p:nvGraphicFramePr>
        <p:xfrm>
          <a:off x="343535" y="3062605"/>
          <a:ext cx="2207895" cy="656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7895"/>
              </a:tblGrid>
              <a:tr h="656590"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dirty="0" smtClean="0" b="0">
                          <a:solidFill>
                            <a:schemeClr val="tx1"/>
                          </a:solidFill>
                          <a:latin typeface="문체부 쓰기 정체" charset="0"/>
                          <a:ea typeface="문체부 쓰기 정체" charset="0"/>
                        </a:rPr>
                        <a:t>1. 단호박 속파서</a:t>
                      </a:r>
                      <a:endParaRPr lang="ko-KR" altLang="en-US" sz="1800" kern="1200" dirty="0" smtClean="0" b="0">
                        <a:solidFill>
                          <a:schemeClr val="tx1"/>
                        </a:solidFill>
                        <a:latin typeface="문체부 쓰기 정체" charset="0"/>
                        <a:ea typeface="문체부 쓰기 정체" charset="0"/>
                      </a:endParaRPr>
                    </a:p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dirty="0" smtClean="0" b="0">
                          <a:solidFill>
                            <a:schemeClr val="tx1"/>
                          </a:solidFill>
                          <a:latin typeface="문체부 쓰기 정체" charset="0"/>
                          <a:ea typeface="문체부 쓰기 정체" charset="0"/>
                        </a:rPr>
                        <a:t>으깨기</a:t>
                      </a:r>
                      <a:endParaRPr lang="ko-KR" altLang="en-US" sz="2200" kern="1200" dirty="0" smtClean="0" b="0">
                        <a:solidFill>
                          <a:schemeClr val="tx1"/>
                        </a:solidFill>
                        <a:latin typeface="문체부 쓰기 정체" charset="0"/>
                        <a:ea typeface="문체부 쓰기 정체" charset="0"/>
                      </a:endParaRPr>
                    </a:p>
                  </a:txBody>
                  <a:tcPr marL="91440" marR="91440" marT="45720" marB="45720" anchor="t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표 34"/>
          <p:cNvGraphicFramePr>
            <a:graphicFrameLocks noGrp="1"/>
          </p:cNvGraphicFramePr>
          <p:nvPr/>
        </p:nvGraphicFramePr>
        <p:xfrm>
          <a:off x="3003550" y="3053080"/>
          <a:ext cx="1908810" cy="656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810"/>
              </a:tblGrid>
              <a:tr h="656590"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dirty="0" smtClean="0" b="0">
                          <a:solidFill>
                            <a:schemeClr val="tx1"/>
                          </a:solidFill>
                          <a:latin typeface="문체부 쓰기 정체" charset="0"/>
                          <a:ea typeface="문체부 쓰기 정체" charset="0"/>
                        </a:rPr>
                        <a:t>2. 햄과 양파</a:t>
                      </a:r>
                      <a:endParaRPr lang="ko-KR" altLang="en-US" sz="1800" kern="1200" dirty="0" smtClean="0" b="0">
                        <a:solidFill>
                          <a:schemeClr val="tx1"/>
                        </a:solidFill>
                        <a:latin typeface="문체부 쓰기 정체" charset="0"/>
                        <a:ea typeface="문체부 쓰기 정체" charset="0"/>
                      </a:endParaRPr>
                    </a:p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dirty="0" smtClean="0" b="0">
                          <a:solidFill>
                            <a:schemeClr val="tx1"/>
                          </a:solidFill>
                          <a:latin typeface="문체부 쓰기 정체" charset="0"/>
                          <a:ea typeface="문체부 쓰기 정체" charset="0"/>
                        </a:rPr>
                        <a:t>다지기</a:t>
                      </a:r>
                      <a:endParaRPr lang="ko-KR" altLang="en-US" sz="2200" kern="1200" dirty="0" smtClean="0" b="0">
                        <a:solidFill>
                          <a:schemeClr val="tx1"/>
                        </a:solidFill>
                        <a:latin typeface="문체부 쓰기 정체" charset="0"/>
                        <a:ea typeface="문체부 쓰기 정체" charset="0"/>
                      </a:endParaRPr>
                    </a:p>
                  </a:txBody>
                  <a:tcPr marL="91440" marR="91440" marT="45720" marB="45720" anchor="t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표 35"/>
          <p:cNvGraphicFramePr>
            <a:graphicFrameLocks noGrp="1"/>
          </p:cNvGraphicFramePr>
          <p:nvPr/>
        </p:nvGraphicFramePr>
        <p:xfrm>
          <a:off x="5527675" y="3034030"/>
          <a:ext cx="1908810" cy="656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810"/>
              </a:tblGrid>
              <a:tr h="656590"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dirty="0" smtClean="0" b="0">
                          <a:solidFill>
                            <a:schemeClr val="tx1"/>
                          </a:solidFill>
                          <a:latin typeface="문체부 쓰기 정체" charset="0"/>
                          <a:ea typeface="문체부 쓰기 정체" charset="0"/>
                        </a:rPr>
                        <a:t>3. 1과2 섞기</a:t>
                      </a:r>
                      <a:endParaRPr lang="ko-KR" altLang="en-US" sz="2200" kern="1200" dirty="0" smtClean="0" b="0">
                        <a:solidFill>
                          <a:schemeClr val="tx1"/>
                        </a:solidFill>
                        <a:latin typeface="문체부 쓰기 정체" charset="0"/>
                        <a:ea typeface="문체부 쓰기 정체" charset="0"/>
                      </a:endParaRPr>
                    </a:p>
                  </a:txBody>
                  <a:tcPr marL="91440" marR="91440" marT="45720" marB="45720" anchor="t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" name="표 36"/>
          <p:cNvGraphicFramePr>
            <a:graphicFrameLocks noGrp="1"/>
          </p:cNvGraphicFramePr>
          <p:nvPr/>
        </p:nvGraphicFramePr>
        <p:xfrm>
          <a:off x="8141970" y="3042285"/>
          <a:ext cx="1908810" cy="656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810"/>
              </a:tblGrid>
              <a:tr h="656590"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dirty="0" smtClean="0" b="0">
                          <a:solidFill>
                            <a:schemeClr val="tx1"/>
                          </a:solidFill>
                          <a:latin typeface="문체부 쓰기 정체" charset="0"/>
                          <a:ea typeface="문체부 쓰기 정체" charset="0"/>
                        </a:rPr>
                        <a:t>4. 빵가루 넣고 섞기</a:t>
                      </a:r>
                      <a:endParaRPr lang="ko-KR" altLang="en-US" sz="2200" kern="1200" dirty="0" smtClean="0" b="0">
                        <a:solidFill>
                          <a:schemeClr val="tx1"/>
                        </a:solidFill>
                        <a:latin typeface="문체부 쓰기 정체" charset="0"/>
                        <a:ea typeface="문체부 쓰기 정체" charset="0"/>
                      </a:endParaRPr>
                    </a:p>
                  </a:txBody>
                  <a:tcPr marL="91440" marR="91440" marT="45720" marB="45720" anchor="t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" name="표 37"/>
          <p:cNvGraphicFramePr>
            <a:graphicFrameLocks noGrp="1"/>
          </p:cNvGraphicFramePr>
          <p:nvPr/>
        </p:nvGraphicFramePr>
        <p:xfrm>
          <a:off x="7408545" y="5810885"/>
          <a:ext cx="1908810" cy="656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810"/>
              </a:tblGrid>
              <a:tr h="656590"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dirty="0" smtClean="0" b="0">
                          <a:solidFill>
                            <a:schemeClr val="tx1"/>
                          </a:solidFill>
                          <a:latin typeface="문체부 쓰기 정체" charset="0"/>
                          <a:ea typeface="문체부 쓰기 정체" charset="0"/>
                        </a:rPr>
                        <a:t>5. 동그랗게 </a:t>
                      </a:r>
                      <a:endParaRPr lang="ko-KR" altLang="en-US" sz="1800" kern="1200" dirty="0" smtClean="0" b="0">
                        <a:solidFill>
                          <a:schemeClr val="tx1"/>
                        </a:solidFill>
                        <a:latin typeface="문체부 쓰기 정체" charset="0"/>
                        <a:ea typeface="문체부 쓰기 정체" charset="0"/>
                      </a:endParaRPr>
                    </a:p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dirty="0" smtClean="0" b="0">
                          <a:solidFill>
                            <a:schemeClr val="tx1"/>
                          </a:solidFill>
                          <a:latin typeface="문체부 쓰기 정체" charset="0"/>
                          <a:ea typeface="문체부 쓰기 정체" charset="0"/>
                        </a:rPr>
                        <a:t>모양 잡기</a:t>
                      </a:r>
                      <a:endParaRPr lang="ko-KR" altLang="en-US" sz="1800" kern="1200" dirty="0" smtClean="0" b="0">
                        <a:solidFill>
                          <a:schemeClr val="tx1"/>
                        </a:solidFill>
                        <a:latin typeface="문체부 쓰기 정체" charset="0"/>
                        <a:ea typeface="문체부 쓰기 정체" charset="0"/>
                      </a:endParaRPr>
                    </a:p>
                  </a:txBody>
                  <a:tcPr marL="91440" marR="91440" marT="45720" marB="45720" anchor="t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" name="표 38"/>
          <p:cNvGraphicFramePr>
            <a:graphicFrameLocks noGrp="1"/>
          </p:cNvGraphicFramePr>
          <p:nvPr/>
        </p:nvGraphicFramePr>
        <p:xfrm>
          <a:off x="4293870" y="5810250"/>
          <a:ext cx="2967990" cy="656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7990"/>
              </a:tblGrid>
              <a:tr h="656590"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dirty="0" smtClean="0" b="0">
                          <a:solidFill>
                            <a:schemeClr val="tx1"/>
                          </a:solidFill>
                          <a:latin typeface="문체부 쓰기 정체" charset="0"/>
                          <a:ea typeface="문체부 쓰기 정체" charset="0"/>
                        </a:rPr>
                        <a:t>6. 밀가루-계란-빵가루</a:t>
                      </a:r>
                      <a:endParaRPr lang="ko-KR" altLang="en-US" sz="1800" kern="1200" dirty="0" smtClean="0" b="0">
                        <a:solidFill>
                          <a:schemeClr val="tx1"/>
                        </a:solidFill>
                        <a:latin typeface="문체부 쓰기 정체" charset="0"/>
                        <a:ea typeface="문체부 쓰기 정체" charset="0"/>
                      </a:endParaRPr>
                    </a:p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dirty="0" smtClean="0" b="0">
                          <a:solidFill>
                            <a:schemeClr val="tx1"/>
                          </a:solidFill>
                          <a:latin typeface="문체부 쓰기 정체" charset="0"/>
                          <a:ea typeface="문체부 쓰기 정체" charset="0"/>
                        </a:rPr>
                        <a:t>순서로 묻히고 모양잡기</a:t>
                      </a:r>
                      <a:endParaRPr lang="ko-KR" altLang="en-US" sz="2200" kern="1200" dirty="0" smtClean="0" b="0">
                        <a:solidFill>
                          <a:schemeClr val="tx1"/>
                        </a:solidFill>
                        <a:latin typeface="문체부 쓰기 정체" charset="0"/>
                        <a:ea typeface="문체부 쓰기 정체" charset="0"/>
                      </a:endParaRPr>
                    </a:p>
                  </a:txBody>
                  <a:tcPr marL="91440" marR="91440" marT="45720" marB="45720" anchor="t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0" name="표 39"/>
          <p:cNvGraphicFramePr>
            <a:graphicFrameLocks noGrp="1"/>
          </p:cNvGraphicFramePr>
          <p:nvPr/>
        </p:nvGraphicFramePr>
        <p:xfrm>
          <a:off x="1234440" y="5755640"/>
          <a:ext cx="2967990" cy="922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7990"/>
              </a:tblGrid>
              <a:tr h="922020"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dirty="0" smtClean="0" b="0">
                          <a:solidFill>
                            <a:schemeClr val="tx1"/>
                          </a:solidFill>
                          <a:latin typeface="문체부 쓰기 정체" charset="0"/>
                          <a:ea typeface="문체부 쓰기 정체" charset="0"/>
                        </a:rPr>
                        <a:t>7. 달궈진 기름에 반죽과 스테이크에 올릴 슬라이스 마늘 튀기기</a:t>
                      </a:r>
                      <a:endParaRPr lang="ko-KR" altLang="en-US" sz="2200" kern="1200" dirty="0" smtClean="0" b="0">
                        <a:solidFill>
                          <a:schemeClr val="tx1"/>
                        </a:solidFill>
                        <a:latin typeface="문체부 쓰기 정체" charset="0"/>
                        <a:ea typeface="문체부 쓰기 정체" charset="0"/>
                      </a:endParaRPr>
                    </a:p>
                  </a:txBody>
                  <a:tcPr marL="91440" marR="91440" marT="45720" marB="45720" anchor="t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7056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1" animBg="1"/>
      <p:bldP spid="5" grpId="2" animBg="1"/>
      <p:bldP spid="6" grpId="3" animBg="1"/>
      <p:bldP spid="7" grpId="4" animBg="1"/>
      <p:bldP spid="8" grpId="5" animBg="1"/>
      <p:bldP spid="9" grpId="6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C:/Users/ì§í/AppData/Roaming/PolarisOffice/ETemp/6368_8008488/image5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2696210" y="0"/>
            <a:ext cx="6858635" cy="6877050"/>
          </a:xfrm>
          <a:prstGeom prst="rect"/>
          <a:noFill/>
        </p:spPr>
      </p:pic>
      <p:sp>
        <p:nvSpPr>
          <p:cNvPr id="2" name="제목 1"/>
          <p:cNvSpPr txBox="1">
            <a:spLocks/>
          </p:cNvSpPr>
          <p:nvPr>
            <p:ph type="title"/>
          </p:nvPr>
        </p:nvSpPr>
        <p:spPr>
          <a:xfrm rot="0">
            <a:off x="644525" y="669290"/>
            <a:ext cx="10974705" cy="1144905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800" cap="none" dirty="0" smtClean="0" b="0">
                <a:latin typeface="문체부 쓰기 정체" charset="0"/>
                <a:ea typeface="문체부 쓰기 정체" charset="0"/>
              </a:rPr>
              <a:t>신데렐라의</a:t>
            </a:r>
            <a:r>
              <a:rPr lang="en-US" altLang="ko-KR" sz="4800" cap="none" dirty="0" smtClean="0" b="0">
                <a:latin typeface="±¼¸²" charset="0"/>
                <a:ea typeface="±¼¸²" charset="0"/>
              </a:rPr>
              <a:t> </a:t>
            </a:r>
            <a:r>
              <a:rPr lang="en-US" altLang="ko-KR" sz="4800" cap="none" dirty="0" smtClean="0" b="0">
                <a:latin typeface="문체부 쓰기 정체" charset="0"/>
                <a:ea typeface="문체부 쓰기 정체" charset="0"/>
              </a:rPr>
              <a:t>단호박</a:t>
            </a:r>
            <a:r>
              <a:rPr lang="en-US" altLang="ko-KR" sz="4800" cap="none" dirty="0" smtClean="0" b="0">
                <a:latin typeface="±¼¸²" charset="0"/>
                <a:ea typeface="±¼¸²" charset="0"/>
              </a:rPr>
              <a:t> </a:t>
            </a:r>
            <a:r>
              <a:rPr lang="en-US" altLang="ko-KR" sz="4800" cap="none" dirty="0" smtClean="0" b="0">
                <a:latin typeface="문체부 쓰기 정체" charset="0"/>
                <a:ea typeface="문체부 쓰기 정체" charset="0"/>
              </a:rPr>
              <a:t>마차</a:t>
            </a:r>
            <a:endParaRPr lang="ko-KR" altLang="en-US" sz="4800" cap="none" dirty="0" smtClean="0" b="0">
              <a:latin typeface="문체부 쓰기 정체" charset="0"/>
              <a:ea typeface="문체부 쓰기 정체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47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0 L 0 -0.07212 " pathEditMode="relative" ptsTypes="" rAng="0">
                                      <p:cBhvr>
                                        <p:cTn id="7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4705" cy="1144905"/>
          </a:xfrm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800" cap="none" dirty="0" smtClean="0" b="0">
                <a:latin typeface="Andalus" charset="0"/>
                <a:ea typeface="Andalus" charset="0"/>
              </a:rPr>
              <a:t>Princess food</a:t>
            </a:r>
            <a:endParaRPr lang="ko-KR" altLang="en-US" sz="4800" cap="none" dirty="0" smtClean="0" b="0">
              <a:latin typeface="Andalus" charset="0"/>
              <a:ea typeface="Andalus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17955"/>
            <a:ext cx="4515485" cy="452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5304155" y="1451610"/>
          <a:ext cx="6048375" cy="4827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375"/>
              </a:tblGrid>
              <a:tr h="4827270">
                <a:tc>
                  <a:txBody>
                    <a:bodyPr/>
                    <a:lstStyle/>
                    <a:p>
                      <a:pPr marL="0" indent="0" algn="l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3200" kern="1200" dirty="0" smtClean="0" b="0">
                          <a:solidFill>
                            <a:schemeClr val="tx1"/>
                          </a:solidFill>
                          <a:latin typeface="문체부 쓰기 정체" charset="0"/>
                          <a:ea typeface="문체부 쓰기 정체" charset="0"/>
                        </a:rPr>
                        <a:t>*단호박의 효능</a:t>
                      </a:r>
                      <a:endParaRPr lang="ko-KR" altLang="en-US" sz="3200" kern="1200" dirty="0" smtClean="0" b="0">
                        <a:solidFill>
                          <a:schemeClr val="tx1"/>
                        </a:solidFill>
                        <a:latin typeface="문체부 쓰기 정체" charset="0"/>
                        <a:ea typeface="문체부 쓰기 정체" charset="0"/>
                      </a:endParaRPr>
                    </a:p>
                    <a:p>
                      <a:pPr marL="0" indent="0" algn="l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3000" kern="1200" dirty="0" smtClean="0" b="0">
                        <a:solidFill>
                          <a:schemeClr val="tx1"/>
                        </a:solidFill>
                        <a:latin typeface="문체부 쓰기 정체" charset="0"/>
                        <a:ea typeface="문체부 쓰기 정체" charset="0"/>
                      </a:endParaRPr>
                    </a:p>
                    <a:p>
                      <a:pPr marL="0" indent="0" algn="l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3000" kern="1200" dirty="0" smtClean="0" b="0">
                          <a:solidFill>
                            <a:schemeClr val="tx1"/>
                          </a:solidFill>
                          <a:latin typeface="문체부 쓰기 정체" charset="0"/>
                          <a:ea typeface="문체부 쓰기 정체" charset="0"/>
                        </a:rPr>
                        <a:t>① 단호박은 </a:t>
                      </a:r>
                      <a:r>
                        <a:rPr lang="en-US" altLang="ko-KR" sz="3000" kern="1200" dirty="0" smtClean="0" b="0">
                          <a:solidFill>
                            <a:schemeClr val="accent4">
                              <a:lumMod val="75000"/>
                              <a:lumOff val="0"/>
                            </a:schemeClr>
                          </a:solidFill>
                          <a:latin typeface="문체부 쓰기 정체" charset="0"/>
                          <a:ea typeface="문체부 쓰기 정체" charset="0"/>
                        </a:rPr>
                        <a:t>눈 건강</a:t>
                      </a:r>
                      <a:r>
                        <a:rPr lang="en-US" altLang="ko-KR" sz="3000" kern="1200" dirty="0" smtClean="0" b="0">
                          <a:solidFill>
                            <a:schemeClr val="tx1"/>
                          </a:solidFill>
                          <a:latin typeface="문체부 쓰기 정체" charset="0"/>
                          <a:ea typeface="문체부 쓰기 정체" charset="0"/>
                        </a:rPr>
                        <a:t>에 좋다. 그래서 밝은 불빛 아래에서 지친 눈의 피로를 덜어줄 수 있다.</a:t>
                      </a:r>
                      <a:endParaRPr lang="ko-KR" altLang="en-US" sz="3000" kern="1200" dirty="0" smtClean="0" b="0">
                        <a:solidFill>
                          <a:schemeClr val="tx1"/>
                        </a:solidFill>
                        <a:latin typeface="문체부 쓰기 정체" charset="0"/>
                        <a:ea typeface="문체부 쓰기 정체" charset="0"/>
                      </a:endParaRPr>
                    </a:p>
                    <a:p>
                      <a:pPr marL="0" indent="0" algn="l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3000" kern="1200" dirty="0" smtClean="0" b="0">
                        <a:solidFill>
                          <a:schemeClr val="tx1"/>
                        </a:solidFill>
                        <a:latin typeface="문체부 쓰기 정체" charset="0"/>
                        <a:ea typeface="문체부 쓰기 정체" charset="0"/>
                      </a:endParaRPr>
                    </a:p>
                    <a:p>
                      <a:pPr marL="0" indent="0" algn="l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3000" kern="1200" dirty="0" smtClean="0" b="0">
                          <a:solidFill>
                            <a:schemeClr val="tx1"/>
                          </a:solidFill>
                          <a:latin typeface="문체부 쓰기 정체" charset="0"/>
                          <a:ea typeface="문체부 쓰기 정체" charset="0"/>
                        </a:rPr>
                        <a:t>② 단호박에는 비타민 </a:t>
                      </a:r>
                      <a:r>
                        <a:rPr lang="en-US" altLang="ko-KR" sz="3000" kern="1200" dirty="0" smtClean="0" b="0">
                          <a:solidFill>
                            <a:schemeClr val="tx1"/>
                          </a:solidFill>
                          <a:latin typeface="Andalus" charset="0"/>
                          <a:ea typeface="Andalus" charset="0"/>
                        </a:rPr>
                        <a:t>b</a:t>
                      </a:r>
                      <a:r>
                        <a:rPr lang="en-US" altLang="ko-KR" sz="3000" kern="1200" dirty="0" smtClean="0" b="0">
                          <a:solidFill>
                            <a:schemeClr val="tx1"/>
                          </a:solidFill>
                          <a:latin typeface="문체부 쓰기 정체" charset="0"/>
                          <a:ea typeface="문체부 쓰기 정체" charset="0"/>
                        </a:rPr>
                        <a:t>와 </a:t>
                      </a:r>
                      <a:r>
                        <a:rPr lang="en-US" altLang="ko-KR" sz="3000" kern="1200" dirty="0" smtClean="0" b="0">
                          <a:solidFill>
                            <a:schemeClr val="tx1"/>
                          </a:solidFill>
                          <a:latin typeface="Andalus" charset="0"/>
                          <a:ea typeface="Andalus" charset="0"/>
                        </a:rPr>
                        <a:t>c</a:t>
                      </a:r>
                      <a:r>
                        <a:rPr lang="en-US" altLang="ko-KR" sz="3000" kern="1200" dirty="0" smtClean="0" b="0">
                          <a:solidFill>
                            <a:schemeClr val="tx1"/>
                          </a:solidFill>
                          <a:latin typeface="문체부 쓰기 정체" charset="0"/>
                          <a:ea typeface="문체부 쓰기 정체" charset="0"/>
                        </a:rPr>
                        <a:t>를 많이 함유하고 있어 </a:t>
                      </a:r>
                      <a:r>
                        <a:rPr lang="en-US" altLang="ko-KR" sz="3000" kern="1200" dirty="0" smtClean="0" b="0">
                          <a:solidFill>
                            <a:schemeClr val="accent4">
                              <a:lumMod val="75000"/>
                              <a:lumOff val="0"/>
                            </a:schemeClr>
                          </a:solidFill>
                          <a:latin typeface="문체부 쓰기 정체" charset="0"/>
                          <a:ea typeface="문체부 쓰기 정체" charset="0"/>
                        </a:rPr>
                        <a:t>면역력 증진</a:t>
                      </a:r>
                      <a:r>
                        <a:rPr lang="en-US" altLang="ko-KR" sz="3000" kern="1200" dirty="0" smtClean="0" b="0">
                          <a:solidFill>
                            <a:schemeClr val="tx1"/>
                          </a:solidFill>
                          <a:latin typeface="문체부 쓰기 정체" charset="0"/>
                          <a:ea typeface="문체부 쓰기 정체" charset="0"/>
                        </a:rPr>
                        <a:t>에 도움을 준다.</a:t>
                      </a:r>
                      <a:endParaRPr lang="ko-KR" altLang="en-US" sz="3000" kern="1200" dirty="0" smtClean="0" b="0">
                        <a:solidFill>
                          <a:schemeClr val="tx1"/>
                        </a:solidFill>
                        <a:latin typeface="문체부 쓰기 정체" charset="0"/>
                        <a:ea typeface="문체부 쓰기 정체" charset="0"/>
                      </a:endParaRPr>
                    </a:p>
                  </a:txBody>
                  <a:tcPr marL="91440" marR="91440" marT="45720" marB="45720" anchor="t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60475" cy="8020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5774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 txBox="1">
            <a:spLocks/>
          </p:cNvSpPr>
          <p:nvPr>
            <p:ph type="title" orient="vert"/>
          </p:nvPr>
        </p:nvSpPr>
        <p:spPr>
          <a:xfrm rot="0">
            <a:off x="8884285" y="509905"/>
            <a:ext cx="2745105" cy="5854065"/>
          </a:xfrm>
          <a:prstGeom prst="rect"/>
        </p:spPr>
        <p:txBody>
          <a:bodyPr wrap="square" lIns="91440" tIns="45720" rIns="91440" bIns="45720" numCol="1" vert="eaVert" anchor="t">
            <a:normAutofit fontScale="100000" lnSpcReduction="0"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>
                <a:solidFill>
                  <a:srgbClr val="990033"/>
                </a:solidFill>
                <a:latin typeface="문체부 쓰기 정체" charset="0"/>
                <a:ea typeface="문체부 쓰기 정체" charset="0"/>
              </a:rPr>
              <a:t>백설공주</a:t>
            </a:r>
            <a:r>
              <a:rPr lang="en-US" altLang="ko-KR" sz="4400" cap="none" dirty="0" smtClean="0" b="0">
                <a:latin typeface="문체부 쓰기 정체" charset="0"/>
                <a:ea typeface="문체부 쓰기 정체" charset="0"/>
              </a:rPr>
              <a:t>도</a:t>
            </a:r>
            <a:r>
              <a:rPr lang="en-US" altLang="ko-KR" sz="4400" cap="none" dirty="0" smtClean="0" b="0">
                <a:latin typeface="±¼¸²" charset="0"/>
                <a:ea typeface="±¼¸²" charset="0"/>
              </a:rPr>
              <a:t>  </a:t>
            </a:r>
            <a:r>
              <a:rPr lang="en-US" altLang="ko-KR" sz="4400" cap="none" dirty="0" smtClean="0" b="0">
                <a:latin typeface="문체부 쓰기 정체" charset="0"/>
                <a:ea typeface="문체부 쓰기 정체" charset="0"/>
              </a:rPr>
              <a:t>기절한</a:t>
            </a:r>
            <a:r>
              <a:rPr lang="en-US" altLang="ko-KR" sz="4400" cap="none" dirty="0" smtClean="0" b="0">
                <a:latin typeface="±¼¸²" charset="0"/>
                <a:ea typeface="±¼¸²" charset="0"/>
              </a:rPr>
              <a:t/>
            </a:r>
            <a:br>
              <a:rPr lang="en-US" altLang="ko-KR" sz="4400" cap="none" dirty="0" smtClean="0" b="0">
                <a:latin typeface="±¼¸²" charset="0"/>
                <a:ea typeface="±¼¸²" charset="0"/>
              </a:rPr>
            </a:br>
            <a:r>
              <a:rPr lang="en-US" altLang="ko-KR" sz="4400" cap="none" dirty="0" smtClean="0" b="0">
                <a:latin typeface="문체부 쓰기 정체" charset="0"/>
                <a:ea typeface="문체부 쓰기 정체" charset="0"/>
              </a:rPr>
              <a:t>그 사과쿠키</a:t>
            </a:r>
            <a:r>
              <a:rPr lang="en-US" altLang="ko-KR" sz="4400" cap="none" dirty="0" smtClean="0" b="0">
                <a:latin typeface="±¼¸²" charset="0"/>
                <a:ea typeface="±¼¸²" charset="0"/>
              </a:rPr>
              <a:t> </a:t>
            </a:r>
            <a:endParaRPr lang="ko-KR" altLang="en-US" sz="4400" cap="none" dirty="0" smtClean="0" b="0">
              <a:latin typeface="±¼¸²" charset="0"/>
              <a:ea typeface="±¼¸²" charset="0"/>
            </a:endParaRPr>
          </a:p>
        </p:txBody>
      </p:sp>
      <p:sp>
        <p:nvSpPr>
          <p:cNvPr id="3" name="세로 텍스트 개체 틀 2"/>
          <p:cNvSpPr txBox="1">
            <a:spLocks/>
          </p:cNvSpPr>
          <p:nvPr>
            <p:ph type="body" idx="1"/>
          </p:nvPr>
        </p:nvSpPr>
        <p:spPr>
          <a:xfrm rot="0">
            <a:off x="551815" y="1321435"/>
            <a:ext cx="8569960" cy="4888230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4000" cap="none" dirty="0" smtClean="0" b="0">
                <a:latin typeface="문체부 쓰기 정체" charset="0"/>
                <a:ea typeface="문체부 쓰기 정체" charset="0"/>
              </a:rPr>
              <a:t>백설 공주를 연상시키는</a:t>
            </a:r>
            <a:endParaRPr lang="ko-KR" altLang="en-US" sz="4000" cap="none" dirty="0" smtClean="0" b="0">
              <a:latin typeface="문체부 쓰기 정체" charset="0"/>
              <a:ea typeface="문체부 쓰기 정체" charset="0"/>
            </a:endParaRPr>
          </a:p>
          <a:p>
            <a:pPr marL="0" indent="0" algn="ctr" fontAlgn="auto" defTabSz="914400" ea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4000" cap="none" dirty="0" smtClean="0" b="0">
                <a:latin typeface="문체부 쓰기 정체" charset="0"/>
                <a:ea typeface="문체부 쓰기 정체" charset="0"/>
              </a:rPr>
              <a:t>귀여운 사과 쿠키의 </a:t>
            </a:r>
            <a:r>
              <a:rPr lang="en-US" altLang="ko-KR" sz="4000" cap="none" dirty="0" smtClean="0" b="0">
                <a:solidFill>
                  <a:srgbClr val="80007F"/>
                </a:solidFill>
                <a:latin typeface="문체부 쓰기 정체" charset="0"/>
                <a:ea typeface="문체부 쓰기 정체" charset="0"/>
              </a:rPr>
              <a:t>달달한</a:t>
            </a:r>
            <a:r>
              <a:rPr lang="en-US" altLang="ko-KR" sz="4000" cap="none" dirty="0" smtClean="0" b="0">
                <a:latin typeface="문체부 쓰기 정체" charset="0"/>
                <a:ea typeface="문체부 쓰기 정체" charset="0"/>
              </a:rPr>
              <a:t> 앙금과 </a:t>
            </a:r>
            <a:endParaRPr lang="ko-KR" altLang="en-US" sz="4000" cap="none" dirty="0" smtClean="0" b="0">
              <a:latin typeface="문체부 쓰기 정체" charset="0"/>
              <a:ea typeface="문체부 쓰기 정체" charset="0"/>
            </a:endParaRPr>
          </a:p>
          <a:p>
            <a:pPr marL="0" indent="0" algn="ctr" fontAlgn="auto" defTabSz="914400" ea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4000" cap="none" dirty="0" smtClean="0" b="0">
                <a:solidFill>
                  <a:srgbClr val="80007F"/>
                </a:solidFill>
                <a:latin typeface="문체부 쓰기 정체" charset="0"/>
                <a:ea typeface="문체부 쓰기 정체" charset="0"/>
              </a:rPr>
              <a:t>바삭한</a:t>
            </a:r>
            <a:r>
              <a:rPr lang="en-US" altLang="ko-KR" sz="4000" cap="none" dirty="0" smtClean="0" b="0">
                <a:latin typeface="문체부 쓰기 정체" charset="0"/>
                <a:ea typeface="문체부 쓰기 정체" charset="0"/>
              </a:rPr>
              <a:t> 쿠키의 식감, </a:t>
            </a:r>
            <a:endParaRPr lang="ko-KR" altLang="en-US" sz="4000" cap="none" dirty="0" smtClean="0" b="0">
              <a:latin typeface="문체부 쓰기 정체" charset="0"/>
              <a:ea typeface="문체부 쓰기 정체" charset="0"/>
            </a:endParaRPr>
          </a:p>
          <a:p>
            <a:pPr marL="0" indent="0" algn="ctr" fontAlgn="auto" defTabSz="914400" ea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4000" cap="none" dirty="0" smtClean="0" b="0">
                <a:latin typeface="문체부 쓰기 정체" charset="0"/>
                <a:ea typeface="문체부 쓰기 정체" charset="0"/>
              </a:rPr>
              <a:t>아몬드의 </a:t>
            </a:r>
            <a:r>
              <a:rPr lang="en-US" altLang="ko-KR" sz="4000" cap="none" dirty="0" smtClean="0" b="0">
                <a:solidFill>
                  <a:srgbClr val="80007F"/>
                </a:solidFill>
                <a:latin typeface="문체부 쓰기 정체" charset="0"/>
                <a:ea typeface="문체부 쓰기 정체" charset="0"/>
              </a:rPr>
              <a:t>고소한</a:t>
            </a:r>
            <a:r>
              <a:rPr lang="en-US" altLang="ko-KR" sz="4000" cap="none" dirty="0" smtClean="0" b="0">
                <a:latin typeface="문체부 쓰기 정체" charset="0"/>
                <a:ea typeface="문체부 쓰기 정체" charset="0"/>
              </a:rPr>
              <a:t>맛이 모두 어우러져 학생들의 지친 몸과 마음을 달래고 눈도 즐거운 디저트!</a:t>
            </a:r>
            <a:endParaRPr lang="ko-KR" altLang="en-US" sz="4000" cap="none" dirty="0" smtClean="0" b="0">
              <a:latin typeface="문체부 쓰기 정체" charset="0"/>
              <a:ea typeface="문체부 쓰기 정체" charset="0"/>
            </a:endParaRPr>
          </a:p>
        </p:txBody>
      </p:sp>
      <p:pic>
        <p:nvPicPr>
          <p:cNvPr id="4" name="그림 3" descr="C:/Users/ì§í/AppData/Roaming/PolarisOffice/ETemp/6368_8008488/image5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8957945" y="215900"/>
            <a:ext cx="1815465" cy="2658110"/>
          </a:xfrm>
          <a:prstGeom prst="rect"/>
          <a:noFill/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725035"/>
            <a:ext cx="1923415" cy="247078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60475" cy="8020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7288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59560" y="261620"/>
            <a:ext cx="9109710" cy="1144270"/>
          </a:xfrm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>
                <a:latin typeface="문체부 쓰기 정체" charset="0"/>
                <a:ea typeface="문체부 쓰기 정체" charset="0"/>
              </a:rPr>
              <a:t>사용 재료</a:t>
            </a:r>
            <a:endParaRPr lang="ko-KR" altLang="en-US" sz="4400" cap="none" dirty="0" smtClean="0" b="0">
              <a:latin typeface="문체부 쓰기 정체" charset="0"/>
              <a:ea typeface="문체부 쓰기 정체" charset="0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479425" y="1772920"/>
          <a:ext cx="11306175" cy="2127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1235"/>
                <a:gridCol w="2261235"/>
                <a:gridCol w="2261235"/>
                <a:gridCol w="2261235"/>
                <a:gridCol w="2261235"/>
              </a:tblGrid>
              <a:tr h="1728470">
                <a:tc>
                  <a:txBody>
                    <a:bodyPr/>
                    <a:lstStyle/>
                    <a:p>
                      <a:pPr marL="0" indent="0" algn="l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1800" kern="1200" dirty="0" smtClean="0" b="0">
                        <a:solidFill>
                          <a:srgbClr val="FFFFFF"/>
                        </a:solidFill>
                        <a:latin typeface="±¼¸²" charset="0"/>
                        <a:ea typeface="±¼¸²" charset="0"/>
                      </a:endParaRPr>
                    </a:p>
                  </a:txBody>
                  <a:tcPr marL="91440" marR="91440" marT="45720" marB="45720" anchor="t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1800" kern="1200" dirty="0" smtClean="0" b="0">
                        <a:solidFill>
                          <a:srgbClr val="FFFFFF"/>
                        </a:solidFill>
                        <a:latin typeface="±¼¸²" charset="0"/>
                        <a:ea typeface="±¼¸²" charset="0"/>
                      </a:endParaRPr>
                    </a:p>
                  </a:txBody>
                  <a:tcPr marL="91440" marR="91440" marT="45720" marB="45720" anchor="t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1800" kern="1200" dirty="0" smtClean="0" b="0">
                        <a:solidFill>
                          <a:srgbClr val="FFFFFF"/>
                        </a:solidFill>
                        <a:latin typeface="±¼¸²" charset="0"/>
                        <a:ea typeface="±¼¸²" charset="0"/>
                      </a:endParaRPr>
                    </a:p>
                  </a:txBody>
                  <a:tcPr marL="91440" marR="91440" marT="45720" marB="45720" anchor="t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1800" kern="1200" dirty="0" smtClean="0" b="0">
                        <a:solidFill>
                          <a:srgbClr val="FFFFFF"/>
                        </a:solidFill>
                        <a:latin typeface="±¼¸²" charset="0"/>
                        <a:ea typeface="±¼¸²" charset="0"/>
                      </a:endParaRPr>
                    </a:p>
                  </a:txBody>
                  <a:tcPr marL="91440" marR="91440" marT="45720" marB="45720" anchor="t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1800" kern="1200" dirty="0" smtClean="0" b="0">
                        <a:solidFill>
                          <a:srgbClr val="FFFFFF"/>
                        </a:solidFill>
                        <a:latin typeface="±¼¸²" charset="0"/>
                        <a:ea typeface="±¼¸²" charset="0"/>
                      </a:endParaRPr>
                    </a:p>
                  </a:txBody>
                  <a:tcPr marL="91440" marR="91440" marT="45720" marB="45720" anchor="t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98780"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dirty="0" smtClean="0" b="0">
                          <a:solidFill>
                            <a:srgbClr val="000000"/>
                          </a:solidFill>
                          <a:latin typeface="±¼¸²" charset="0"/>
                          <a:ea typeface="±¼¸²" charset="0"/>
                        </a:rPr>
                        <a:t> </a:t>
                      </a:r>
                      <a:r>
                        <a:rPr lang="en-US" altLang="ko-KR" sz="2000" kern="1200" dirty="0" smtClean="0" b="0">
                          <a:solidFill>
                            <a:srgbClr val="000000"/>
                          </a:solidFill>
                          <a:latin typeface="문체부 쓰기 정체" charset="0"/>
                          <a:ea typeface="문체부 쓰기 정체" charset="0"/>
                        </a:rPr>
                        <a:t>앙금</a:t>
                      </a:r>
                      <a:endParaRPr lang="ko-KR" altLang="en-US" sz="2000" kern="1200" dirty="0" smtClean="0" b="0">
                        <a:solidFill>
                          <a:srgbClr val="000000"/>
                        </a:solidFill>
                        <a:latin typeface="문체부 쓰기 정체" charset="0"/>
                        <a:ea typeface="문체부 쓰기 정체" charset="0"/>
                      </a:endParaRPr>
                    </a:p>
                  </a:txBody>
                  <a:tcPr marL="91440" marR="91440" marT="45720" marB="45720" anchor="t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kern="1200" dirty="0" smtClean="0" b="0">
                          <a:solidFill>
                            <a:srgbClr val="000000"/>
                          </a:solidFill>
                          <a:latin typeface="문체부 쓰기 정체" charset="0"/>
                          <a:ea typeface="문체부 쓰기 정체" charset="0"/>
                        </a:rPr>
                        <a:t>아몬드 가루</a:t>
                      </a:r>
                      <a:endParaRPr lang="ko-KR" altLang="en-US" sz="2000" kern="1200" dirty="0" smtClean="0" b="0">
                        <a:solidFill>
                          <a:srgbClr val="000000"/>
                        </a:solidFill>
                        <a:latin typeface="문체부 쓰기 정체" charset="0"/>
                        <a:ea typeface="문체부 쓰기 정체" charset="0"/>
                      </a:endParaRPr>
                    </a:p>
                  </a:txBody>
                  <a:tcPr marL="91440" marR="91440" marT="45720" marB="45720" anchor="t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kern="1200" dirty="0" smtClean="0" b="0">
                          <a:solidFill>
                            <a:srgbClr val="000000"/>
                          </a:solidFill>
                          <a:latin typeface="문체부 쓰기 정체" charset="0"/>
                          <a:ea typeface="문체부 쓰기 정체" charset="0"/>
                        </a:rPr>
                        <a:t>우유</a:t>
                      </a:r>
                      <a:endParaRPr lang="ko-KR" altLang="en-US" sz="2000" kern="1200" dirty="0" smtClean="0" b="0">
                        <a:solidFill>
                          <a:srgbClr val="000000"/>
                        </a:solidFill>
                        <a:latin typeface="문체부 쓰기 정체" charset="0"/>
                        <a:ea typeface="문체부 쓰기 정체" charset="0"/>
                      </a:endParaRPr>
                    </a:p>
                  </a:txBody>
                  <a:tcPr marL="91440" marR="91440" marT="45720" marB="45720" anchor="t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kern="1200" dirty="0" smtClean="0" b="0">
                          <a:solidFill>
                            <a:srgbClr val="000000"/>
                          </a:solidFill>
                          <a:latin typeface="문체부 쓰기 정체" charset="0"/>
                          <a:ea typeface="문체부 쓰기 정체" charset="0"/>
                        </a:rPr>
                        <a:t>노른자</a:t>
                      </a:r>
                      <a:endParaRPr lang="ko-KR" altLang="en-US" sz="2000" kern="1200" dirty="0" smtClean="0" b="0">
                        <a:solidFill>
                          <a:srgbClr val="000000"/>
                        </a:solidFill>
                        <a:latin typeface="문체부 쓰기 정체" charset="0"/>
                        <a:ea typeface="문체부 쓰기 정체" charset="0"/>
                      </a:endParaRPr>
                    </a:p>
                  </a:txBody>
                  <a:tcPr marL="91440" marR="91440" marT="45720" marB="45720" anchor="t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kern="1200" dirty="0" smtClean="0" b="0">
                          <a:solidFill>
                            <a:srgbClr val="000000"/>
                          </a:solidFill>
                          <a:latin typeface="문체부 쓰기 정체" charset="0"/>
                          <a:ea typeface="문체부 쓰기 정체" charset="0"/>
                        </a:rPr>
                        <a:t>색소</a:t>
                      </a:r>
                      <a:endParaRPr lang="ko-KR" altLang="en-US" sz="2000" kern="1200" dirty="0" smtClean="0" b="0">
                        <a:solidFill>
                          <a:srgbClr val="000000"/>
                        </a:solidFill>
                        <a:latin typeface="문체부 쓰기 정체" charset="0"/>
                        <a:ea typeface="문체부 쓰기 정체" charset="0"/>
                      </a:endParaRPr>
                    </a:p>
                  </a:txBody>
                  <a:tcPr marL="91440" marR="91440" marT="45720" marB="45720" anchor="t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15" y="1772920"/>
            <a:ext cx="1728470" cy="171894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495" y="1781175"/>
            <a:ext cx="1710055" cy="171005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245" y="2339340"/>
            <a:ext cx="1151890" cy="115189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620" y="1781175"/>
            <a:ext cx="11525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935" y="1784350"/>
            <a:ext cx="1675130" cy="167513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1773555"/>
            <a:ext cx="1829435" cy="171831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60475" cy="8020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7461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4070" cy="1144270"/>
          </a:xfrm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>
                <a:latin typeface="문체부 쓰기 정체" charset="0"/>
                <a:ea typeface="문체부 쓰기 정체" charset="0"/>
              </a:rPr>
              <a:t>요리 과정</a:t>
            </a:r>
            <a:endParaRPr lang="ko-KR" altLang="en-US" sz="4400" cap="none" dirty="0" smtClean="0" b="0">
              <a:latin typeface="문체부 쓰기 정체" charset="0"/>
              <a:ea typeface="문체부 쓰기 정체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" y="2021840"/>
            <a:ext cx="2736215" cy="273621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575" y="2093595"/>
            <a:ext cx="2664460" cy="2664460"/>
          </a:xfrm>
          <a:prstGeom prst="rect">
            <a:avLst/>
          </a:prstGeom>
        </p:spPr>
      </p:pic>
      <p:pic>
        <p:nvPicPr>
          <p:cNvPr id="5" name="그림 4" descr="C:/Users/ì§í/AppData/Roaming/PolarisOffice/ETemp/6368_8008488/image64.jpeg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8398510" y="2021205"/>
            <a:ext cx="2665095" cy="2665095"/>
          </a:xfrm>
          <a:prstGeom prst="rect"/>
          <a:noFill/>
        </p:spPr>
      </p:pic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1004570" y="4902835"/>
          <a:ext cx="2950210" cy="70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0210"/>
              </a:tblGrid>
              <a:tr h="706120"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kern="1200" dirty="0" smtClean="0" b="0">
                          <a:solidFill>
                            <a:schemeClr val="tx1"/>
                          </a:solidFill>
                          <a:latin typeface="문체부 쓰기 정체" charset="0"/>
                          <a:ea typeface="문체부 쓰기 정체" charset="0"/>
                        </a:rPr>
                        <a:t>1. 앙금, 아몬드가루, </a:t>
                      </a:r>
                      <a:endParaRPr lang="ko-KR" altLang="en-US" sz="2000" kern="1200" dirty="0" smtClean="0" b="0">
                        <a:solidFill>
                          <a:schemeClr val="tx1"/>
                        </a:solidFill>
                        <a:latin typeface="문체부 쓰기 정체" charset="0"/>
                        <a:ea typeface="문체부 쓰기 정체" charset="0"/>
                      </a:endParaRPr>
                    </a:p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kern="1200" dirty="0" smtClean="0" b="0">
                          <a:solidFill>
                            <a:schemeClr val="tx1"/>
                          </a:solidFill>
                          <a:latin typeface="문체부 쓰기 정체" charset="0"/>
                          <a:ea typeface="문체부 쓰기 정체" charset="0"/>
                        </a:rPr>
                        <a:t>노른자, 우유 넣고 섞기</a:t>
                      </a:r>
                      <a:endParaRPr lang="ko-KR" altLang="en-US" sz="2000" kern="1200" dirty="0" smtClean="0" b="0">
                        <a:solidFill>
                          <a:schemeClr val="tx1"/>
                        </a:solidFill>
                        <a:latin typeface="문체부 쓰기 정체" charset="0"/>
                        <a:ea typeface="문체부 쓰기 정체" charset="0"/>
                      </a:endParaRPr>
                    </a:p>
                  </a:txBody>
                  <a:tcPr marL="91440" marR="91440" marT="45720" marB="45720" anchor="t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8391525" y="4933950"/>
          <a:ext cx="2664460" cy="70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460"/>
              </a:tblGrid>
              <a:tr h="706120"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kern="1200" dirty="0" smtClean="0" b="0">
                          <a:solidFill>
                            <a:schemeClr val="tx1"/>
                          </a:solidFill>
                          <a:latin typeface="문체부 쓰기 정체" charset="0"/>
                          <a:ea typeface="문체부 쓰기 정체" charset="0"/>
                        </a:rPr>
                        <a:t>3.오븐팬에 짜기</a:t>
                      </a:r>
                      <a:endParaRPr lang="ko-KR" altLang="en-US" sz="2000" kern="1200" dirty="0" smtClean="0" b="0">
                        <a:solidFill>
                          <a:schemeClr val="tx1"/>
                        </a:solidFill>
                        <a:latin typeface="문체부 쓰기 정체" charset="0"/>
                        <a:ea typeface="문체부 쓰기 정체" charset="0"/>
                      </a:endParaRPr>
                    </a:p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kern="1200" dirty="0" smtClean="0" b="0">
                          <a:solidFill>
                            <a:schemeClr val="tx1"/>
                          </a:solidFill>
                          <a:latin typeface="문체부 쓰기 정체" charset="0"/>
                          <a:ea typeface="문체부 쓰기 정체" charset="0"/>
                        </a:rPr>
                        <a:t>4. 오븐에 굽기</a:t>
                      </a:r>
                      <a:endParaRPr lang="ko-KR" altLang="en-US" sz="2000" kern="1200" dirty="0" smtClean="0" b="0">
                        <a:solidFill>
                          <a:schemeClr val="tx1"/>
                        </a:solidFill>
                        <a:latin typeface="문체부 쓰기 정체" charset="0"/>
                        <a:ea typeface="문체부 쓰기 정체" charset="0"/>
                      </a:endParaRPr>
                    </a:p>
                  </a:txBody>
                  <a:tcPr marL="91440" marR="91440" marT="45720" marB="45720" anchor="t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4682490" y="4921250"/>
          <a:ext cx="2823210" cy="70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3210"/>
              </a:tblGrid>
              <a:tr h="706120"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kern="1200" dirty="0" smtClean="0" b="0">
                          <a:solidFill>
                            <a:schemeClr val="tx1"/>
                          </a:solidFill>
                          <a:latin typeface="문체부 쓰기 정체" charset="0"/>
                          <a:ea typeface="문체부 쓰기 정체" charset="0"/>
                        </a:rPr>
                        <a:t>2.색소를 이용해 색을 내고 짤주머니에 넣기</a:t>
                      </a:r>
                      <a:endParaRPr lang="ko-KR" altLang="en-US" sz="2000" kern="1200" dirty="0" smtClean="0" b="0">
                        <a:solidFill>
                          <a:schemeClr val="tx1"/>
                        </a:solidFill>
                        <a:latin typeface="문체부 쓰기 정체" charset="0"/>
                        <a:ea typeface="문체부 쓰기 정체" charset="0"/>
                      </a:endParaRPr>
                    </a:p>
                  </a:txBody>
                  <a:tcPr marL="91440" marR="91440" marT="45720" marB="45720" anchor="t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오른쪽 화살표 10"/>
          <p:cNvSpPr/>
          <p:nvPr/>
        </p:nvSpPr>
        <p:spPr>
          <a:xfrm>
            <a:off x="7689215" y="3228340"/>
            <a:ext cx="504190" cy="32258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오른쪽 화살표 11"/>
          <p:cNvSpPr/>
          <p:nvPr/>
        </p:nvSpPr>
        <p:spPr>
          <a:xfrm>
            <a:off x="4079875" y="3228340"/>
            <a:ext cx="504190" cy="32258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60475" cy="8020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3979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1" animBg="1"/>
      <p:bldP spid="5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1"/>
          <a:stretch/>
        </p:blipFill>
        <p:spPr>
          <a:xfrm>
            <a:off x="2135505" y="0"/>
            <a:ext cx="7927975" cy="687324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77850" y="692785"/>
            <a:ext cx="10973435" cy="1143635"/>
          </a:xfrm>
        </p:spPr>
        <p:txBody>
          <a:bodyPr>
            <a:normAutofit/>
          </a:bodyPr>
          <a:lstStyle/>
          <a:p>
            <a:r>
              <a:rPr lang="ko-KR" altLang="en-US" sz="4000" dirty="0">
                <a:solidFill>
                  <a:schemeClr val="bg1"/>
                </a:solidFill>
                <a:ea typeface="문체부 쓰기 정체" pitchFamily="17" charset="-127"/>
              </a:rPr>
              <a:t>백설공주도  </a:t>
            </a:r>
            <a:r>
              <a:rPr lang="ko-KR" altLang="en-US" sz="4000" dirty="0" smtClean="0">
                <a:solidFill>
                  <a:schemeClr val="bg1"/>
                </a:solidFill>
                <a:ea typeface="문체부 쓰기 정체" pitchFamily="17" charset="-127"/>
              </a:rPr>
              <a:t>기절한</a:t>
            </a:r>
            <a:r>
              <a:rPr lang="en-US" altLang="ko-KR" sz="4000" dirty="0">
                <a:solidFill>
                  <a:schemeClr val="bg1"/>
                </a:solidFill>
                <a:ea typeface="문체부 쓰기 정체" pitchFamily="17" charset="-127"/>
              </a:rPr>
              <a:t> </a:t>
            </a:r>
            <a:r>
              <a:rPr lang="ko-KR" altLang="en-US" sz="4000" dirty="0" smtClean="0">
                <a:solidFill>
                  <a:schemeClr val="bg1"/>
                </a:solidFill>
                <a:ea typeface="문체부 쓰기 정체" pitchFamily="17" charset="-127"/>
              </a:rPr>
              <a:t>그 </a:t>
            </a:r>
            <a:r>
              <a:rPr lang="ko-KR" altLang="en-US" sz="4000" dirty="0">
                <a:solidFill>
                  <a:schemeClr val="bg1"/>
                </a:solidFill>
                <a:ea typeface="문체부 쓰기 정체" pitchFamily="17" charset="-127"/>
              </a:rPr>
              <a:t>사과쿠키 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764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0 L 0 -0.07212 " pathEditMode="relative" ptsTypes="" rAng="0">
                                      <p:cBhvr>
                                        <p:cTn id="7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bg>
      <p:bgPr>
        <a:solidFill>
          <a:schemeClr val="bg1">
            <a:alpha val="7306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0" y="0"/>
            <a:ext cx="1261110" cy="802640"/>
          </a:xfrm>
          <a:prstGeom prst="rect"/>
          <a:noFill/>
        </p:spPr>
      </p:pic>
      <p:sp>
        <p:nvSpPr>
          <p:cNvPr id="16" name="텍스트 상자 15"/>
          <p:cNvSpPr txBox="1">
            <a:spLocks/>
          </p:cNvSpPr>
          <p:nvPr/>
        </p:nvSpPr>
        <p:spPr>
          <a:xfrm rot="0">
            <a:off x="2754630" y="539115"/>
            <a:ext cx="6701790" cy="230822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numCol="1" vert="horz" anchor="t">
            <a:spAutoFit/>
          </a:bodyPr>
          <a:lstStyle/>
          <a:p>
            <a:pPr marL="0" indent="0" algn="ctr" fontAlgn="auto" defTabSz="508000" eaLnBrk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7200" cap="none" dirty="0" smtClean="0" b="0">
                <a:solidFill>
                  <a:schemeClr val="tx1">
                    <a:lumMod val="75000"/>
                    <a:lumOff val="25000"/>
                  </a:schemeClr>
                </a:solidFill>
                <a:latin typeface="Freestyle Script" charset="0"/>
                <a:ea typeface="Freestyle Script" charset="0"/>
              </a:rPr>
              <a:t>  Thank you </a:t>
            </a:r>
            <a:endParaRPr lang="ko-KR" altLang="en-US" sz="7200" cap="none" dirty="0" smtClean="0" b="0">
              <a:solidFill>
                <a:schemeClr val="tx1">
                  <a:lumMod val="75000"/>
                  <a:lumOff val="25000"/>
                </a:schemeClr>
              </a:solidFill>
              <a:latin typeface="Freestyle Script" charset="0"/>
              <a:ea typeface="Freestyle Script" charset="0"/>
            </a:endParaRPr>
          </a:p>
          <a:p>
            <a:pPr marL="0" indent="0" algn="ctr" fontAlgn="auto" defTabSz="508000" eaLnBrk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7200" cap="none" dirty="0" smtClean="0" b="0">
                <a:solidFill>
                  <a:schemeClr val="tx1">
                    <a:lumMod val="75000"/>
                    <a:lumOff val="25000"/>
                  </a:schemeClr>
                </a:solidFill>
                <a:latin typeface="Freestyle Script" charset="0"/>
                <a:ea typeface="Freestyle Script" charset="0"/>
              </a:rPr>
              <a:t>BYE</a:t>
            </a:r>
            <a:endParaRPr lang="ko-KR" altLang="en-US" sz="7200" cap="none" dirty="0" smtClean="0" b="0">
              <a:solidFill>
                <a:schemeClr val="tx1">
                  <a:lumMod val="75000"/>
                  <a:lumOff val="25000"/>
                </a:schemeClr>
              </a:solidFill>
              <a:latin typeface="Freestyle Script" charset="0"/>
              <a:ea typeface="Freestyle Script" charset="0"/>
            </a:endParaRPr>
          </a:p>
        </p:txBody>
      </p:sp>
      <p:pic>
        <p:nvPicPr>
          <p:cNvPr id="14" name="그림 13" descr="C:/Users/ì§í/AppData/Roaming/PolarisOffice/ETemp/6368_8008488/fImage5788317928467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9765030" y="3683635"/>
            <a:ext cx="2438400" cy="3176905"/>
          </a:xfrm>
          <a:prstGeom prst="rect"/>
          <a:noFill/>
        </p:spPr>
      </p:pic>
      <p:pic>
        <p:nvPicPr>
          <p:cNvPr id="13" name="그림 12" descr="C:/Users/ì§í/AppData/Roaming/PolarisOffice/ETemp/6368_8008488/fImage1582307914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2" b="34176"/>
          <a:stretch>
            <a:fillRect/>
          </a:stretch>
        </p:blipFill>
        <p:spPr>
          <a:xfrm rot="0">
            <a:off x="-979805" y="3560445"/>
            <a:ext cx="4082415" cy="3303905"/>
          </a:xfrm>
          <a:prstGeom prst="rect"/>
          <a:noFill/>
        </p:spPr>
      </p:pic>
      <p:pic>
        <p:nvPicPr>
          <p:cNvPr id="15" name="그림 14" descr="C:/Users/ì§í/AppData/Roaming/PolarisOffice/ETemp/6368_8008488/fImage6108187936334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86" b="54370"/>
          <a:stretch>
            <a:fillRect/>
          </a:stretch>
        </p:blipFill>
        <p:spPr>
          <a:xfrm rot="0">
            <a:off x="3721735" y="3637280"/>
            <a:ext cx="4753610" cy="3219450"/>
          </a:xfrm>
          <a:prstGeom prst="rect"/>
          <a:noFill/>
        </p:spPr>
      </p:pic>
      <p:sp>
        <p:nvSpPr>
          <p:cNvPr id="17" name="도형 16"/>
          <p:cNvSpPr>
            <a:spLocks/>
          </p:cNvSpPr>
          <p:nvPr/>
        </p:nvSpPr>
        <p:spPr>
          <a:xfrm rot="0">
            <a:off x="4974590" y="610235"/>
            <a:ext cx="2536190" cy="2703195"/>
          </a:xfrm>
          <a:prstGeom prst="heart"/>
          <a:noFill/>
          <a:ln w="19050" cap="flat" cmpd="sng">
            <a:solidFill>
              <a:srgbClr val="FF00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71 0.00527 C 0.01171 0.00527 0.01171 0.00398 0.01171 0.00398 C 0.01171 0.00398 0.01171 0.00268 0.01171 9.25926 C 0.01171 -0.00370 0.01171 -0.005 0.01171 -0.00629 C 0.01171 -0.00759 0.01244 -0.00879 0.01244 -0.00879 C 0.01244 -0.01009 0.01312 -0.01138 0.01312 -0.01138 C 0.01312 -0.01268 0.01312 -0.01398 0.01312 -0.01398 C 0.01312 -0.01518 0.01312 -0.01648 0.01312 -0.01648 C 0.01312 -0.01777 0.01312 -0.01907 0.01312 -0.01907 C 0.01312 -0.02037 0.01312 -0.02166 0.01312 -0.02287 C 0.01312 -0.02416 0.01385 -0.02546 0.01385 -0.02546 C 0.01385 -0.02675 0.01385 -0.02805 0.01385 -0.02805 C 0.01385 -0.02925 0.01385 -0.03055 0.01385 -0.03055 C 0.01385 -0.03185 0.01385 -0.03314 0.01385 -0.03314 C 0.01385 -0.03444 0.01385 -0.03574 0.01385 -0.03574 C 0.01385 -0.03694 0.01385 -0.03824 0.01385 -0.03953 C 0.01385 -0.04083 0.01385 -0.04212 0.01385 -0.04212 C 0.01385 -0.04333 0.01385 -0.04462 0.01385 -0.04462 C 0.01385 -0.04592 0.01385 -0.04722 0.01385 -0.04722 C 0.01385 -0.04851 0.01312 -0.04981 0.01312 -0.04981 C 0.01312 -0.05101 0.01244 -0.05231 0.01244 -0.05361 C 0.01244 -0.05490 0.01244 -0.05620 0.01244 -0.05620 C 0.01244 -0.05740 0.01171 -0.05870 0.01171 -0.05870 C 0.01171 -0.06 0.01171 -0.06129 0.01171 -0.06129 C 0.01171 -0.06259 0.01098 -0.06388 0.01098 -0.06509 C 0.01026 -0.06768 0.00953 -0.06898 0.00953 -0.07027 C 0.00953 -0.07277 0.00885 -0.07407 0.00885 -0.07407 C 0.00885 -0.07537 0.00812 -0.07666 0.00812 -0.07666 C 0.00812 -0.07796 0.00739 -0.07916 0.00739 -0.08046 C 0.00739 -0.08305 0.00666 -0.08435 0.00666 -0.08564 C 0.00593 -0.08814 0.00520 -0.08944 0.00520 -0.09074 C 0.00520 -0.09203 0.00453 -0.09324 0.00453 -0.09453 C 0.00453 -0.09583 0.00380 -0.09712 0.00380 -0.09842 C 0.00307 -0.10092 0.00234 -0.10222 0.00234 -0.10351 C 0.00234 -0.10481 0.00161 -0.10611 0.00161 -0.10611 C 0.00093 -0.10731 0.00020 -0.10861 0.00020 -0.10861 C -0.00052 -0.10990 -0.00125 -0.11120 -0.00197 -0.1125 C -0.00270 -0.115 -0.00338 -0.11629 -0.00411 -0.11759 C -0.00557 -0.12018 -0.00630 -0.12138 -0.00697 -0.12268 C -0.00770 -0.12527 -0.00843 -0.12657 -0.00843 -0.12787 C -0.00916 -0.12907 -0.00989 -0.13037 -0.00989 -0.13037 C -0.01062 -0.13166 -0.01130 -0.13296 -0.01130 -0.13296 C -0.01203 -0.13296 -0.01276 -0.13425 -0.01276 -0.13425 C -0.01276 -0.13546 -0.01348 -0.13675 -0.01348 -0.13675 C -0.01421 -0.13805 -0.01489 -0.13935 -0.01489 -0.14064 C -0.01562 -0.14194 -0.01635 -0.14314 -0.01635 -0.14314 C -0.01635 -0.14314 -0.01708 -0.14314 -0.01708 -0.14314 C -0.01781 -0.14314 -0.01854 -0.14444 -0.01854 -0.14444 C -0.01921 -0.14444 -0.01994 -0.14444 -0.01994 -0.14444 C -0.02067 -0.14444 -0.02140 -0.14574 -0.02140 -0.14574 C -0.02140 -0.14574 -0.02213 -0.14703 -0.02213 -0.14703 C -0.02281 -0.14703 -0.02354 -0.14703 -0.02354 -0.14703 C -0.02427 -0.14703 -0.025 -0.14833 -0.025 -0.14833 C -0.02572 -0.14833 -0.02645 -0.14953 -0.02713 -0.14953 C -0.02859 -0.14953 -0.02932 -0.15083 -0.03145 -0.15083 C -0.03364 -0.15213 -0.03437 -0.15213 -0.03437 -0.15213 C -0.03505 -0.15213 -0.03578 -0.15213 -0.03651 -0.15213 C -0.03796 -0.15213 -0.03864 -0.15342 -0.03937 -0.15342 C -0.04083 -0.15342 -0.04156 -0.15342 -0.04156 -0.15342 C -0.04229 -0.15342 -0.04296 -0.15472 -0.04296 -0.15472 C -0.04369 -0.15472 -0.04442 -0.15472 -0.04442 -0.15472 C -0.04515 -0.15472 -0.04588 -0.15472 -0.04656 -0.15472 C -0.04802 -0.15472 -0.04875 -0.15472 -0.04875 -0.15472 C -0.04947 -0.15472 -0.05020 -0.15472 -0.05020 -0.15472 C -0.05088 -0.15472 -0.05161 -0.15472 -0.05161 -0.15472 C -0.05234 -0.15472 -0.05307 -0.15472 -0.05380 -0.15472 C -0.05447 -0.15472 -0.05520 -0.15342 -0.05520 -0.15342 C -0.05593 -0.15342 -0.05666 -0.15213 -0.05739 -0.15083 C -0.05812 -0.15083 -0.05880 -0.14953 -0.05880 -0.14953 C -0.05953 -0.14953 -0.06026 -0.14833 -0.06098 -0.14703 C -0.06171 -0.14703 -0.06239 -0.14574 -0.06239 -0.14444 C -0.06312 -0.14444 -0.06385 -0.14314 -0.06458 -0.14194 C -0.06531 -0.14194 -0.06604 -0.14064 -0.06604 -0.13935 C -0.06671 -0.13935 -0.06744 -0.13805 -0.06744 -0.13805 C -0.06817 -0.13805 -0.06890 -0.13675 -0.06890 -0.13546 C -0.06963 -0.13425 -0.07031 -0.13296 -0.07031 -0.13296 C -0.07031 -0.13296 -0.07104 -0.13166 -0.07104 -0.13037 C -0.07177 -0.13037 -0.0725 -0.12907 -0.0725 -0.12787 C -0.0725 -0.12787 -0.07322 -0.12657 -0.07322 -0.12527 C -0.07395 -0.12527 -0.07463 -0.12398 -0.07463 -0.12268 C -0.07536 -0.12268 -0.07609 -0.12138 -0.07609 -0.12018 C -0.07682 -0.12018 -0.07755 -0.11888 -0.07755 -0.11759 C -0.07755 -0.11629 -0.07822 -0.115 -0.07822 -0.11379 C -0.07822 -0.11379 -0.07895 -0.1125 -0.07895 -0.11120 C -0.07968 -0.11120 -0.08041 -0.10990 -0.08041 -0.10861 C -0.08041 -0.10861 -0.08114 -0.10731 -0.08114 -0.10611 C -0.08114 -0.10481 -0.08187 -0.10351 -0.08187 -0.10222 C -0.08187 -0.10222 -0.08255 -0.10092 -0.08255 -0.09712 C -0.08328 -0.09453 -0.08401 -0.09324 -0.08401 -0.09074 C -0.08401 -0.08944 -0.08473 -0.08814 -0.08473 -0.08685 C -0.08473 -0.08564 -0.08546 -0.08435 -0.08546 -0.08305 C -0.08546 -0.08305 -0.08546 -0.08175 -0.08546 -0.08046 C -0.08546 -0.08046 -0.08546 -0.07916 -0.08546 -0.07796 C -0.08546 -0.07796 -0.08614 -0.07666 -0.08614 -0.07537 C -0.08614 -0.07537 -0.08614 -0.07407 -0.08614 -0.07277 C -0.08614 -0.07277 -0.08614 -0.07148 -0.08614 -0.07027 C -0.08614 -0.07027 -0.08614 -0.06898 -0.08614 -0.06768 C -0.08614 -0.06768 -0.08614 -0.06638 -0.08614 -0.06509 C -0.08614 -0.06509 -0.08614 -0.06388 -0.08614 -0.06259 C -0.08614 -0.06129 -0.08687 -0.06 -0.08687 -0.05740 C -0.08687 -0.05620 -0.08687 -0.05490 -0.08687 -0.05231 C -0.08687 -0.04981 -0.08687 -0.04851 -0.08687 -0.04462 C -0.08687 -0.04212 -0.08760 -0.04083 -0.08760 -0.03953 C -0.08760 -0.03953 -0.08760 -0.03824 -0.08760 -0.03694 C -0.08760 -0.03574 -0.08760 -0.03444 -0.08760 -0.03314 C -0.08760 -0.03185 -0.08760 -0.03055 -0.08760 -0.02805 C -0.08760 -0.02675 -0.08760 -0.02546 -0.08760 -0.02287 C -0.08760 -0.02166 -0.08760 -0.02037 -0.08760 -0.01907 C -0.08760 -0.01777 -0.08760 -0.01648 -0.08760 -0.01518 C -0.08760 -0.01518 -0.08760 -0.01398 -0.08760 -0.01138 C -0.08760 -0.01009 -0.08760 -0.00879 -0.08760 -0.00759 C -0.08760 -0.00759 -0.08760 -0.00629 -0.08760 -0.005 C -0.08760 -0.005 -0.08760 -0.00370 -0.08760 -0.00240 C -0.08760 -0.00240 -0.08760 -0.00111 -0.08760 9.25926 C -0.08760 9.25926 -0.08760 0.00138 -0.08760 0.00398 C -0.08760 0.00527 -0.08760 0.00648 -0.08760 0.01037 C -0.08760 0.01296 -0.08687 0.01416 -0.08687 0.01805 C -0.08687 0.02055 -0.08687 0.02185 -0.08687 0.02314 C -0.08687 0.02444 -0.08614 0.02574 -0.08614 0.02703 C -0.08614 0.02824 -0.08546 0.02953 -0.08546 0.03212 C -0.08546 0.03462 -0.08473 0.03592 -0.08473 0.03722 C -0.08473 0.03851 -0.08473 0.03981 -0.08473 0.04231 C -0.08473 0.04490 -0.08401 0.04620 -0.08401 0.0475 C -0.08401 0.0475 -0.08328 0.04870 -0.08328 0.05129 C -0.08328 0.05259 -0.08255 0.05388 -0.08255 0.05518 C -0.08255 0.05518 -0.08187 0.05638 -0.08187 0.05768 C -0.08187 0.05768 -0.08114 0.05898 -0.08114 0.06027 C -0.08114 0.06157 -0.08041 0.06277 -0.08041 0.06407 C -0.08041 0.06537 -0.07968 0.06666 -0.07968 0.06796 C -0.07968 0.06796 -0.07895 0.06925 -0.07822 0.07175 C -0.07755 0.07435 -0.07682 0.07564 -0.07609 0.07814 C -0.07609 0.07944 -0.07536 0.08074 -0.07395 0.08453 C -0.07322 0.08712 -0.0725 0.08842 -0.07177 0.09092 C -0.07104 0.09351 -0.07031 0.09481 -0.06963 0.09740 C -0.06890 0.09990 -0.06817 0.10120 -0.06817 0.10120 C -0.06817 0.10120 -0.06744 0.1025 -0.06604 0.105 C -0.06458 0.10759 -0.06385 0.10888 -0.06385 0.11148 C -0.06385 0.11268 -0.06312 0.11398 -0.06312 0.11527 C -0.06312 0.11657 -0.06239 0.11787 -0.06171 0.12166 C -0.06098 0.12425 -0.06026 0.12555 -0.05953 0.12805 C -0.05880 0.12935 -0.05812 0.13064 -0.05739 0.13194 C -0.05739 0.13314 -0.05666 0.13444 -0.05666 0.13574 C -0.05666 0.13703 -0.05593 0.13833 -0.05520 0.13833 C -0.05520 0.13833 -0.05447 0.13963 -0.05447 0.13963 C -0.05447 0.13963 -0.05380 0.14083 -0.05307 0.14213 C -0.05234 0.14342 -0.05161 0.14472 -0.04947 0.14722 C -0.04729 0.14981 -0.04656 0.15111 -0.04515 0.15240 C -0.04369 0.15370 -0.04296 0.15490 -0.04083 0.15620 C -0.03937 0.15620 -0.03796 0.1575 -0.03505 0.15879 C -0.03291 0.16009 -0.03145 0.16129 -0.03072 0.16129 C -0.03072 0.16129 -0.03005 0.16259 -0.02859 0.16388 C -0.02786 0.16388 -0.02713 0.16518 -0.02572 0.16648 C -0.02427 0.16648 -0.02354 0.16777 -0.02281 0.16777 C -0.02213 0.16777 -0.02140 0.16898 -0.01994 0.17027 C -0.01854 0.17157 -0.01781 0.17287 -0.01635 0.17416 C -0.01562 0.17416 -0.01489 0.17537 -0.01421 0.17537 C -0.01348 0.17537 -0.01276 0.17666 -0.01130 0.17796 C -0.00989 0.17925 -0.00916 0.18055 -0.00843 0.18055 C -0.00770 0.18055 -0.00697 0.18185 -0.00630 0.18185 C -0.00557 0.18185 -0.00484 0.18305 -0.00411 0.18305 C -0.00411 0.18305 -0.00338 0.18305 -0.00270 0.18305 C -0.00270 0.18305 -0.00197 0.18435 -0.00125 0.18435 C -0.00125 0.18435 -0.00052 0.18435 0.00020 0.18435 C 0.00020 0.18435 0.00093 0.18435 0.00161 0.18435 C 0.00161 0.18435 0.00234 0.18435 0.00307 0.18435 C 0.00307 0.18435 0.00380 0.18435 0.00453 0.18435 C 0.00453 0.18435 0.00520 0.18305 0.00593 0.18305 C 0.00666 0.18305 0.00739 0.18185 0.00812 0.18185 C 0.00812 0.18185 0.00885 0.18055 0.00953 0.18055 C 0.00953 0.17925 0.01026 0.17796 0.01098 0.17796 C 0.01171 0.17666 0.01244 0.17537 0.01312 0.17537 C 0.01385 0.17416 0.01458 0.17287 0.01677 0.17157 C 0.01890 0.17027 0.01963 0.16898 0.02177 0.16777 C 0.02322 0.16648 0.02395 0.16518 0.02609 0.16388 C 0.02755 0.16259 0.02895 0.16129 0.03114 0.16009 C 0.03328 0.1575 0.03546 0.15620 0.03833 0.15370 C 0.04119 0.14981 0.04338 0.14851 0.04552 0.14722 C 0.04770 0.14472 0.04911 0.14342 0.05130 0.14083 C 0.05343 0.13703 0.05562 0.13574 0.05776 0.13194 C 0.05994 0.12805 0.06062 0.12555 0.06281 0.12296 C 0.06494 0.11907 0.06567 0.11787 0.06640 0.11787 C 0.06713 0.11657 0.06786 0.11527 0.06927 0.11398 C 0.07 0.11268 0.07072 0.11148 0.07145 0.11148 C 0.07145 0.11018 0.07218 0.10888 0.07286 0.10759 C 0.07286 0.10629 0.07359 0.105 0.07505 0.1025 C 0.07578 0.09990 0.07645 0.09861 0.07791 0.09611 C 0.07864 0.09351 0.07937 0.09222 0.08010 0.09092 C 0.08010 0.08972 0.08078 0.08842 0.08151 0.08712 C 0.08223 0.08453 0.08296 0.08333 0.08442 0.08074 C 0.08510 0.07814 0.08583 0.07685 0.08656 0.07564 C 0.08729 0.07435 0.08802 0.07305 0.08942 0.07046 C 0.09015 0.06796 0.09088 0.06666 0.09161 0.06537 C 0.09234 0.06407 0.09302 0.06277 0.09447 0.06027 C 0.09593 0.05638 0.09661 0.05518 0.09807 0.05388 C 0.09880 0.05129 0.09953 0.05 0.10026 0.04870 C 0.10026 0.04620 0.10093 0.04490 0.10166 0.04231 C 0.10239 0.03981 0.10312 0.03851 0.10385 0.03722 C 0.10385 0.03592 0.10453 0.03462 0.10526 0.03342 C 0.10526 0.03212 0.10599 0.03083 0.10599 0.02953 C 0.10599 0.02824 0.10671 0.02703 0.10744 0.02444 C 0.10817 0.02185 0.10885 0.02055 0.10885 0.02055 C 0.10885 0.01935 0.10958 0.01805 0.10958 0.01675 C 0.10958 0.01546 0.11031 0.01416 0.11031 0.01296 C 0.11031 0.01037 0.11104 0.00907 0.11104 0.00777 C 0.11104 0.00527 0.11104 0.00398 0.11104 0.00268 C 0.11104 0.00138 0.11177 -0.00111 0.11244 -0.005 C 0.11244 -0.00879 0.11317 -0.01138 0.11317 -0.01398 C 0.11317 -0.01648 0.11390 -0.01777 0.11390 -0.02037 C 0.11390 -0.02416 0.11390 -0.02546 0.11390 -0.02925 C 0.11390 -0.03314 0.11463 -0.03444 0.11463 -0.03824 C 0.11463 -0.04212 0.11463 -0.04462 0.11463 -0.04851 C 0.11463 -0.05231 0.11463 -0.05490 0.11463 -0.05740 C 0.11463 -0.06 0.11463 -0.06129 0.11463 -0.06259 C 0.11463 -0.06509 0.11390 -0.06638 0.11390 -0.06768 C 0.11390 -0.06898 0.11317 -0.07027 0.11317 -0.07027 C 0.11317 -0.07148 0.11244 -0.07277 0.11244 -0.07407 C 0.11244 -0.07537 0.11177 -0.07666 0.11177 -0.07796 C 0.11177 -0.07916 0.11104 -0.08046 0.11104 -0.08175 C 0.11104 -0.08305 0.11031 -0.08435 0.10958 -0.08685 C 0.10885 -0.08944 0.10817 -0.09074 0.10817 -0.09203 C 0.10744 -0.09453 0.10671 -0.09712 0.10526 -0.10351 C 0.10312 -0.10990 0.10239 -0.1125 0.10239 -0.11379 C 0.10166 -0.115 0.10093 -0.11629 0.09953 -0.12018 C 0.09734 -0.12398 0.09661 -0.12657 0.09520 -0.13037 C 0.09375 -0.13425 0.09302 -0.13675 0.09234 -0.13805 C 0.09088 -0.14064 0.09015 -0.14194 0.08869 -0.14444 C 0.08656 -0.14703 0.08583 -0.14833 0.08369 -0.15083 C 0.08151 -0.15342 0.08078 -0.15472 0.07864 -0.15601 C 0.07645 -0.15722 0.07578 -0.15851 0.07359 -0.15851 C 0.07145 -0.15981 0.07072 -0.15981 0.07072 -0.15981 C 0.07 -0.15981 0.06927 -0.15981 0.06854 -0.15981 C 0.06786 -0.15981 0.06713 -0.16111 0.06713 -0.16111 C 0.06640 -0.16111 0.06567 -0.16111 0.06567 -0.16111 C 0.06494 -0.16111 0.06427 -0.16111 0.06354 -0.16111 C 0.06208 -0.16111 0.06135 -0.16111 0.06062 -0.16111 C 0.05994 -0.16111 0.05921 -0.16240 0.05921 -0.16240 C 0.05848 -0.16240 0.05776 -0.16240 0.05703 -0.16240 C 0.05635 -0.16240 0.05562 -0.16240 0.05489 -0.16240 C 0.05416 -0.16240 0.05343 -0.16240 0.05270 -0.16240 C 0.05130 -0.16240 0.05057 -0.16240 0.04984 -0.16240 C 0.04911 -0.16240 0.04843 -0.16111 0.04843 -0.16111 C 0.04770 -0.16111 0.04697 -0.15981 0.04625 -0.15981 C 0.04552 -0.15981 0.04479 -0.15851 0.04338 -0.15722 C 0.04192 -0.15601 0.04119 -0.15342 0.03906 -0.14953 C 0.03687 -0.14574 0.03546 -0.14314 0.03328 -0.13935 C 0.03114 -0.13546 0.03041 -0.13425 0.02968 -0.13166 C 0.02828 -0.13037 0.02755 -0.12907 0.02755 -0.12657 C 0.02682 -0.12527 0.02609 -0.12398 0.02609 -0.12268 C 0.02536 -0.12268 0.02468 -0.12138 0.02468 -0.12018 C 0.02395 -0.12018 0.02322 -0.11888 0.02322 -0.11759 C 0.0225 -0.11629 0.02177 -0.115 0.02177 -0.11379 C 0.02104 -0.11379 0.02036 -0.1125 0.02036 -0.11120 C 0.02036 -0.11120 0.01963 -0.10990 0.01963 -0.10731 C 0.01890 -0.10481 0.01817 -0.10351 0.01817 -0.10222 C 0.01817 -0.10092 0.01744 -0.09972 0.01677 -0.09712 C 0.01604 -0.09453 0.01531 -0.09324 0.01531 -0.09074 C 0.01458 -0.08944 0.01385 -0.08814 0.01385 -0.08564 C 0.01385 -0.08435 0.01312 -0.08305 0.01244 -0.07916 C 0.01171 -0.07666 0.01098 -0.07537 0.01098 -0.07277 C 0.01098 -0.07148 0.01026 -0.07027 0.01026 -0.06768 C 0.01026 -0.06638 0.00953 -0.06509 0.00953 -0.06129 C 0.00885 -0.05870 0.00812 -0.05740 0.00812 -0.05490 C 0.00812 -0.05231 0.00739 -0.04981 0.00739 -0.04333 C 0.00666 -0.03824 0.00666 -0.03444 0.00666 -0.03055 C 0.00666 -0.02675 0.00666 -0.02287 0.00666 -0.01907 C 0.00666 -0.01518 0.00666 -0.01398 0.00666 -0.01138 C 0.00666 -0.01009 0.00666 -0.00879 0.00666 -0.00759 C 0.00666 -0.00629 0.00666 -0.005 0.00666 -0.00240 C 0.00666 -0.00111 0.00739 9.25926 0.00739 0.00138 C 0.00739 0.00138 0.00739 0.00268 0.00739 0.00398 C 0.00739 0.00398 0.00739 0.00527 0.00739 0.00648 C 0.00739 0.00648 0.00739 0.00777 0.00739 0.00907 C 0.00739 0.00907 0.00739 0.01037 0.00739 0.01166 C 0.00739 0.01166 0.00739 0.01296 0.00739 0.01416 C 0.00739 0.01546 0.00812 0.01675 0.00812 0.01805 C 0.00812 0.01805 0.00812 0.01935 0.00812 0.02055 C 0.00812 0.02055 0.00812 0.02185 0.00812 0.02185 C 0.00812 0.02185 0.00812 0.02314 0.00812 0.02314 E" pathEditMode="relative" ptsTypes="" rAng="0">
                                      <p:cBhvr>
                                        <p:cTn id="6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609600" y="2311400"/>
            <a:ext cx="10973435" cy="235331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400" b="0" i="1" u="sng" cap="none" spc="600" dirty="0" smtClean="0">
                <a:solidFill>
                  <a:schemeClr val="bg1"/>
                </a:solidFill>
                <a:latin typeface="Bodoni MT Poster Compressed" pitchFamily="18" charset="0"/>
                <a:ea typeface="문체부 궁체 정자체" pitchFamily="17" charset="-127"/>
              </a:rPr>
              <a:t>concept</a:t>
            </a:r>
            <a:r>
              <a:rPr lang="en-US" altLang="ko-KR" sz="4000" b="0" i="1" u="sng" cap="none" dirty="0" smtClean="0">
                <a:solidFill>
                  <a:schemeClr val="tx1"/>
                </a:solidFill>
                <a:latin typeface="Andalus" charset="0"/>
                <a:ea typeface="Andalus" charset="0"/>
              </a:rPr>
              <a:t> </a:t>
            </a:r>
            <a:r>
              <a:rPr lang="en-US" altLang="ko-KR" sz="6600" b="0" cap="none" dirty="0" smtClean="0">
                <a:solidFill>
                  <a:schemeClr val="tx1"/>
                </a:solidFill>
                <a:latin typeface="굴림" charset="0"/>
                <a:ea typeface="굴림" charset="0"/>
              </a:rPr>
              <a:t/>
            </a:r>
            <a:br>
              <a:rPr lang="en-US" altLang="ko-KR" sz="6600" b="0" cap="none" dirty="0" smtClean="0">
                <a:solidFill>
                  <a:schemeClr val="tx1"/>
                </a:solidFill>
                <a:latin typeface="굴림" charset="0"/>
                <a:ea typeface="굴림" charset="0"/>
              </a:rPr>
            </a:br>
            <a:endParaRPr lang="ko-KR" altLang="en-US" sz="6600" b="0" cap="none" dirty="0" smtClean="0">
              <a:solidFill>
                <a:schemeClr val="tx1"/>
              </a:solidFill>
              <a:latin typeface="굴림" charset="0"/>
              <a:ea typeface="굴림" charset="0"/>
            </a:endParaRPr>
          </a:p>
        </p:txBody>
      </p:sp>
      <p:pic>
        <p:nvPicPr>
          <p:cNvPr id="6" name="그림 5" descr="C:/Users/ì§í/AppData/Roaming/PolarisOffice/ETemp/6368_8008488/fImage59328447941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-6350" y="0"/>
            <a:ext cx="12195810" cy="6858635"/>
          </a:xfrm>
          <a:prstGeom prst="rect"/>
          <a:noFill/>
        </p:spPr>
      </p:pic>
      <p:pic>
        <p:nvPicPr>
          <p:cNvPr id="5" name="그림 4" descr="C:/Users/ì§í/AppData/Roaming/PolarisOffice/ETemp/6368_8008488/image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-18415" y="0"/>
            <a:ext cx="1261110" cy="802640"/>
          </a:xfrm>
          <a:prstGeom prst="rect"/>
          <a:noFill/>
        </p:spPr>
      </p:pic>
      <p:sp>
        <p:nvSpPr>
          <p:cNvPr id="7" name="텍스트 상자 6"/>
          <p:cNvSpPr txBox="1">
            <a:spLocks noChangeArrowheads="1" noGrp="1"/>
          </p:cNvSpPr>
          <p:nvPr/>
        </p:nvSpPr>
        <p:spPr>
          <a:xfrm rot="0">
            <a:off x="5899785" y="1294130"/>
            <a:ext cx="3571240" cy="101155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/>
          <a:lstStyle/>
          <a:p>
            <a:pPr marL="0" indent="0" algn="l" fontAlgn="auto" defTabSz="508000" eaLnBrk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6000" dirty="0" smtClean="0" i="1">
                <a:solidFill>
                  <a:schemeClr val="accent4">
                    <a:lumMod val="75000"/>
                    <a:lumOff val="0"/>
                  </a:schemeClr>
                </a:solidFill>
                <a:latin typeface="Andalus" charset="0"/>
                <a:ea typeface="Andalus" charset="0"/>
              </a:rPr>
              <a:t>concept</a:t>
            </a:r>
            <a:endParaRPr lang="ko-KR" altLang="en-US" sz="6000" dirty="0" smtClean="0" i="1">
              <a:solidFill>
                <a:schemeClr val="accent4">
                  <a:lumMod val="75000"/>
                  <a:lumOff val="0"/>
                </a:schemeClr>
              </a:solidFill>
              <a:latin typeface="Andalus" charset="0"/>
              <a:ea typeface="Andalus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/>
          </p:cNvSpPr>
          <p:nvPr>
            <p:ph type="title"/>
          </p:nvPr>
        </p:nvSpPr>
        <p:spPr>
          <a:xfrm rot="0">
            <a:off x="4463415" y="803910"/>
            <a:ext cx="3265170" cy="403225"/>
          </a:xfrm>
          <a:prstGeom prst="rect"/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800" cap="none" spc="600" dirty="0" smtClean="0" u="sng" b="0">
                <a:solidFill>
                  <a:schemeClr val="tx1"/>
                </a:solidFill>
                <a:latin typeface="Andalus" charset="0"/>
                <a:ea typeface="Andalus" charset="0"/>
              </a:rPr>
              <a:t>concept</a:t>
            </a:r>
            <a:endParaRPr lang="ko-KR" altLang="en-US" sz="4800" cap="none" dirty="0" smtClean="0" u="sng" b="0">
              <a:solidFill>
                <a:schemeClr val="tx1"/>
              </a:solidFill>
              <a:latin typeface="Andalus" charset="0"/>
              <a:ea typeface="Andalus" charset="0"/>
            </a:endParaRPr>
          </a:p>
        </p:txBody>
      </p:sp>
      <p:sp>
        <p:nvSpPr>
          <p:cNvPr id="3" name="내용 개체 틀 2"/>
          <p:cNvSpPr txBox="1">
            <a:spLocks/>
          </p:cNvSpPr>
          <p:nvPr>
            <p:ph type="obj" idx="1"/>
          </p:nvPr>
        </p:nvSpPr>
        <p:spPr>
          <a:xfrm rot="0">
            <a:off x="628015" y="1970405"/>
            <a:ext cx="11281410" cy="4140200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0" indent="0" algn="ctr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400" cap="none" dirty="0" smtClean="0" b="0">
                <a:solidFill>
                  <a:srgbClr val="FF0000"/>
                </a:solidFill>
                <a:latin typeface="문체부 쓰기 정체" charset="0"/>
                <a:ea typeface="문체부 쓰기 정체" charset="0"/>
              </a:rPr>
              <a:t>고난</a:t>
            </a:r>
            <a:r>
              <a:rPr lang="en-US" altLang="ko-KR" sz="5400" cap="none" dirty="0" smtClean="0" b="0">
                <a:solidFill>
                  <a:schemeClr val="tx1"/>
                </a:solidFill>
                <a:latin typeface="문체부 쓰기 정체" charset="0"/>
                <a:ea typeface="문체부 쓰기 정체" charset="0"/>
              </a:rPr>
              <a:t>과 </a:t>
            </a:r>
            <a:r>
              <a:rPr lang="en-US" altLang="ko-KR" sz="5400" cap="none" dirty="0" smtClean="0" b="0">
                <a:solidFill>
                  <a:srgbClr val="FF0000"/>
                </a:solidFill>
                <a:latin typeface="문체부 쓰기 정체" charset="0"/>
                <a:ea typeface="문체부 쓰기 정체" charset="0"/>
              </a:rPr>
              <a:t>시련</a:t>
            </a:r>
            <a:r>
              <a:rPr lang="en-US" altLang="ko-KR" sz="5400" cap="none" dirty="0" smtClean="0" b="0">
                <a:solidFill>
                  <a:schemeClr val="tx1"/>
                </a:solidFill>
                <a:latin typeface="문체부 쓰기 정체" charset="0"/>
                <a:ea typeface="문체부 쓰기 정체" charset="0"/>
              </a:rPr>
              <a:t>을 견디며 </a:t>
            </a:r>
            <a:endParaRPr lang="ko-KR" altLang="en-US" sz="5400" cap="none" dirty="0" smtClean="0" b="0">
              <a:solidFill>
                <a:schemeClr val="tx1"/>
              </a:solidFill>
              <a:latin typeface="문체부 쓰기 정체" charset="0"/>
              <a:ea typeface="문체부 쓰기 정체" charset="0"/>
            </a:endParaRPr>
          </a:p>
          <a:p>
            <a:pPr marL="0" indent="0" algn="ctr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400" cap="none" dirty="0" smtClean="0" b="0">
                <a:solidFill>
                  <a:schemeClr val="accent1">
                    <a:lumMod val="75000"/>
                  </a:schemeClr>
                </a:solidFill>
                <a:latin typeface="문체부 쓰기 정체" charset="0"/>
                <a:ea typeface="문체부 쓰기 정체" charset="0"/>
              </a:rPr>
              <a:t>해피엔딩</a:t>
            </a:r>
            <a:r>
              <a:rPr lang="en-US" altLang="ko-KR" sz="5400" cap="none" dirty="0" smtClean="0" b="0">
                <a:solidFill>
                  <a:schemeClr val="tx1"/>
                </a:solidFill>
                <a:latin typeface="문체부 쓰기 정체" charset="0"/>
                <a:ea typeface="문체부 쓰기 정체" charset="0"/>
              </a:rPr>
              <a:t>을 맞이한 공주 처럼,</a:t>
            </a:r>
            <a:endParaRPr lang="ko-KR" altLang="en-US" sz="5400" cap="none" dirty="0" smtClean="0" b="0">
              <a:solidFill>
                <a:schemeClr val="tx1"/>
              </a:solidFill>
              <a:latin typeface="문체부 쓰기 정체" charset="0"/>
              <a:ea typeface="문체부 쓰기 정체" charset="0"/>
            </a:endParaRPr>
          </a:p>
          <a:p>
            <a:pPr marL="0" indent="0" algn="ctr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400" cap="none" dirty="0" smtClean="0" b="0">
                <a:solidFill>
                  <a:schemeClr val="tx1"/>
                </a:solidFill>
                <a:latin typeface="문체부 쓰기 정체" charset="0"/>
                <a:ea typeface="문체부 쓰기 정체" charset="0"/>
              </a:rPr>
              <a:t>열심히 </a:t>
            </a:r>
            <a:r>
              <a:rPr lang="en-US" altLang="ko-KR" sz="5400" cap="none" dirty="0" smtClean="0" b="0">
                <a:solidFill>
                  <a:srgbClr val="FF0000"/>
                </a:solidFill>
                <a:latin typeface="문체부 쓰기 정체" charset="0"/>
                <a:ea typeface="문체부 쓰기 정체" charset="0"/>
              </a:rPr>
              <a:t>공부</a:t>
            </a:r>
            <a:r>
              <a:rPr lang="en-US" altLang="ko-KR" sz="5400" cap="none" dirty="0" smtClean="0" b="0">
                <a:solidFill>
                  <a:schemeClr val="tx1"/>
                </a:solidFill>
                <a:latin typeface="문체부 쓰기 정체" charset="0"/>
                <a:ea typeface="문체부 쓰기 정체" charset="0"/>
              </a:rPr>
              <a:t>하는 학생들의 미래가 </a:t>
            </a:r>
            <a:r>
              <a:rPr lang="en-US" altLang="ko-KR" sz="5400" cap="none" dirty="0" smtClean="0" b="0">
                <a:solidFill>
                  <a:schemeClr val="accent1">
                    <a:lumMod val="75000"/>
                  </a:schemeClr>
                </a:solidFill>
                <a:latin typeface="문체부 쓰기 정체" charset="0"/>
                <a:ea typeface="문체부 쓰기 정체" charset="0"/>
              </a:rPr>
              <a:t>해피엔딩</a:t>
            </a:r>
            <a:r>
              <a:rPr lang="en-US" altLang="ko-KR" sz="5400" cap="none" dirty="0" smtClean="0" b="0">
                <a:solidFill>
                  <a:schemeClr val="tx1"/>
                </a:solidFill>
                <a:latin typeface="문체부 쓰기 정체" charset="0"/>
                <a:ea typeface="문체부 쓰기 정체" charset="0"/>
              </a:rPr>
              <a:t>이었으면 하는 바람.</a:t>
            </a:r>
            <a:endParaRPr lang="ko-KR" altLang="en-US" sz="5400" cap="none" dirty="0" smtClean="0" b="0">
              <a:solidFill>
                <a:schemeClr val="tx1"/>
              </a:solidFill>
              <a:latin typeface="문체부 쓰기 정체" charset="0"/>
              <a:ea typeface="문체부 쓰기 정체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60475" cy="80200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 txBox="1">
            <a:spLocks/>
          </p:cNvSpPr>
          <p:nvPr>
            <p:ph type="title" orient="vert"/>
          </p:nvPr>
        </p:nvSpPr>
        <p:spPr>
          <a:xfrm rot="0">
            <a:off x="9092565" y="591185"/>
            <a:ext cx="2745105" cy="5854065"/>
          </a:xfrm>
          <a:prstGeom prst="rect"/>
        </p:spPr>
        <p:txBody>
          <a:bodyPr wrap="square" lIns="91440" tIns="45720" rIns="91440" bIns="45720" numCol="1" vert="eaVert" anchor="t">
            <a:normAutofit fontScale="100000" lnSpcReduction="0"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6000" cap="none" dirty="0" smtClean="0" b="0">
                <a:latin typeface="문체부 쓰기 흘림체" charset="0"/>
                <a:ea typeface="문체부 쓰기 흘림체" charset="0"/>
              </a:rPr>
              <a:t>이상한 나라의</a:t>
            </a:r>
            <a:r>
              <a:rPr lang="en-US" altLang="ko-KR" sz="6000" cap="none" dirty="0" smtClean="0" b="0">
                <a:latin typeface="문체부 쓰기 흘림체" charset="0"/>
                <a:ea typeface="문체부 쓰기 흘림체" charset="0"/>
              </a:rPr>
              <a:t/>
            </a:r>
            <a:br>
              <a:rPr lang="en-US" altLang="ko-KR" sz="6000" cap="none" dirty="0" smtClean="0" b="0">
                <a:latin typeface="문체부 쓰기 흘림체" charset="0"/>
                <a:ea typeface="문체부 쓰기 흘림체" charset="0"/>
              </a:rPr>
            </a:br>
            <a:r>
              <a:rPr lang="en-US" altLang="ko-KR" sz="6000" cap="none" dirty="0" smtClean="0" b="0">
                <a:latin typeface="문체부 쓰기 흘림체" charset="0"/>
                <a:ea typeface="문체부 쓰기 흘림체" charset="0"/>
              </a:rPr>
              <a:t> 과일동산</a:t>
            </a:r>
            <a:endParaRPr lang="ko-KR" altLang="en-US" sz="6000" cap="none" dirty="0" smtClean="0" b="0">
              <a:latin typeface="문체부 쓰기 흘림체" charset="0"/>
              <a:ea typeface="문체부 쓰기 흘림체" charset="0"/>
            </a:endParaRPr>
          </a:p>
        </p:txBody>
      </p:sp>
      <p:sp>
        <p:nvSpPr>
          <p:cNvPr id="3" name="세로 텍스트 개체 틀 2"/>
          <p:cNvSpPr txBox="1">
            <a:spLocks/>
          </p:cNvSpPr>
          <p:nvPr>
            <p:ph type="body" idx="1"/>
          </p:nvPr>
        </p:nvSpPr>
        <p:spPr>
          <a:xfrm rot="0">
            <a:off x="632460" y="692785"/>
            <a:ext cx="8009255" cy="5854065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Tx/>
              <a:buNone/>
            </a:pPr>
            <a:endParaRPr lang="ko-KR" altLang="en-US" sz="3600" cap="none" dirty="0" smtClean="0" b="0">
              <a:solidFill>
                <a:schemeClr val="tx1">
                  <a:lumMod val="95000"/>
                  <a:lumOff val="5000"/>
                </a:schemeClr>
              </a:solidFill>
              <a:latin typeface="±¼¸²" charset="0"/>
              <a:ea typeface="±¼¸²" charset="0"/>
            </a:endParaRPr>
          </a:p>
          <a:p>
            <a:pPr marL="0" indent="0" algn="ctr" fontAlgn="auto" defTabSz="914400" ea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4800" cap="none" dirty="0" smtClean="0" b="0">
                <a:solidFill>
                  <a:schemeClr val="tx1">
                    <a:lumMod val="95000"/>
                    <a:lumOff val="5000"/>
                  </a:schemeClr>
                </a:solidFill>
                <a:latin typeface="문체부 쓰기 정체" charset="0"/>
                <a:ea typeface="문체부 쓰기 정체" charset="0"/>
              </a:rPr>
              <a:t>달콤한</a:t>
            </a:r>
            <a:r>
              <a:rPr lang="en-US" altLang="ko-KR" sz="4800" cap="none" dirty="0" smtClean="0" b="0">
                <a:solidFill>
                  <a:schemeClr val="tx1">
                    <a:lumMod val="95000"/>
                    <a:lumOff val="5000"/>
                  </a:schemeClr>
                </a:solidFill>
                <a:latin typeface="±¼¸²" charset="0"/>
                <a:ea typeface="±¼¸²" charset="0"/>
              </a:rPr>
              <a:t> </a:t>
            </a:r>
            <a:r>
              <a:rPr lang="en-US" altLang="ko-KR" sz="4800" cap="none" dirty="0" smtClean="0" b="0">
                <a:solidFill>
                  <a:schemeClr val="tx1">
                    <a:lumMod val="95000"/>
                    <a:lumOff val="5000"/>
                  </a:schemeClr>
                </a:solidFill>
                <a:latin typeface="문체부 쓰기 정체" charset="0"/>
                <a:ea typeface="문체부 쓰기 정체" charset="0"/>
              </a:rPr>
              <a:t>과일들로</a:t>
            </a:r>
            <a:r>
              <a:rPr lang="en-US" altLang="ko-KR" sz="4800" cap="none" dirty="0" smtClean="0" b="0">
                <a:solidFill>
                  <a:schemeClr val="tx1">
                    <a:lumMod val="95000"/>
                    <a:lumOff val="5000"/>
                  </a:schemeClr>
                </a:solidFill>
                <a:latin typeface="±¼¸²" charset="0"/>
                <a:ea typeface="±¼¸²" charset="0"/>
              </a:rPr>
              <a:t> </a:t>
            </a:r>
            <a:endParaRPr lang="ko-KR" altLang="en-US" sz="4800" cap="none" dirty="0" smtClean="0" b="0">
              <a:solidFill>
                <a:schemeClr val="tx1">
                  <a:lumMod val="95000"/>
                  <a:lumOff val="5000"/>
                </a:schemeClr>
              </a:solidFill>
              <a:latin typeface="±¼¸²" charset="0"/>
              <a:ea typeface="±¼¸²" charset="0"/>
            </a:endParaRPr>
          </a:p>
          <a:p>
            <a:pPr marL="0" indent="0" algn="ctr" fontAlgn="auto" defTabSz="914400" ea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4800" cap="none" dirty="0" smtClean="0" b="0">
                <a:solidFill>
                  <a:schemeClr val="tx1">
                    <a:lumMod val="95000"/>
                    <a:lumOff val="5000"/>
                  </a:schemeClr>
                </a:solidFill>
                <a:latin typeface="문체부 쓰기 정체" charset="0"/>
                <a:ea typeface="문체부 쓰기 정체" charset="0"/>
              </a:rPr>
              <a:t>공부에</a:t>
            </a:r>
            <a:r>
              <a:rPr lang="en-US" altLang="ko-KR" sz="4800" cap="none" dirty="0" smtClean="0" b="0">
                <a:solidFill>
                  <a:schemeClr val="tx1">
                    <a:lumMod val="95000"/>
                    <a:lumOff val="5000"/>
                  </a:schemeClr>
                </a:solidFill>
                <a:latin typeface="±¼¸²" charset="0"/>
                <a:ea typeface="±¼¸²" charset="0"/>
              </a:rPr>
              <a:t> </a:t>
            </a:r>
            <a:r>
              <a:rPr lang="en-US" altLang="ko-KR" sz="4800" cap="none" dirty="0" smtClean="0" b="0">
                <a:solidFill>
                  <a:schemeClr val="tx1">
                    <a:lumMod val="95000"/>
                    <a:lumOff val="5000"/>
                  </a:schemeClr>
                </a:solidFill>
                <a:latin typeface="문체부 쓰기 정체" charset="0"/>
                <a:ea typeface="문체부 쓰기 정체" charset="0"/>
              </a:rPr>
              <a:t>지친</a:t>
            </a:r>
            <a:r>
              <a:rPr lang="en-US" altLang="ko-KR" sz="4800" cap="none" dirty="0" smtClean="0" b="0">
                <a:solidFill>
                  <a:schemeClr val="tx1">
                    <a:lumMod val="95000"/>
                    <a:lumOff val="5000"/>
                  </a:schemeClr>
                </a:solidFill>
                <a:latin typeface="±¼¸²" charset="0"/>
                <a:ea typeface="±¼¸²" charset="0"/>
              </a:rPr>
              <a:t> </a:t>
            </a:r>
            <a:r>
              <a:rPr lang="en-US" altLang="ko-KR" sz="4800" cap="none" dirty="0" smtClean="0" b="0">
                <a:solidFill>
                  <a:schemeClr val="tx1">
                    <a:lumMod val="95000"/>
                    <a:lumOff val="5000"/>
                  </a:schemeClr>
                </a:solidFill>
                <a:latin typeface="문체부 쓰기 정체" charset="0"/>
                <a:ea typeface="문체부 쓰기 정체" charset="0"/>
              </a:rPr>
              <a:t>친구들의</a:t>
            </a:r>
            <a:r>
              <a:rPr lang="en-US" altLang="ko-KR" sz="4800" cap="none" dirty="0" smtClean="0" b="0">
                <a:solidFill>
                  <a:schemeClr val="tx1">
                    <a:lumMod val="95000"/>
                    <a:lumOff val="5000"/>
                  </a:schemeClr>
                </a:solidFill>
                <a:latin typeface="±¼¸²" charset="0"/>
                <a:ea typeface="±¼¸²" charset="0"/>
              </a:rPr>
              <a:t> </a:t>
            </a:r>
            <a:endParaRPr lang="ko-KR" altLang="en-US" sz="4800" cap="none" dirty="0" smtClean="0" b="0">
              <a:solidFill>
                <a:schemeClr val="tx1">
                  <a:lumMod val="95000"/>
                  <a:lumOff val="5000"/>
                </a:schemeClr>
              </a:solidFill>
              <a:latin typeface="±¼¸²" charset="0"/>
              <a:ea typeface="±¼¸²" charset="0"/>
            </a:endParaRPr>
          </a:p>
          <a:p>
            <a:pPr marL="0" indent="0" algn="ctr" fontAlgn="auto" defTabSz="914400" ea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4800" cap="none" dirty="0" smtClean="0" b="0">
                <a:solidFill>
                  <a:schemeClr val="tx1">
                    <a:lumMod val="95000"/>
                    <a:lumOff val="5000"/>
                  </a:schemeClr>
                </a:solidFill>
                <a:latin typeface="문체부 쓰기 정체" charset="0"/>
                <a:ea typeface="문체부 쓰기 정체" charset="0"/>
              </a:rPr>
              <a:t>피로를</a:t>
            </a:r>
            <a:r>
              <a:rPr lang="en-US" altLang="ko-KR" sz="4800" cap="none" dirty="0" smtClean="0" b="0">
                <a:solidFill>
                  <a:schemeClr val="tx1">
                    <a:lumMod val="95000"/>
                    <a:lumOff val="5000"/>
                  </a:schemeClr>
                </a:solidFill>
                <a:latin typeface="±¼¸²" charset="0"/>
                <a:ea typeface="±¼¸²" charset="0"/>
              </a:rPr>
              <a:t> </a:t>
            </a:r>
            <a:r>
              <a:rPr lang="en-US" altLang="ko-KR" sz="4800" cap="none" dirty="0" smtClean="0" b="0">
                <a:solidFill>
                  <a:schemeClr val="tx1">
                    <a:lumMod val="95000"/>
                    <a:lumOff val="5000"/>
                  </a:schemeClr>
                </a:solidFill>
                <a:latin typeface="문체부 쓰기 정체" charset="0"/>
                <a:ea typeface="문체부 쓰기 정체" charset="0"/>
              </a:rPr>
              <a:t>녹아내리게</a:t>
            </a:r>
            <a:r>
              <a:rPr lang="en-US" altLang="ko-KR" sz="4800" cap="none" dirty="0" smtClean="0" b="0">
                <a:solidFill>
                  <a:schemeClr val="tx1">
                    <a:lumMod val="95000"/>
                    <a:lumOff val="5000"/>
                  </a:schemeClr>
                </a:solidFill>
                <a:latin typeface="±¼¸²" charset="0"/>
                <a:ea typeface="±¼¸²" charset="0"/>
              </a:rPr>
              <a:t> </a:t>
            </a:r>
            <a:r>
              <a:rPr lang="en-US" altLang="ko-KR" sz="4800" cap="none" dirty="0" smtClean="0" b="0">
                <a:solidFill>
                  <a:schemeClr val="tx1">
                    <a:lumMod val="95000"/>
                    <a:lumOff val="5000"/>
                  </a:schemeClr>
                </a:solidFill>
                <a:latin typeface="문체부 쓰기 정체" charset="0"/>
                <a:ea typeface="문체부 쓰기 정체" charset="0"/>
              </a:rPr>
              <a:t>하는</a:t>
            </a:r>
            <a:r>
              <a:rPr lang="en-US" altLang="ko-KR" sz="4800" cap="none" dirty="0" smtClean="0" b="0">
                <a:solidFill>
                  <a:schemeClr val="tx1">
                    <a:lumMod val="95000"/>
                    <a:lumOff val="5000"/>
                  </a:schemeClr>
                </a:solidFill>
                <a:latin typeface="±¼¸²" charset="0"/>
                <a:ea typeface="±¼¸²" charset="0"/>
              </a:rPr>
              <a:t> </a:t>
            </a:r>
            <a:endParaRPr lang="ko-KR" altLang="en-US" sz="4800" cap="none" dirty="0" smtClean="0" b="0">
              <a:solidFill>
                <a:schemeClr val="tx1">
                  <a:lumMod val="95000"/>
                  <a:lumOff val="5000"/>
                </a:schemeClr>
              </a:solidFill>
              <a:latin typeface="±¼¸²" charset="0"/>
              <a:ea typeface="±¼¸²" charset="0"/>
            </a:endParaRPr>
          </a:p>
          <a:p>
            <a:pPr marL="0" indent="0" algn="ctr" fontAlgn="auto" defTabSz="914400" ea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4800" cap="none" dirty="0" smtClean="0" b="0">
                <a:solidFill>
                  <a:srgbClr val="FF00FF"/>
                </a:solidFill>
                <a:latin typeface="문체부 쓰기 정체" charset="0"/>
                <a:ea typeface="문체부 쓰기 정체" charset="0"/>
              </a:rPr>
              <a:t>달콤</a:t>
            </a:r>
            <a:r>
              <a:rPr lang="en-US" altLang="ko-KR" sz="4800" cap="none" dirty="0" smtClean="0" b="0">
                <a:solidFill>
                  <a:schemeClr val="tx1">
                    <a:lumMod val="95000"/>
                    <a:lumOff val="5000"/>
                  </a:schemeClr>
                </a:solidFill>
                <a:latin typeface="문체부 쓰기 정체" charset="0"/>
                <a:ea typeface="문체부 쓰기 정체" charset="0"/>
              </a:rPr>
              <a:t>하고도</a:t>
            </a:r>
            <a:r>
              <a:rPr lang="en-US" altLang="ko-KR" sz="4800" cap="none" dirty="0" smtClean="0" b="0">
                <a:solidFill>
                  <a:schemeClr val="tx1">
                    <a:lumMod val="95000"/>
                    <a:lumOff val="5000"/>
                  </a:schemeClr>
                </a:solidFill>
                <a:latin typeface="±¼¸²" charset="0"/>
                <a:ea typeface="±¼¸²" charset="0"/>
              </a:rPr>
              <a:t> </a:t>
            </a:r>
            <a:r>
              <a:rPr lang="en-US" altLang="ko-KR" sz="4800" cap="none" dirty="0" smtClean="0" b="0">
                <a:solidFill>
                  <a:srgbClr val="FF00FF"/>
                </a:solidFill>
                <a:latin typeface="문체부 쓰기 정체" charset="0"/>
                <a:ea typeface="문체부 쓰기 정체" charset="0"/>
              </a:rPr>
              <a:t>상큼</a:t>
            </a:r>
            <a:r>
              <a:rPr lang="en-US" altLang="ko-KR" sz="4800" cap="none" dirty="0" smtClean="0" b="0">
                <a:solidFill>
                  <a:schemeClr val="tx1">
                    <a:lumMod val="95000"/>
                    <a:lumOff val="5000"/>
                  </a:schemeClr>
                </a:solidFill>
                <a:latin typeface="문체부 쓰기 정체" charset="0"/>
                <a:ea typeface="문체부 쓰기 정체" charset="0"/>
              </a:rPr>
              <a:t>한</a:t>
            </a:r>
            <a:r>
              <a:rPr lang="en-US" altLang="ko-KR" sz="4800" cap="none" dirty="0" smtClean="0" b="0">
                <a:solidFill>
                  <a:schemeClr val="tx1">
                    <a:lumMod val="95000"/>
                    <a:lumOff val="5000"/>
                  </a:schemeClr>
                </a:solidFill>
                <a:latin typeface="±¼¸²" charset="0"/>
                <a:ea typeface="±¼¸²" charset="0"/>
              </a:rPr>
              <a:t> </a:t>
            </a:r>
            <a:r>
              <a:rPr lang="en-US" altLang="ko-KR" sz="4800" cap="none" dirty="0" smtClean="0" b="0">
                <a:solidFill>
                  <a:schemeClr val="tx1">
                    <a:lumMod val="95000"/>
                    <a:lumOff val="5000"/>
                  </a:schemeClr>
                </a:solidFill>
                <a:latin typeface="문체부 쓰기 정체" charset="0"/>
                <a:ea typeface="문체부 쓰기 정체" charset="0"/>
              </a:rPr>
              <a:t>과일동산으로</a:t>
            </a:r>
            <a:r>
              <a:rPr lang="en-US" altLang="ko-KR" sz="4800" cap="none" dirty="0" smtClean="0" b="0">
                <a:solidFill>
                  <a:schemeClr val="tx1">
                    <a:lumMod val="95000"/>
                    <a:lumOff val="5000"/>
                  </a:schemeClr>
                </a:solidFill>
                <a:latin typeface="±¼¸²" charset="0"/>
                <a:ea typeface="±¼¸²" charset="0"/>
              </a:rPr>
              <a:t> </a:t>
            </a:r>
            <a:r>
              <a:rPr lang="en-US" altLang="ko-KR" sz="4800" cap="none" dirty="0" smtClean="0" b="0">
                <a:solidFill>
                  <a:schemeClr val="tx1">
                    <a:lumMod val="95000"/>
                    <a:lumOff val="5000"/>
                  </a:schemeClr>
                </a:solidFill>
                <a:latin typeface="문체부 쓰기 정체" charset="0"/>
                <a:ea typeface="문체부 쓰기 정체" charset="0"/>
              </a:rPr>
              <a:t>친구들을</a:t>
            </a:r>
            <a:r>
              <a:rPr lang="en-US" altLang="ko-KR" sz="4800" cap="none" dirty="0" smtClean="0" b="0">
                <a:solidFill>
                  <a:schemeClr val="tx1">
                    <a:lumMod val="95000"/>
                    <a:lumOff val="5000"/>
                  </a:schemeClr>
                </a:solidFill>
                <a:latin typeface="±¼¸²" charset="0"/>
                <a:ea typeface="±¼¸²" charset="0"/>
              </a:rPr>
              <a:t> </a:t>
            </a:r>
            <a:r>
              <a:rPr lang="en-US" altLang="ko-KR" sz="4800" cap="none" dirty="0" smtClean="0" b="0">
                <a:solidFill>
                  <a:schemeClr val="tx1">
                    <a:lumMod val="95000"/>
                    <a:lumOff val="5000"/>
                  </a:schemeClr>
                </a:solidFill>
                <a:latin typeface="문체부 쓰기 정체" charset="0"/>
                <a:ea typeface="문체부 쓰기 정체" charset="0"/>
              </a:rPr>
              <a:t>초대합니다</a:t>
            </a:r>
            <a:r>
              <a:rPr lang="en-US" altLang="ko-KR" sz="4800" cap="none" dirty="0" smtClean="0" b="0">
                <a:solidFill>
                  <a:schemeClr val="tx1">
                    <a:lumMod val="95000"/>
                    <a:lumOff val="5000"/>
                  </a:schemeClr>
                </a:solidFill>
                <a:latin typeface="±¼¸²" charset="0"/>
                <a:ea typeface="±¼¸²" charset="0"/>
              </a:rPr>
              <a:t>.</a:t>
            </a:r>
            <a:endParaRPr lang="ko-KR" altLang="en-US" sz="4800" cap="none" dirty="0" smtClean="0" b="0">
              <a:solidFill>
                <a:schemeClr val="tx1">
                  <a:lumMod val="95000"/>
                  <a:lumOff val="5000"/>
                </a:schemeClr>
              </a:solidFill>
              <a:latin typeface="±¼¸²" charset="0"/>
              <a:ea typeface="±¼¸²" charset="0"/>
            </a:endParaRPr>
          </a:p>
        </p:txBody>
      </p:sp>
      <p:pic>
        <p:nvPicPr>
          <p:cNvPr id="6" name="그림 5" descr="C:/Users/ì§í/AppData/Roaming/PolarisOffice/ETemp/6368_8008488/image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8526780" y="394335"/>
            <a:ext cx="2214245" cy="2665095"/>
          </a:xfrm>
          <a:prstGeom prst="rect"/>
          <a:noFill/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60475" cy="8020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2241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188595"/>
            <a:ext cx="10363835" cy="864235"/>
          </a:xfrm>
        </p:spPr>
        <p:txBody>
          <a:bodyPr>
            <a:normAutofit/>
          </a:bodyPr>
          <a:lstStyle/>
          <a:p>
            <a:r>
              <a:rPr lang="ko-KR" altLang="en-US" sz="4800" dirty="0" smtClean="0">
                <a:ea typeface="문체부 쓰기 정체" pitchFamily="17" charset="-127"/>
              </a:rPr>
              <a:t>사용 재료</a:t>
            </a:r>
            <a:endParaRPr lang="ko-KR" altLang="en-US" sz="4800" dirty="0">
              <a:ea typeface="문체부 쓰기 정체" pitchFamily="17" charset="-127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998855" y="1220470"/>
          <a:ext cx="10138410" cy="4745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9735"/>
                <a:gridCol w="1689735"/>
                <a:gridCol w="1689735"/>
                <a:gridCol w="1689735"/>
                <a:gridCol w="1689735"/>
                <a:gridCol w="1689735"/>
              </a:tblGrid>
              <a:tr h="2040890">
                <a:tc>
                  <a:txBody>
                    <a:bodyPr/>
                    <a:lstStyle/>
                    <a:p>
                      <a:pPr marL="0" indent="0" algn="l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1800" kern="1200" dirty="0" smtClean="0" b="0">
                        <a:solidFill>
                          <a:srgbClr val="FFFFFF"/>
                        </a:solidFill>
                        <a:latin typeface="±¼¸²" charset="0"/>
                        <a:ea typeface="±¼¸²" charset="0"/>
                      </a:endParaRPr>
                    </a:p>
                  </a:txBody>
                  <a:tcPr marL="91440" marR="91440" marT="45720" marB="45720" anchor="t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1800" kern="1200" dirty="0" smtClean="0" b="0">
                        <a:solidFill>
                          <a:srgbClr val="FFFFFF"/>
                        </a:solidFill>
                        <a:latin typeface="±¼¸²" charset="0"/>
                        <a:ea typeface="±¼¸²" charset="0"/>
                      </a:endParaRPr>
                    </a:p>
                  </a:txBody>
                  <a:tcPr marL="91440" marR="91440" marT="45720" marB="45720" anchor="t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1800" kern="1200" dirty="0" smtClean="0" b="0">
                        <a:solidFill>
                          <a:srgbClr val="FFFFFF"/>
                        </a:solidFill>
                        <a:latin typeface="±¼¸²" charset="0"/>
                        <a:ea typeface="±¼¸²" charset="0"/>
                      </a:endParaRPr>
                    </a:p>
                  </a:txBody>
                  <a:tcPr marL="91440" marR="91440" marT="45720" marB="45720" anchor="t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1800" kern="1200" dirty="0" smtClean="0" b="0">
                        <a:solidFill>
                          <a:srgbClr val="FFFFFF"/>
                        </a:solidFill>
                        <a:latin typeface="±¼¸²" charset="0"/>
                        <a:ea typeface="±¼¸²" charset="0"/>
                      </a:endParaRPr>
                    </a:p>
                  </a:txBody>
                  <a:tcPr marL="91440" marR="91440" marT="45720" marB="45720" anchor="t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1800" kern="1200" dirty="0" smtClean="0" b="0">
                        <a:solidFill>
                          <a:srgbClr val="FFFFFF"/>
                        </a:solidFill>
                        <a:latin typeface="±¼¸²" charset="0"/>
                        <a:ea typeface="±¼¸²" charset="0"/>
                      </a:endParaRPr>
                    </a:p>
                  </a:txBody>
                  <a:tcPr marL="91440" marR="91440" marT="45720" marB="45720" anchor="t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1800" kern="1200" dirty="0" smtClean="0" b="0">
                        <a:solidFill>
                          <a:srgbClr val="FFFFFF"/>
                        </a:solidFill>
                        <a:latin typeface="±¼¸²" charset="0"/>
                        <a:ea typeface="±¼¸²" charset="0"/>
                      </a:endParaRPr>
                    </a:p>
                  </a:txBody>
                  <a:tcPr marL="91440" marR="91440" marT="45720" marB="45720" anchor="t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400" kern="1200" dirty="0" smtClean="0" b="0">
                          <a:solidFill>
                            <a:srgbClr val="000000"/>
                          </a:solidFill>
                          <a:latin typeface="문체부 쓰기 정체" charset="0"/>
                          <a:ea typeface="문체부 쓰기 정체" charset="0"/>
                        </a:rPr>
                        <a:t>밀가루</a:t>
                      </a:r>
                      <a:endParaRPr lang="ko-KR" altLang="en-US" sz="2400" kern="1200" dirty="0" smtClean="0" b="0">
                        <a:solidFill>
                          <a:srgbClr val="000000"/>
                        </a:solidFill>
                        <a:latin typeface="문체부 쓰기 정체" charset="0"/>
                        <a:ea typeface="문체부 쓰기 정체" charset="0"/>
                      </a:endParaRPr>
                    </a:p>
                  </a:txBody>
                  <a:tcPr marL="91440" marR="91440" marT="45720" marB="45720" anchor="t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400" kern="1200" dirty="0" smtClean="0" b="0">
                          <a:solidFill>
                            <a:srgbClr val="000000"/>
                          </a:solidFill>
                          <a:latin typeface="문체부 쓰기 정체" charset="0"/>
                          <a:ea typeface="문체부 쓰기 정체" charset="0"/>
                        </a:rPr>
                        <a:t>달걀흰자</a:t>
                      </a:r>
                      <a:endParaRPr lang="ko-KR" altLang="en-US" sz="2400" kern="1200" dirty="0" smtClean="0" b="0">
                        <a:solidFill>
                          <a:srgbClr val="000000"/>
                        </a:solidFill>
                        <a:latin typeface="문체부 쓰기 정체" charset="0"/>
                        <a:ea typeface="문체부 쓰기 정체" charset="0"/>
                      </a:endParaRPr>
                    </a:p>
                  </a:txBody>
                  <a:tcPr marL="91440" marR="91440" marT="45720" marB="45720" anchor="t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400" kern="1200" dirty="0" smtClean="0" b="0">
                          <a:solidFill>
                            <a:srgbClr val="000000"/>
                          </a:solidFill>
                          <a:latin typeface="문체부 쓰기 정체" charset="0"/>
                          <a:ea typeface="문체부 쓰기 정체" charset="0"/>
                        </a:rPr>
                        <a:t>설탕</a:t>
                      </a:r>
                      <a:endParaRPr lang="ko-KR" altLang="en-US" sz="2400" kern="1200" dirty="0" smtClean="0" b="0">
                        <a:solidFill>
                          <a:srgbClr val="000000"/>
                        </a:solidFill>
                        <a:latin typeface="문체부 쓰기 정체" charset="0"/>
                        <a:ea typeface="문체부 쓰기 정체" charset="0"/>
                      </a:endParaRPr>
                    </a:p>
                  </a:txBody>
                  <a:tcPr marL="91440" marR="91440" marT="45720" marB="45720" anchor="t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400" kern="1200" dirty="0" smtClean="0" b="0">
                          <a:solidFill>
                            <a:srgbClr val="000000"/>
                          </a:solidFill>
                          <a:latin typeface="문체부 쓰기 정체" charset="0"/>
                          <a:ea typeface="문체부 쓰기 정체" charset="0"/>
                        </a:rPr>
                        <a:t>버터</a:t>
                      </a:r>
                      <a:endParaRPr lang="ko-KR" altLang="en-US" sz="2400" kern="1200" dirty="0" smtClean="0" b="0">
                        <a:solidFill>
                          <a:srgbClr val="000000"/>
                        </a:solidFill>
                        <a:latin typeface="문체부 쓰기 정체" charset="0"/>
                        <a:ea typeface="문체부 쓰기 정체" charset="0"/>
                      </a:endParaRPr>
                    </a:p>
                  </a:txBody>
                  <a:tcPr marL="91440" marR="91440" marT="45720" marB="45720" anchor="t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400" kern="1200" dirty="0" smtClean="0" b="0">
                          <a:solidFill>
                            <a:srgbClr val="000000"/>
                          </a:solidFill>
                          <a:latin typeface="문체부 쓰기 정체" charset="0"/>
                          <a:ea typeface="문체부 쓰기 정체" charset="0"/>
                        </a:rPr>
                        <a:t>소금</a:t>
                      </a:r>
                      <a:endParaRPr lang="ko-KR" altLang="en-US" sz="2400" kern="1200" dirty="0" smtClean="0" b="0">
                        <a:solidFill>
                          <a:srgbClr val="000000"/>
                        </a:solidFill>
                        <a:latin typeface="문체부 쓰기 정체" charset="0"/>
                        <a:ea typeface="문체부 쓰기 정체" charset="0"/>
                      </a:endParaRPr>
                    </a:p>
                  </a:txBody>
                  <a:tcPr marL="91440" marR="91440" marT="45720" marB="45720" anchor="t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400" kern="1200" dirty="0" smtClean="0" b="0">
                          <a:solidFill>
                            <a:srgbClr val="000000"/>
                          </a:solidFill>
                          <a:latin typeface="문체부 쓰기 정체" charset="0"/>
                          <a:ea typeface="문체부 쓰기 정체" charset="0"/>
                        </a:rPr>
                        <a:t>크림치즈</a:t>
                      </a:r>
                      <a:endParaRPr lang="ko-KR" altLang="en-US" sz="2400" kern="1200" dirty="0" smtClean="0" b="0">
                        <a:solidFill>
                          <a:srgbClr val="000000"/>
                        </a:solidFill>
                        <a:latin typeface="문체부 쓰기 정체" charset="0"/>
                        <a:ea typeface="문체부 쓰기 정체" charset="0"/>
                      </a:endParaRPr>
                    </a:p>
                  </a:txBody>
                  <a:tcPr marL="91440" marR="91440" marT="45720" marB="45720" anchor="t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83715"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2400" kern="1200" dirty="0" smtClean="0" b="0">
                        <a:solidFill>
                          <a:srgbClr val="000000"/>
                        </a:solidFill>
                        <a:latin typeface="문체부 쓰기 정체" charset="0"/>
                        <a:ea typeface="문체부 쓰기 정체" charset="0"/>
                      </a:endParaRPr>
                    </a:p>
                  </a:txBody>
                  <a:tcPr marL="91440" marR="91440" marT="45720" marB="45720" anchor="t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2400" kern="1200" dirty="0" smtClean="0" b="0">
                        <a:solidFill>
                          <a:srgbClr val="000000"/>
                        </a:solidFill>
                        <a:latin typeface="문체부 쓰기 정체" charset="0"/>
                        <a:ea typeface="문체부 쓰기 정체" charset="0"/>
                      </a:endParaRPr>
                    </a:p>
                  </a:txBody>
                  <a:tcPr marL="91440" marR="91440" marT="45720" marB="45720" anchor="t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2400" kern="1200" dirty="0" smtClean="0" b="0">
                        <a:solidFill>
                          <a:srgbClr val="000000"/>
                        </a:solidFill>
                        <a:latin typeface="문체부 쓰기 정체" charset="0"/>
                        <a:ea typeface="문체부 쓰기 정체" charset="0"/>
                      </a:endParaRPr>
                    </a:p>
                  </a:txBody>
                  <a:tcPr marL="91440" marR="91440" marT="45720" marB="45720" anchor="t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2400" kern="1200" dirty="0" smtClean="0" b="0">
                        <a:solidFill>
                          <a:srgbClr val="000000"/>
                        </a:solidFill>
                        <a:latin typeface="문체부 쓰기 정체" charset="0"/>
                        <a:ea typeface="문체부 쓰기 정체" charset="0"/>
                      </a:endParaRPr>
                    </a:p>
                  </a:txBody>
                  <a:tcPr marL="91440" marR="91440" marT="45720" marB="45720" anchor="t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2400" kern="1200" dirty="0" smtClean="0" b="0">
                        <a:solidFill>
                          <a:srgbClr val="000000"/>
                        </a:solidFill>
                        <a:latin typeface="문체부 쓰기 정체" charset="0"/>
                        <a:ea typeface="문체부 쓰기 정체" charset="0"/>
                      </a:endParaRPr>
                    </a:p>
                  </a:txBody>
                  <a:tcPr marL="91440" marR="91440" marT="45720" marB="45720" anchor="t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2400" kern="1200" dirty="0" smtClean="0" b="0">
                        <a:solidFill>
                          <a:srgbClr val="000000"/>
                        </a:solidFill>
                        <a:latin typeface="문체부 쓰기 정체" charset="0"/>
                        <a:ea typeface="문체부 쓰기 정체" charset="0"/>
                      </a:endParaRPr>
                    </a:p>
                  </a:txBody>
                  <a:tcPr marL="91440" marR="91440" marT="45720" marB="45720" anchor="t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400" kern="1200" dirty="0" smtClean="0" b="0">
                          <a:solidFill>
                            <a:srgbClr val="000000"/>
                          </a:solidFill>
                          <a:latin typeface="문체부 쓰기 정체" charset="0"/>
                          <a:ea typeface="문체부 쓰기 정체" charset="0"/>
                        </a:rPr>
                        <a:t>생크림</a:t>
                      </a:r>
                      <a:endParaRPr lang="ko-KR" altLang="en-US" sz="2400" kern="1200" dirty="0" smtClean="0" b="0">
                        <a:solidFill>
                          <a:srgbClr val="000000"/>
                        </a:solidFill>
                        <a:latin typeface="문체부 쓰기 정체" charset="0"/>
                        <a:ea typeface="문체부 쓰기 정체" charset="0"/>
                      </a:endParaRPr>
                    </a:p>
                  </a:txBody>
                  <a:tcPr marL="91440" marR="91440" marT="45720" marB="45720" anchor="t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400" kern="1200" dirty="0" smtClean="0" b="0">
                          <a:solidFill>
                            <a:srgbClr val="000000"/>
                          </a:solidFill>
                          <a:latin typeface="문체부 쓰기 정체" charset="0"/>
                          <a:ea typeface="문체부 쓰기 정체" charset="0"/>
                        </a:rPr>
                        <a:t>복숭아</a:t>
                      </a:r>
                      <a:endParaRPr lang="ko-KR" altLang="en-US" sz="2400" kern="1200" dirty="0" smtClean="0" b="0">
                        <a:solidFill>
                          <a:srgbClr val="000000"/>
                        </a:solidFill>
                        <a:latin typeface="문체부 쓰기 정체" charset="0"/>
                        <a:ea typeface="문체부 쓰기 정체" charset="0"/>
                      </a:endParaRPr>
                    </a:p>
                  </a:txBody>
                  <a:tcPr marL="91440" marR="91440" marT="45720" marB="45720" anchor="t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400" kern="1200" dirty="0" smtClean="0" b="0">
                          <a:solidFill>
                            <a:srgbClr val="000000"/>
                          </a:solidFill>
                          <a:latin typeface="문체부 쓰기 정체" charset="0"/>
                          <a:ea typeface="문체부 쓰기 정체" charset="0"/>
                        </a:rPr>
                        <a:t>파인애플</a:t>
                      </a:r>
                      <a:endParaRPr lang="ko-KR" altLang="en-US" sz="2400" kern="1200" dirty="0" smtClean="0" b="0">
                        <a:solidFill>
                          <a:srgbClr val="000000"/>
                        </a:solidFill>
                        <a:latin typeface="문체부 쓰기 정체" charset="0"/>
                        <a:ea typeface="문체부 쓰기 정체" charset="0"/>
                      </a:endParaRPr>
                    </a:p>
                  </a:txBody>
                  <a:tcPr marL="91440" marR="91440" marT="45720" marB="45720" anchor="t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400" kern="1200" dirty="0" smtClean="0" b="0">
                          <a:solidFill>
                            <a:srgbClr val="000000"/>
                          </a:solidFill>
                          <a:latin typeface="문체부 쓰기 정체" charset="0"/>
                          <a:ea typeface="문체부 쓰기 정체" charset="0"/>
                        </a:rPr>
                        <a:t>자몽</a:t>
                      </a:r>
                      <a:endParaRPr lang="ko-KR" altLang="en-US" sz="2400" kern="1200" dirty="0" smtClean="0" b="0">
                        <a:solidFill>
                          <a:srgbClr val="000000"/>
                        </a:solidFill>
                        <a:latin typeface="문체부 쓰기 정체" charset="0"/>
                        <a:ea typeface="문체부 쓰기 정체" charset="0"/>
                      </a:endParaRPr>
                    </a:p>
                  </a:txBody>
                  <a:tcPr marL="91440" marR="91440" marT="45720" marB="45720" anchor="t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400" kern="1200" dirty="0" smtClean="0" b="0">
                          <a:solidFill>
                            <a:srgbClr val="000000"/>
                          </a:solidFill>
                          <a:latin typeface="문체부 쓰기 정체" charset="0"/>
                          <a:ea typeface="문체부 쓰기 정체" charset="0"/>
                        </a:rPr>
                        <a:t>자두</a:t>
                      </a:r>
                      <a:endParaRPr lang="ko-KR" altLang="en-US" sz="2400" kern="1200" dirty="0" smtClean="0" b="0">
                        <a:solidFill>
                          <a:srgbClr val="000000"/>
                        </a:solidFill>
                        <a:latin typeface="문체부 쓰기 정체" charset="0"/>
                        <a:ea typeface="문체부 쓰기 정체" charset="0"/>
                      </a:endParaRPr>
                    </a:p>
                  </a:txBody>
                  <a:tcPr marL="91440" marR="91440" marT="45720" marB="45720" anchor="t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400" kern="1200" dirty="0" smtClean="0" b="0">
                          <a:solidFill>
                            <a:srgbClr val="000000"/>
                          </a:solidFill>
                          <a:latin typeface="문체부 쓰기 정체" charset="0"/>
                          <a:ea typeface="문체부 쓰기 정체" charset="0"/>
                        </a:rPr>
                        <a:t>키위</a:t>
                      </a:r>
                      <a:endParaRPr lang="ko-KR" altLang="en-US" sz="2400" kern="1200" dirty="0" smtClean="0" b="0">
                        <a:solidFill>
                          <a:srgbClr val="000000"/>
                        </a:solidFill>
                        <a:latin typeface="문체부 쓰기 정체" charset="0"/>
                        <a:ea typeface="문체부 쓰기 정체" charset="0"/>
                      </a:endParaRPr>
                    </a:p>
                  </a:txBody>
                  <a:tcPr marL="91440" marR="91440" marT="45720" marB="45720" anchor="t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515" y="1236980"/>
            <a:ext cx="1368425" cy="195834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055" y="1224280"/>
            <a:ext cx="1368425" cy="198882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575" y="1224915"/>
            <a:ext cx="1075690" cy="100711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980" y="1236980"/>
            <a:ext cx="1296035" cy="197612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145" y="1236980"/>
            <a:ext cx="1368425" cy="197612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575" y="2232025"/>
            <a:ext cx="1075690" cy="96329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695" y="1236980"/>
            <a:ext cx="1368425" cy="1963420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515" y="3771265"/>
            <a:ext cx="1306195" cy="1674495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055" y="3771265"/>
            <a:ext cx="1368425" cy="1659890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145" y="3771265"/>
            <a:ext cx="1368425" cy="1674495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980" y="3771265"/>
            <a:ext cx="1296035" cy="165989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695" y="3771265"/>
            <a:ext cx="1368425" cy="1659890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575" y="3771265"/>
            <a:ext cx="1075690" cy="1659890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60475" cy="8020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8113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116840"/>
            <a:ext cx="10973435" cy="1008380"/>
          </a:xfrm>
        </p:spPr>
        <p:txBody>
          <a:bodyPr>
            <a:normAutofit/>
          </a:bodyPr>
          <a:lstStyle/>
          <a:p>
            <a:r>
              <a:rPr lang="ko-KR" altLang="en-US" sz="4800" dirty="0" smtClean="0">
                <a:ea typeface="문체부 쓰기 정체" pitchFamily="17" charset="-127"/>
              </a:rPr>
              <a:t>요리 과정</a:t>
            </a:r>
            <a:endParaRPr lang="ko-KR" altLang="en-US" sz="4800" dirty="0">
              <a:ea typeface="문체부 쓰기 정체" pitchFamily="17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70" y="1260475"/>
            <a:ext cx="1368425" cy="1368425"/>
          </a:xfrm>
          <a:prstGeom prst="rect">
            <a:avLst/>
          </a:prstGeom>
        </p:spPr>
      </p:pic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623570" y="2620010"/>
          <a:ext cx="1800225" cy="768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25"/>
              </a:tblGrid>
              <a:tr h="768350"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200" kern="1200" dirty="0" smtClean="0" b="0">
                          <a:solidFill>
                            <a:schemeClr val="tx1"/>
                          </a:solidFill>
                          <a:latin typeface="문체부 쓰기 정체" charset="0"/>
                          <a:ea typeface="문체부 쓰기 정체" charset="0"/>
                        </a:rPr>
                        <a:t>1.달걀 흰자 거품 내기</a:t>
                      </a:r>
                      <a:endParaRPr lang="ko-KR" altLang="en-US" sz="2200" kern="1200" dirty="0" smtClean="0" b="0">
                        <a:solidFill>
                          <a:schemeClr val="tx1"/>
                        </a:solidFill>
                        <a:latin typeface="문체부 쓰기 정체" charset="0"/>
                        <a:ea typeface="문체부 쓰기 정체" charset="0"/>
                      </a:endParaRPr>
                    </a:p>
                  </a:txBody>
                  <a:tcPr marL="91440" marR="91440" marT="45720" marB="45720" anchor="t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285" y="1260475"/>
            <a:ext cx="1368425" cy="1368425"/>
          </a:xfrm>
          <a:prstGeom prst="rect">
            <a:avLst/>
          </a:prstGeom>
        </p:spPr>
      </p:pic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2485390" y="2655570"/>
          <a:ext cx="2778125" cy="1013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8125"/>
              </a:tblGrid>
              <a:tr h="1013460"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kern="1200" dirty="0" smtClean="0" b="0">
                          <a:solidFill>
                            <a:schemeClr val="tx1"/>
                          </a:solidFill>
                          <a:latin typeface="문체부 쓰기 정체" charset="0"/>
                          <a:ea typeface="문체부 쓰기 정체" charset="0"/>
                        </a:rPr>
                        <a:t>2. 1에 설탕과 밀가루녹인 버터와</a:t>
                      </a:r>
                      <a:endParaRPr lang="ko-KR" altLang="en-US" sz="2000" kern="1200" dirty="0" smtClean="0" b="0">
                        <a:solidFill>
                          <a:schemeClr val="tx1"/>
                        </a:solidFill>
                        <a:latin typeface="문체부 쓰기 정체" charset="0"/>
                        <a:ea typeface="문체부 쓰기 정체" charset="0"/>
                      </a:endParaRPr>
                    </a:p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kern="1200" dirty="0" smtClean="0" b="0">
                          <a:solidFill>
                            <a:schemeClr val="tx1"/>
                          </a:solidFill>
                          <a:latin typeface="문체부 쓰기 정체" charset="0"/>
                          <a:ea typeface="문체부 쓰기 정체" charset="0"/>
                        </a:rPr>
                        <a:t>소금 섞기</a:t>
                      </a:r>
                      <a:endParaRPr lang="ko-KR" altLang="en-US" sz="2000" kern="1200" dirty="0" smtClean="0" b="0">
                        <a:solidFill>
                          <a:schemeClr val="tx1"/>
                        </a:solidFill>
                        <a:latin typeface="문체부 쓰기 정체" charset="0"/>
                        <a:ea typeface="문체부 쓰기 정체" charset="0"/>
                      </a:endParaRPr>
                    </a:p>
                  </a:txBody>
                  <a:tcPr marL="91440" marR="91440" marT="45720" marB="45720" anchor="t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" name="그림 9" descr="C:/Users/ì§í/AppData/Roaming/PolarisOffice/ETemp/6368_8008488/image22.jpeg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5878830" y="1254125"/>
            <a:ext cx="1393190" cy="1393190"/>
          </a:xfrm>
          <a:prstGeom prst="rect"/>
          <a:noFill/>
        </p:spPr>
      </p:pic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5628005" y="2620010"/>
          <a:ext cx="2018030" cy="1061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8030"/>
              </a:tblGrid>
              <a:tr h="1061085"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100" kern="1200" dirty="0" smtClean="0" b="0">
                          <a:solidFill>
                            <a:schemeClr val="tx1"/>
                          </a:solidFill>
                          <a:latin typeface="문체부 쓰기 정체" charset="0"/>
                          <a:ea typeface="문체부 쓰기 정체" charset="0"/>
                        </a:rPr>
                        <a:t>3. 동그랗게 펴서 오븐에 구워주기</a:t>
                      </a:r>
                      <a:endParaRPr lang="ko-KR" altLang="en-US" sz="2100" kern="1200" dirty="0" smtClean="0" b="0">
                        <a:solidFill>
                          <a:schemeClr val="tx1"/>
                        </a:solidFill>
                        <a:latin typeface="문체부 쓰기 정체" charset="0"/>
                        <a:ea typeface="문체부 쓰기 정체" charset="0"/>
                      </a:endParaRPr>
                    </a:p>
                  </a:txBody>
                  <a:tcPr marL="91440" marR="91440" marT="45720" marB="45720" anchor="t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왼쪽으로 구부러진 화살표 11"/>
          <p:cNvSpPr/>
          <p:nvPr/>
        </p:nvSpPr>
        <p:spPr>
          <a:xfrm>
            <a:off x="10043795" y="1518920"/>
            <a:ext cx="1511935" cy="3482975"/>
          </a:xfrm>
          <a:prstGeom prst="curvedLef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685" y="1228090"/>
            <a:ext cx="1392555" cy="1392555"/>
          </a:xfrm>
          <a:prstGeom prst="rect">
            <a:avLst/>
          </a:prstGeom>
        </p:spPr>
      </p:pic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8081645" y="2644775"/>
          <a:ext cx="1779270" cy="1013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9270"/>
              </a:tblGrid>
              <a:tr h="1013460"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kern="1200" dirty="0" smtClean="0" b="0">
                          <a:solidFill>
                            <a:schemeClr val="tx1"/>
                          </a:solidFill>
                          <a:latin typeface="문체부 쓰기 정체" charset="0"/>
                          <a:ea typeface="문체부 쓰기 정체" charset="0"/>
                        </a:rPr>
                        <a:t>4. 식기 전에 그릇 모양 내주기</a:t>
                      </a:r>
                      <a:endParaRPr lang="ko-KR" altLang="en-US" sz="2000" kern="1200" dirty="0" smtClean="0" b="0">
                        <a:solidFill>
                          <a:schemeClr val="tx1"/>
                        </a:solidFill>
                        <a:latin typeface="문체부 쓰기 정체" charset="0"/>
                        <a:ea typeface="문체부 쓰기 정체" charset="0"/>
                      </a:endParaRPr>
                    </a:p>
                  </a:txBody>
                  <a:tcPr marL="91440" marR="91440" marT="45720" marB="45720" anchor="t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6" name="그림 15" descr="C:/Users/ì§í/AppData/Roaming/PolarisOffice/ETemp/6368_8008488/image24.jpeg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8283575" y="3810000"/>
            <a:ext cx="1381125" cy="1381125"/>
          </a:xfrm>
          <a:prstGeom prst="rect"/>
          <a:noFill/>
        </p:spPr>
      </p:pic>
      <p:graphicFrame>
        <p:nvGraphicFramePr>
          <p:cNvPr id="17" name="표 16"/>
          <p:cNvGraphicFramePr>
            <a:graphicFrameLocks noGrp="1"/>
          </p:cNvGraphicFramePr>
          <p:nvPr/>
        </p:nvGraphicFramePr>
        <p:xfrm>
          <a:off x="8079105" y="5279390"/>
          <a:ext cx="1800225" cy="737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25"/>
              </a:tblGrid>
              <a:tr h="737870"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100" kern="1200" dirty="0" smtClean="0" b="0">
                          <a:solidFill>
                            <a:schemeClr val="tx1"/>
                          </a:solidFill>
                          <a:latin typeface="문체부 쓰기 정체" charset="0"/>
                          <a:ea typeface="문체부 쓰기 정체" charset="0"/>
                        </a:rPr>
                        <a:t>5. 생크림과 설탕 섞기</a:t>
                      </a:r>
                      <a:endParaRPr lang="ko-KR" altLang="en-US" sz="2100" kern="1200" dirty="0" smtClean="0" b="0">
                        <a:solidFill>
                          <a:schemeClr val="tx1"/>
                        </a:solidFill>
                        <a:latin typeface="문체부 쓰기 정체" charset="0"/>
                        <a:ea typeface="문체부 쓰기 정체" charset="0"/>
                      </a:endParaRPr>
                    </a:p>
                  </a:txBody>
                  <a:tcPr marL="91440" marR="91440" marT="45720" marB="45720" anchor="t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9" name="그림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830" y="3810000"/>
            <a:ext cx="1392555" cy="1392555"/>
          </a:xfrm>
          <a:prstGeom prst="rect">
            <a:avLst/>
          </a:prstGeom>
        </p:spPr>
      </p:pic>
      <p:graphicFrame>
        <p:nvGraphicFramePr>
          <p:cNvPr id="20" name="표 19"/>
          <p:cNvGraphicFramePr>
            <a:graphicFrameLocks noGrp="1"/>
          </p:cNvGraphicFramePr>
          <p:nvPr/>
        </p:nvGraphicFramePr>
        <p:xfrm>
          <a:off x="5394325" y="5274945"/>
          <a:ext cx="2289175" cy="737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9175"/>
              </a:tblGrid>
              <a:tr h="737870"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100" kern="1200" dirty="0" smtClean="0" b="0">
                          <a:solidFill>
                            <a:schemeClr val="tx1"/>
                          </a:solidFill>
                          <a:latin typeface="문체부 쓰기 정체" charset="0"/>
                          <a:ea typeface="문체부 쓰기 정체" charset="0"/>
                        </a:rPr>
                        <a:t>6. 5에 크림치즈 넣고 섞기</a:t>
                      </a:r>
                      <a:endParaRPr lang="ko-KR" altLang="en-US" sz="2100" kern="1200" dirty="0" smtClean="0" b="0">
                        <a:solidFill>
                          <a:schemeClr val="tx1"/>
                        </a:solidFill>
                        <a:latin typeface="문체부 쓰기 정체" charset="0"/>
                        <a:ea typeface="문체부 쓰기 정체" charset="0"/>
                      </a:endParaRPr>
                    </a:p>
                  </a:txBody>
                  <a:tcPr marL="91440" marR="91440" marT="45720" marB="45720" anchor="t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2" name="그림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285" y="3788410"/>
            <a:ext cx="1368425" cy="1368425"/>
          </a:xfrm>
          <a:prstGeom prst="rect">
            <a:avLst/>
          </a:prstGeom>
        </p:spPr>
      </p:pic>
      <p:graphicFrame>
        <p:nvGraphicFramePr>
          <p:cNvPr id="23" name="표 22"/>
          <p:cNvGraphicFramePr>
            <a:graphicFrameLocks noGrp="1"/>
          </p:cNvGraphicFramePr>
          <p:nvPr/>
        </p:nvGraphicFramePr>
        <p:xfrm>
          <a:off x="2884805" y="5247640"/>
          <a:ext cx="2108835" cy="768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8835"/>
              </a:tblGrid>
              <a:tr h="768350"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200" kern="1200" dirty="0" smtClean="0" b="0">
                          <a:solidFill>
                            <a:schemeClr val="tx1"/>
                          </a:solidFill>
                          <a:latin typeface="문체부 쓰기 정체" charset="0"/>
                          <a:ea typeface="문체부 쓰기 정체" charset="0"/>
                        </a:rPr>
                        <a:t>7. 과일 손질하기</a:t>
                      </a:r>
                      <a:endParaRPr lang="ko-KR" altLang="en-US" sz="2200" kern="1200" dirty="0" smtClean="0" b="0">
                        <a:solidFill>
                          <a:schemeClr val="tx1"/>
                        </a:solidFill>
                        <a:latin typeface="문체부 쓰기 정체" charset="0"/>
                        <a:ea typeface="문체부 쓰기 정체" charset="0"/>
                      </a:endParaRPr>
                    </a:p>
                  </a:txBody>
                  <a:tcPr marL="91440" marR="91440" marT="45720" marB="45720" anchor="t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70" y="3793490"/>
            <a:ext cx="1368425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7" name="표 26"/>
          <p:cNvGraphicFramePr>
            <a:graphicFrameLocks noGrp="1"/>
          </p:cNvGraphicFramePr>
          <p:nvPr/>
        </p:nvGraphicFramePr>
        <p:xfrm>
          <a:off x="433070" y="5229225"/>
          <a:ext cx="2307590" cy="737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7590"/>
              </a:tblGrid>
              <a:tr h="737870"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100" kern="1200" dirty="0" smtClean="0" b="0">
                          <a:solidFill>
                            <a:schemeClr val="tx1"/>
                          </a:solidFill>
                          <a:latin typeface="문체부 쓰기 정체" charset="0"/>
                          <a:ea typeface="문체부 쓰기 정체" charset="0"/>
                        </a:rPr>
                        <a:t>8. 6과7을 섞어 그릇에 넣어주기</a:t>
                      </a:r>
                      <a:endParaRPr lang="ko-KR" altLang="en-US" sz="2100" kern="1200" dirty="0" smtClean="0" b="0">
                        <a:solidFill>
                          <a:schemeClr val="tx1"/>
                        </a:solidFill>
                        <a:latin typeface="문체부 쓰기 정체" charset="0"/>
                        <a:ea typeface="문체부 쓰기 정체" charset="0"/>
                      </a:endParaRPr>
                    </a:p>
                  </a:txBody>
                  <a:tcPr marL="91440" marR="91440" marT="45720" marB="45720" anchor="t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8" name="오른쪽 화살표 27"/>
          <p:cNvSpPr/>
          <p:nvPr/>
        </p:nvSpPr>
        <p:spPr>
          <a:xfrm>
            <a:off x="2489200" y="1783080"/>
            <a:ext cx="504190" cy="32258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오른쪽 화살표 28"/>
          <p:cNvSpPr/>
          <p:nvPr/>
        </p:nvSpPr>
        <p:spPr>
          <a:xfrm>
            <a:off x="7489190" y="1762760"/>
            <a:ext cx="504190" cy="32258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오른쪽 화살표 29"/>
          <p:cNvSpPr/>
          <p:nvPr/>
        </p:nvSpPr>
        <p:spPr>
          <a:xfrm>
            <a:off x="5011420" y="1783080"/>
            <a:ext cx="504190" cy="32258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왼쪽 화살표 30"/>
          <p:cNvSpPr/>
          <p:nvPr/>
        </p:nvSpPr>
        <p:spPr>
          <a:xfrm>
            <a:off x="7489190" y="4405630"/>
            <a:ext cx="431800" cy="278130"/>
          </a:xfrm>
          <a:prstGeom prst="lef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왼쪽 화살표 31"/>
          <p:cNvSpPr/>
          <p:nvPr/>
        </p:nvSpPr>
        <p:spPr>
          <a:xfrm>
            <a:off x="5011420" y="4436110"/>
            <a:ext cx="431800" cy="278130"/>
          </a:xfrm>
          <a:prstGeom prst="lef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왼쪽 화살표 32"/>
          <p:cNvSpPr/>
          <p:nvPr/>
        </p:nvSpPr>
        <p:spPr>
          <a:xfrm>
            <a:off x="2525395" y="4405630"/>
            <a:ext cx="431800" cy="278130"/>
          </a:xfrm>
          <a:prstGeom prst="lef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4" name="그림 3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60475" cy="8020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1571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1" animBg="1"/>
      <p:bldP spid="10" grpId="2" animBg="1"/>
      <p:bldP spid="13" grpId="3" animBg="1"/>
      <p:bldP spid="16" grpId="4" animBg="1"/>
      <p:bldP spid="19" grpId="5" animBg="1"/>
      <p:bldP spid="22" grpId="6" animBg="1"/>
      <p:bldP spid="1026" grpId="7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" t="13449" r="100"/>
          <a:stretch/>
        </p:blipFill>
        <p:spPr>
          <a:xfrm>
            <a:off x="2055495" y="0"/>
            <a:ext cx="792353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4070" cy="1144270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bg1"/>
                </a:solidFill>
                <a:ea typeface="문체부 쓰기 정체" pitchFamily="17" charset="-127"/>
              </a:rPr>
              <a:t>이상한 나라의 과일동산</a:t>
            </a:r>
            <a:endParaRPr lang="ko-KR" altLang="en-US" dirty="0">
              <a:solidFill>
                <a:schemeClr val="bg1"/>
              </a:solidFill>
              <a:ea typeface="문체부 쓰기 정체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67290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0 L 0 -0.07212 " pathEditMode="relative" ptsTypes="" rAng="0">
                                      <p:cBhvr>
                                        <p:cTn id="7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 txBox="1">
            <a:spLocks/>
          </p:cNvSpPr>
          <p:nvPr>
            <p:ph type="title" orient="vert"/>
          </p:nvPr>
        </p:nvSpPr>
        <p:spPr>
          <a:xfrm rot="0">
            <a:off x="8576310" y="427990"/>
            <a:ext cx="3024505" cy="5854065"/>
          </a:xfrm>
          <a:prstGeom prst="rect"/>
        </p:spPr>
        <p:txBody>
          <a:bodyPr wrap="square" lIns="91440" tIns="45720" rIns="91440" bIns="45720" numCol="1" vert="eaVert" anchor="t">
            <a:normAutofit fontScale="100000" lnSpcReduction="0"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6000" cap="none" dirty="0" smtClean="0" b="0">
                <a:latin typeface="문체부 쓰기 흘림체" charset="0"/>
                <a:ea typeface="문체부 쓰기 흘림체" charset="0"/>
              </a:rPr>
              <a:t>신데렐라의 </a:t>
            </a:r>
            <a:r>
              <a:rPr lang="en-US" altLang="ko-KR" sz="6000" cap="none" dirty="0" smtClean="0" b="0">
                <a:latin typeface="문체부 쓰기 흘림체" charset="0"/>
                <a:ea typeface="문체부 쓰기 흘림체" charset="0"/>
              </a:rPr>
              <a:t/>
            </a:r>
            <a:br>
              <a:rPr lang="en-US" altLang="ko-KR" sz="6000" cap="none" dirty="0" smtClean="0" b="0">
                <a:latin typeface="문체부 쓰기 흘림체" charset="0"/>
                <a:ea typeface="문체부 쓰기 흘림체" charset="0"/>
              </a:rPr>
            </a:br>
            <a:r>
              <a:rPr lang="en-US" altLang="ko-KR" sz="6000" cap="none" dirty="0" smtClean="0" b="0">
                <a:latin typeface="문체부 쓰기 흘림체" charset="0"/>
                <a:ea typeface="문체부 쓰기 흘림체" charset="0"/>
              </a:rPr>
              <a:t>호박마차  </a:t>
            </a:r>
            <a:endParaRPr lang="ko-KR" altLang="en-US" sz="6000" cap="none" dirty="0" smtClean="0" b="0">
              <a:latin typeface="문체부 쓰기 흘림체" charset="0"/>
              <a:ea typeface="문체부 쓰기 흘림체" charset="0"/>
            </a:endParaRPr>
          </a:p>
        </p:txBody>
      </p:sp>
      <p:sp>
        <p:nvSpPr>
          <p:cNvPr id="3" name="세로 텍스트 개체 틀 2"/>
          <p:cNvSpPr txBox="1">
            <a:spLocks/>
          </p:cNvSpPr>
          <p:nvPr>
            <p:ph type="body" idx="1"/>
          </p:nvPr>
        </p:nvSpPr>
        <p:spPr>
          <a:xfrm>
            <a:off x="452120" y="1268730"/>
            <a:ext cx="8193405" cy="4859655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>
                <a:latin typeface="문체부 쓰기 정체" charset="0"/>
                <a:ea typeface="문체부 쓰기 정체" charset="0"/>
              </a:rPr>
              <a:t>채소와 고기가 잘 어우러져</a:t>
            </a:r>
            <a:endParaRPr lang="ko-KR" altLang="en-US" sz="4400" cap="none" dirty="0" smtClean="0" b="0">
              <a:latin typeface="문체부 쓰기 정체" charset="0"/>
              <a:ea typeface="문체부 쓰기 정체" charset="0"/>
            </a:endParaRPr>
          </a:p>
          <a:p>
            <a:pPr marL="0" indent="0" algn="ctr" fontAlgn="auto" defTabSz="914400" ea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>
                <a:solidFill>
                  <a:schemeClr val="accent1">
                    <a:lumMod val="75000"/>
                    <a:lumOff val="0"/>
                  </a:schemeClr>
                </a:solidFill>
                <a:latin typeface="문체부 쓰기 정체" charset="0"/>
                <a:ea typeface="문체부 쓰기 정체" charset="0"/>
              </a:rPr>
              <a:t>건강</a:t>
            </a:r>
            <a:r>
              <a:rPr lang="en-US" altLang="ko-KR" sz="4400" cap="none" dirty="0" smtClean="0" b="0">
                <a:latin typeface="문체부 쓰기 정체" charset="0"/>
                <a:ea typeface="문체부 쓰기 정체" charset="0"/>
              </a:rPr>
              <a:t>한 맛과 </a:t>
            </a:r>
            <a:r>
              <a:rPr lang="en-US" altLang="ko-KR" sz="4400" cap="none" dirty="0" smtClean="0" b="0">
                <a:solidFill>
                  <a:schemeClr val="accent1">
                    <a:lumMod val="75000"/>
                    <a:lumOff val="0"/>
                  </a:schemeClr>
                </a:solidFill>
                <a:latin typeface="문체부 쓰기 정체" charset="0"/>
                <a:ea typeface="문체부 쓰기 정체" charset="0"/>
              </a:rPr>
              <a:t>담백</a:t>
            </a:r>
            <a:r>
              <a:rPr lang="en-US" altLang="ko-KR" sz="4400" cap="none" dirty="0" smtClean="0" b="0">
                <a:latin typeface="문체부 쓰기 정체" charset="0"/>
                <a:ea typeface="문체부 쓰기 정체" charset="0"/>
              </a:rPr>
              <a:t>한 맛으로</a:t>
            </a:r>
            <a:endParaRPr lang="ko-KR" altLang="en-US" sz="4400" cap="none" dirty="0" smtClean="0" b="0">
              <a:latin typeface="문체부 쓰기 정체" charset="0"/>
              <a:ea typeface="문체부 쓰기 정체" charset="0"/>
            </a:endParaRPr>
          </a:p>
          <a:p>
            <a:pPr marL="0" indent="0" algn="ctr" fontAlgn="auto" defTabSz="914400" ea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>
                <a:latin typeface="문체부 쓰기 정체" charset="0"/>
                <a:ea typeface="문체부 쓰기 정체" charset="0"/>
              </a:rPr>
              <a:t>입의 즐거움을,</a:t>
            </a:r>
            <a:endParaRPr lang="ko-KR" altLang="en-US" sz="4400" cap="none" dirty="0" smtClean="0" b="0">
              <a:latin typeface="문체부 쓰기 정체" charset="0"/>
              <a:ea typeface="문체부 쓰기 정체" charset="0"/>
            </a:endParaRPr>
          </a:p>
          <a:p>
            <a:pPr marL="0" indent="0" algn="ctr" fontAlgn="auto" defTabSz="914400" ea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>
                <a:latin typeface="문체부 쓰기 정체" charset="0"/>
                <a:ea typeface="문체부 쓰기 정체" charset="0"/>
              </a:rPr>
              <a:t>귀여운 호박크로켓으로</a:t>
            </a:r>
            <a:endParaRPr lang="ko-KR" altLang="en-US" sz="4400" cap="none" dirty="0" smtClean="0" b="0">
              <a:latin typeface="문체부 쓰기 정체" charset="0"/>
              <a:ea typeface="문체부 쓰기 정체" charset="0"/>
            </a:endParaRPr>
          </a:p>
          <a:p>
            <a:pPr marL="0" indent="0" algn="ctr" fontAlgn="auto" defTabSz="914400" ea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>
                <a:latin typeface="문체부 쓰기 정체" charset="0"/>
                <a:ea typeface="문체부 쓰기 정체" charset="0"/>
              </a:rPr>
              <a:t>눈의 즐거움을 함께 느낄 수 있는 신데렐라의 </a:t>
            </a:r>
            <a:r>
              <a:rPr lang="en-US" altLang="ko-KR" sz="4400" cap="none" dirty="0" smtClean="0" b="0">
                <a:solidFill>
                  <a:schemeClr val="accent2">
                    <a:lumMod val="75000"/>
                    <a:lumOff val="0"/>
                  </a:schemeClr>
                </a:solidFill>
                <a:latin typeface="문체부 쓰기 정체" charset="0"/>
                <a:ea typeface="문체부 쓰기 정체" charset="0"/>
              </a:rPr>
              <a:t>호박마차</a:t>
            </a:r>
            <a:r>
              <a:rPr lang="en-US" altLang="ko-KR" sz="4400" cap="none" dirty="0" smtClean="0" b="0">
                <a:latin typeface="문체부 쓰기 정체" charset="0"/>
                <a:ea typeface="문체부 쓰기 정체" charset="0"/>
              </a:rPr>
              <a:t>!</a:t>
            </a:r>
            <a:endParaRPr lang="ko-KR" altLang="en-US" sz="4400" cap="none" dirty="0" smtClean="0" b="0">
              <a:latin typeface="문체부 쓰기 정체" charset="0"/>
              <a:ea typeface="문체부 쓰기 정체" charset="0"/>
            </a:endParaRPr>
          </a:p>
        </p:txBody>
      </p:sp>
      <p:pic>
        <p:nvPicPr>
          <p:cNvPr id="4" name="그림 3" descr="C:/Users/ì§í/AppData/Roaming/PolarisOffice/ETemp/6368_8008488/image29.png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9264650" y="166370"/>
            <a:ext cx="2740025" cy="2056130"/>
          </a:xfrm>
          <a:prstGeom prst="rect"/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"/>
            <a:ext cx="1262380" cy="805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5698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4070" cy="1144270"/>
          </a:xfrm>
        </p:spPr>
        <p:txBody>
          <a:bodyPr/>
          <a:lstStyle/>
          <a:p>
            <a:r>
              <a:rPr lang="ko-KR" altLang="en-US" dirty="0" smtClean="0">
                <a:ea typeface="문체부 쓰기 정체" pitchFamily="17" charset="-127"/>
              </a:rPr>
              <a:t>사용 재료</a:t>
            </a:r>
            <a:endParaRPr lang="ko-KR" altLang="en-US" dirty="0">
              <a:ea typeface="문체부 쓰기 정체" pitchFamily="17" charset="-127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1847215" y="1417955"/>
          <a:ext cx="8642350" cy="4603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470"/>
                <a:gridCol w="1728470"/>
                <a:gridCol w="1728470"/>
                <a:gridCol w="1728470"/>
                <a:gridCol w="1728470"/>
              </a:tblGrid>
              <a:tr h="2011045"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2000" kern="1200" dirty="0" smtClean="0" b="0">
                        <a:solidFill>
                          <a:srgbClr val="FFFFFF"/>
                        </a:solidFill>
                        <a:latin typeface="문체부 쓰기 정체" charset="0"/>
                        <a:ea typeface="문체부 쓰기 정체" charset="0"/>
                      </a:endParaRPr>
                    </a:p>
                  </a:txBody>
                  <a:tcPr marL="91440" marR="91440" marT="45720" marB="45720" anchor="t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2000" kern="1200" dirty="0" smtClean="0" b="0">
                        <a:solidFill>
                          <a:srgbClr val="FFFFFF"/>
                        </a:solidFill>
                        <a:latin typeface="문체부 쓰기 정체" charset="0"/>
                        <a:ea typeface="문체부 쓰기 정체" charset="0"/>
                      </a:endParaRPr>
                    </a:p>
                  </a:txBody>
                  <a:tcPr marL="91440" marR="91440" marT="45720" marB="45720" anchor="t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2000" kern="1200" dirty="0" smtClean="0" b="0">
                        <a:solidFill>
                          <a:srgbClr val="FFFFFF"/>
                        </a:solidFill>
                        <a:latin typeface="문체부 쓰기 정체" charset="0"/>
                        <a:ea typeface="문체부 쓰기 정체" charset="0"/>
                      </a:endParaRPr>
                    </a:p>
                  </a:txBody>
                  <a:tcPr marL="91440" marR="91440" marT="45720" marB="45720" anchor="t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2000" kern="1200" dirty="0" smtClean="0" b="0">
                        <a:solidFill>
                          <a:srgbClr val="FFFFFF"/>
                        </a:solidFill>
                        <a:latin typeface="문체부 쓰기 정체" charset="0"/>
                        <a:ea typeface="문체부 쓰기 정체" charset="0"/>
                      </a:endParaRPr>
                    </a:p>
                  </a:txBody>
                  <a:tcPr marL="91440" marR="91440" marT="45720" marB="45720" anchor="t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2000" kern="1200" dirty="0" smtClean="0" b="0">
                        <a:solidFill>
                          <a:srgbClr val="FFFFFF"/>
                        </a:solidFill>
                        <a:latin typeface="문체부 쓰기 정체" charset="0"/>
                        <a:ea typeface="문체부 쓰기 정체" charset="0"/>
                      </a:endParaRPr>
                    </a:p>
                  </a:txBody>
                  <a:tcPr marL="91440" marR="91440" marT="45720" marB="45720" anchor="t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8780"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dirty="0" smtClean="0" b="0">
                          <a:solidFill>
                            <a:srgbClr val="000000"/>
                          </a:solidFill>
                          <a:latin typeface="문체부 쓰기 정체" charset="0"/>
                          <a:ea typeface="문체부 쓰기 정체" charset="0"/>
                        </a:rPr>
                        <a:t>소고기</a:t>
                      </a:r>
                      <a:endParaRPr lang="ko-KR" altLang="en-US" sz="1800" kern="1200" dirty="0" smtClean="0" b="0">
                        <a:solidFill>
                          <a:srgbClr val="000000"/>
                        </a:solidFill>
                        <a:latin typeface="문체부 쓰기 정체" charset="0"/>
                        <a:ea typeface="문체부 쓰기 정체" charset="0"/>
                      </a:endParaRPr>
                    </a:p>
                  </a:txBody>
                  <a:tcPr marL="91440" marR="91440" marT="45720" marB="45720" anchor="t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kern="1200" dirty="0" smtClean="0" b="0">
                          <a:solidFill>
                            <a:srgbClr val="000000"/>
                          </a:solidFill>
                          <a:latin typeface="문체부 쓰기 정체" charset="0"/>
                          <a:ea typeface="문체부 쓰기 정체" charset="0"/>
                        </a:rPr>
                        <a:t>양파</a:t>
                      </a:r>
                      <a:endParaRPr lang="ko-KR" altLang="en-US" sz="2000" kern="1200" dirty="0" smtClean="0" b="0">
                        <a:solidFill>
                          <a:srgbClr val="000000"/>
                        </a:solidFill>
                        <a:latin typeface="문체부 쓰기 정체" charset="0"/>
                        <a:ea typeface="문체부 쓰기 정체" charset="0"/>
                      </a:endParaRPr>
                    </a:p>
                  </a:txBody>
                  <a:tcPr marL="91440" marR="91440" marT="45720" marB="45720" anchor="t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kern="1200" dirty="0" smtClean="0" b="0">
                          <a:solidFill>
                            <a:srgbClr val="000000"/>
                          </a:solidFill>
                          <a:latin typeface="문체부 쓰기 정체" charset="0"/>
                          <a:ea typeface="문체부 쓰기 정체" charset="0"/>
                        </a:rPr>
                        <a:t>파프리카</a:t>
                      </a:r>
                      <a:endParaRPr lang="ko-KR" altLang="en-US" sz="2000" kern="1200" dirty="0" smtClean="0" b="0">
                        <a:solidFill>
                          <a:srgbClr val="000000"/>
                        </a:solidFill>
                        <a:latin typeface="문체부 쓰기 정체" charset="0"/>
                        <a:ea typeface="문체부 쓰기 정체" charset="0"/>
                      </a:endParaRPr>
                    </a:p>
                  </a:txBody>
                  <a:tcPr marL="91440" marR="91440" marT="45720" marB="45720" anchor="t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kern="1200" dirty="0" smtClean="0" b="0">
                          <a:solidFill>
                            <a:srgbClr val="000000"/>
                          </a:solidFill>
                          <a:latin typeface="문체부 쓰기 정체" charset="0"/>
                          <a:ea typeface="문체부 쓰기 정체" charset="0"/>
                        </a:rPr>
                        <a:t>양송이버섯</a:t>
                      </a:r>
                      <a:endParaRPr lang="ko-KR" altLang="en-US" sz="2000" kern="1200" dirty="0" smtClean="0" b="0">
                        <a:solidFill>
                          <a:srgbClr val="000000"/>
                        </a:solidFill>
                        <a:latin typeface="문체부 쓰기 정체" charset="0"/>
                        <a:ea typeface="문체부 쓰기 정체" charset="0"/>
                      </a:endParaRPr>
                    </a:p>
                  </a:txBody>
                  <a:tcPr marL="91440" marR="91440" marT="45720" marB="45720" anchor="t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kern="1200" dirty="0" smtClean="0" b="0">
                          <a:solidFill>
                            <a:srgbClr val="000000"/>
                          </a:solidFill>
                          <a:latin typeface="문체부 쓰기 정체" charset="0"/>
                          <a:ea typeface="문체부 쓰기 정체" charset="0"/>
                        </a:rPr>
                        <a:t>단호박</a:t>
                      </a:r>
                      <a:endParaRPr lang="ko-KR" altLang="en-US" sz="2000" kern="1200" dirty="0" smtClean="0" b="0">
                        <a:solidFill>
                          <a:srgbClr val="000000"/>
                        </a:solidFill>
                        <a:latin typeface="문체부 쓰기 정체" charset="0"/>
                        <a:ea typeface="문체부 쓰기 정체" charset="0"/>
                      </a:endParaRPr>
                    </a:p>
                  </a:txBody>
                  <a:tcPr marL="91440" marR="91440" marT="45720" marB="45720" anchor="t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94510"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2000" kern="1200" dirty="0" smtClean="0" b="0">
                        <a:solidFill>
                          <a:srgbClr val="000000"/>
                        </a:solidFill>
                        <a:latin typeface="문체부 쓰기 정체" charset="0"/>
                        <a:ea typeface="문체부 쓰기 정체" charset="0"/>
                      </a:endParaRPr>
                    </a:p>
                  </a:txBody>
                  <a:tcPr marL="91440" marR="91440" marT="45720" marB="45720" anchor="t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2000" kern="1200" dirty="0" smtClean="0" b="0">
                        <a:solidFill>
                          <a:srgbClr val="000000"/>
                        </a:solidFill>
                        <a:latin typeface="문체부 쓰기 정체" charset="0"/>
                        <a:ea typeface="문체부 쓰기 정체" charset="0"/>
                      </a:endParaRPr>
                    </a:p>
                  </a:txBody>
                  <a:tcPr marL="91440" marR="91440" marT="45720" marB="45720" anchor="t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2000" kern="1200" dirty="0" smtClean="0" b="0">
                        <a:solidFill>
                          <a:srgbClr val="000000"/>
                        </a:solidFill>
                        <a:latin typeface="문체부 쓰기 정체" charset="0"/>
                        <a:ea typeface="문체부 쓰기 정체" charset="0"/>
                      </a:endParaRPr>
                    </a:p>
                  </a:txBody>
                  <a:tcPr marL="91440" marR="91440" marT="45720" marB="45720" anchor="t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2000" kern="1200" dirty="0" smtClean="0" b="0">
                        <a:solidFill>
                          <a:srgbClr val="000000"/>
                        </a:solidFill>
                        <a:latin typeface="문체부 쓰기 정체" charset="0"/>
                        <a:ea typeface="문체부 쓰기 정체" charset="0"/>
                      </a:endParaRPr>
                    </a:p>
                  </a:txBody>
                  <a:tcPr marL="91440" marR="91440" marT="45720" marB="45720" anchor="t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2000" kern="1200" dirty="0" smtClean="0" b="0">
                        <a:solidFill>
                          <a:srgbClr val="000000"/>
                        </a:solidFill>
                        <a:latin typeface="문체부 쓰기 정체" charset="0"/>
                        <a:ea typeface="문체부 쓰기 정체" charset="0"/>
                      </a:endParaRPr>
                    </a:p>
                  </a:txBody>
                  <a:tcPr marL="91440" marR="91440" marT="45720" marB="45720" anchor="t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8780"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kern="1200" dirty="0" smtClean="0" b="0">
                          <a:solidFill>
                            <a:srgbClr val="000000"/>
                          </a:solidFill>
                          <a:latin typeface="문체부 쓰기 정체" charset="0"/>
                          <a:ea typeface="문체부 쓰기 정체" charset="0"/>
                        </a:rPr>
                        <a:t>통조림</a:t>
                      </a:r>
                      <a:r>
                        <a:rPr lang="en-US" altLang="ko-KR" sz="2000" kern="1200" dirty="0" smtClean="0" b="0">
                          <a:solidFill>
                            <a:srgbClr val="000000"/>
                          </a:solidFill>
                          <a:latin typeface="±¼¸²" charset="0"/>
                          <a:ea typeface="±¼¸²" charset="0"/>
                        </a:rPr>
                        <a:t> </a:t>
                      </a:r>
                      <a:r>
                        <a:rPr lang="en-US" altLang="ko-KR" sz="2000" kern="1200" dirty="0" smtClean="0" b="0">
                          <a:solidFill>
                            <a:srgbClr val="000000"/>
                          </a:solidFill>
                          <a:latin typeface="문체부 쓰기 정체" charset="0"/>
                          <a:ea typeface="문체부 쓰기 정체" charset="0"/>
                        </a:rPr>
                        <a:t>햄</a:t>
                      </a:r>
                      <a:endParaRPr lang="ko-KR" altLang="en-US" sz="2000" kern="1200" dirty="0" smtClean="0" b="0">
                        <a:solidFill>
                          <a:srgbClr val="000000"/>
                        </a:solidFill>
                        <a:latin typeface="문체부 쓰기 정체" charset="0"/>
                        <a:ea typeface="문체부 쓰기 정체" charset="0"/>
                      </a:endParaRPr>
                    </a:p>
                  </a:txBody>
                  <a:tcPr marL="91440" marR="91440" marT="45720" marB="45720" anchor="t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kern="1200" dirty="0" smtClean="0" b="0">
                          <a:solidFill>
                            <a:srgbClr val="000000"/>
                          </a:solidFill>
                          <a:latin typeface="문체부 쓰기 정체" charset="0"/>
                          <a:ea typeface="문체부 쓰기 정체" charset="0"/>
                        </a:rPr>
                        <a:t>빵가루</a:t>
                      </a:r>
                      <a:endParaRPr lang="ko-KR" altLang="en-US" sz="2000" kern="1200" dirty="0" smtClean="0" b="0">
                        <a:solidFill>
                          <a:srgbClr val="000000"/>
                        </a:solidFill>
                        <a:latin typeface="문체부 쓰기 정체" charset="0"/>
                        <a:ea typeface="문체부 쓰기 정체" charset="0"/>
                      </a:endParaRPr>
                    </a:p>
                  </a:txBody>
                  <a:tcPr marL="91440" marR="91440" marT="45720" marB="45720" anchor="t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kern="1200" dirty="0" smtClean="0" b="0">
                          <a:solidFill>
                            <a:srgbClr val="000000"/>
                          </a:solidFill>
                          <a:latin typeface="문체부 쓰기 정체" charset="0"/>
                          <a:ea typeface="문체부 쓰기 정체" charset="0"/>
                        </a:rPr>
                        <a:t>계란</a:t>
                      </a:r>
                      <a:endParaRPr lang="ko-KR" altLang="en-US" sz="2000" kern="1200" dirty="0" smtClean="0" b="0">
                        <a:solidFill>
                          <a:srgbClr val="000000"/>
                        </a:solidFill>
                        <a:latin typeface="문체부 쓰기 정체" charset="0"/>
                        <a:ea typeface="문체부 쓰기 정체" charset="0"/>
                      </a:endParaRPr>
                    </a:p>
                  </a:txBody>
                  <a:tcPr marL="91440" marR="91440" marT="45720" marB="45720" anchor="t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kern="1200" dirty="0" smtClean="0" b="0">
                          <a:solidFill>
                            <a:srgbClr val="000000"/>
                          </a:solidFill>
                          <a:latin typeface="문체부 쓰기 정체" charset="0"/>
                          <a:ea typeface="문체부 쓰기 정체" charset="0"/>
                        </a:rPr>
                        <a:t>밀가루</a:t>
                      </a:r>
                      <a:endParaRPr lang="ko-KR" altLang="en-US" sz="2000" kern="1200" dirty="0" smtClean="0" b="0">
                        <a:solidFill>
                          <a:srgbClr val="000000"/>
                        </a:solidFill>
                        <a:latin typeface="문체부 쓰기 정체" charset="0"/>
                        <a:ea typeface="문체부 쓰기 정체" charset="0"/>
                      </a:endParaRPr>
                    </a:p>
                  </a:txBody>
                  <a:tcPr marL="91440" marR="91440" marT="45720" marB="45720" anchor="t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kern="1200" dirty="0" smtClean="0" b="0">
                          <a:solidFill>
                            <a:srgbClr val="000000"/>
                          </a:solidFill>
                          <a:latin typeface="문체부 쓰기 정체" charset="0"/>
                          <a:ea typeface="문체부 쓰기 정체" charset="0"/>
                        </a:rPr>
                        <a:t>마늘</a:t>
                      </a:r>
                      <a:endParaRPr lang="ko-KR" altLang="en-US" sz="2000" kern="1200" dirty="0" smtClean="0" b="0">
                        <a:solidFill>
                          <a:srgbClr val="000000"/>
                        </a:solidFill>
                        <a:latin typeface="문체부 쓰기 정체" charset="0"/>
                        <a:ea typeface="문체부 쓰기 정체" charset="0"/>
                      </a:endParaRPr>
                    </a:p>
                  </a:txBody>
                  <a:tcPr marL="91440" marR="91440" marT="45720" marB="45720" anchor="t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그림 3" descr="C:/Users/ì§í/AppData/Roaming/PolarisOffice/ETemp/6368_8008488/image31.jpeg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1973580" y="1430020"/>
            <a:ext cx="1488440" cy="1984375"/>
          </a:xfrm>
          <a:prstGeom prst="rect"/>
          <a:noFill/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440" y="1433195"/>
            <a:ext cx="1584325" cy="197612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10" y="1433195"/>
            <a:ext cx="1511935" cy="198056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35" y="1434465"/>
            <a:ext cx="1511935" cy="197929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605" y="1417955"/>
            <a:ext cx="1440180" cy="199136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0" r="39811"/>
          <a:stretch/>
        </p:blipFill>
        <p:spPr>
          <a:xfrm>
            <a:off x="2044700" y="3860800"/>
            <a:ext cx="1417320" cy="172847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0" t="6223" r="36666" b="61333"/>
          <a:stretch/>
        </p:blipFill>
        <p:spPr>
          <a:xfrm>
            <a:off x="3647440" y="3839845"/>
            <a:ext cx="1584325" cy="174942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10" y="3860800"/>
            <a:ext cx="1511935" cy="1728470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50405" y="3965575"/>
            <a:ext cx="1749425" cy="1497965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49" b="22349"/>
          <a:stretch/>
        </p:blipFill>
        <p:spPr>
          <a:xfrm>
            <a:off x="8904605" y="3839845"/>
            <a:ext cx="1440180" cy="1749425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60475" cy="8020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7000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오피스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AppVersion>12.000</AppVersion>
  <Characters>0</Characters>
  <CharactersWithSpaces>0</CharactersWithSpaces>
  <DocSecurity>0</DocSecurity>
  <HyperlinksChanged>false</HyperlinksChanged>
  <Lines>0</Lines>
  <LinksUpToDate>false</LinksUpToDate>
  <Pages>18</Pages>
  <Paragraphs>77</Paragraphs>
  <Words>363</Words>
  <TotalTime>0</TotalTime>
  <MMClips>0</MMClips>
  <ScaleCrop>false</ScaleCrop>
  <HeadingPairs>
    <vt:vector size="2" baseType="variant">
      <vt:variant>
        <vt:lpstr>제목</vt:lpstr>
      </vt:variant>
      <vt:variant>
        <vt:i4>1</vt:i4>
      </vt:variant>
    </vt:vector>
  </HeadingPairs>
  <TitlesOfParts>
    <vt:vector size="1" baseType="lpstr">
      <vt:lpstr>Title text</vt:lpstr>
    </vt:vector>
  </TitlesOfParts>
  <SharedDoc>false</SharedDoc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3</cp:revision>
  <dc:creator>Administrator</dc:creator>
  <cp:lastModifiedBy>Polaris Office</cp:lastModifiedBy>
  <dc:title>PowerPoint 프레젠테이션</dc:title>
  <dcterms:modified xsi:type="dcterms:W3CDTF">2017-07-30T15:35:26Z</dcterms:modified>
</cp:coreProperties>
</file>