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56" r:id="rId3"/>
    <p:sldId id="257" r:id="rId4"/>
    <p:sldId id="260" r:id="rId5"/>
    <p:sldId id="259" r:id="rId6"/>
    <p:sldId id="262" r:id="rId7"/>
    <p:sldId id="265" r:id="rId8"/>
    <p:sldId id="263" r:id="rId9"/>
    <p:sldId id="266" r:id="rId10"/>
    <p:sldId id="264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7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47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0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87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660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613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444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5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498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112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889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236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745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95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372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2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14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8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912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83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06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54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B0539-136F-4E32-AC62-260088E0BAD8}" type="datetimeFigureOut">
              <a:rPr lang="ko-KR" altLang="en-US" smtClean="0"/>
              <a:t>2017-07-29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47E25-B1B3-4287-AB14-19B89C20F7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18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13633" y="418540"/>
            <a:ext cx="8915399" cy="1613263"/>
          </a:xfrm>
        </p:spPr>
        <p:txBody>
          <a:bodyPr>
            <a:normAutofit/>
          </a:bodyPr>
          <a:lstStyle/>
          <a:p>
            <a:r>
              <a:rPr lang="ko-KR" altLang="en-US" sz="4800" b="1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친구야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졸음 타파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!!</a:t>
            </a:r>
            <a:b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힘은 쭉쭉</a:t>
            </a:r>
            <a:r>
              <a:rPr lang="en-US" altLang="ko-KR" sz="4800" b="1" dirty="0" smtClean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!!</a:t>
            </a:r>
            <a:r>
              <a:rPr lang="ko-KR" altLang="en-US" sz="4800" b="1" dirty="0" smtClean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800" b="1" dirty="0" err="1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힐링</a:t>
            </a:r>
            <a:r>
              <a:rPr lang="ko-KR" altLang="en-US" sz="4800" b="1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800" b="1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하자</a:t>
            </a:r>
            <a:r>
              <a:rPr lang="en-US" altLang="ko-KR" sz="4800" b="1" dirty="0" smtClean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!!</a:t>
            </a:r>
            <a:endParaRPr lang="ko-KR" altLang="en-US" sz="48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13633" y="6109790"/>
            <a:ext cx="8915399" cy="513079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제주고등학교 </a:t>
            </a:r>
            <a:r>
              <a:rPr lang="en-US" altLang="ko-KR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학년 </a:t>
            </a:r>
            <a:r>
              <a:rPr lang="en-US" altLang="ko-KR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송정은</a:t>
            </a:r>
            <a:endParaRPr lang="ko-KR" altLang="en-US" sz="20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9"/>
          <a:stretch/>
        </p:blipFill>
        <p:spPr>
          <a:xfrm>
            <a:off x="4844871" y="2586446"/>
            <a:ext cx="2452921" cy="32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74960"/>
            <a:ext cx="9144000" cy="575317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냉과일</a:t>
            </a:r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화채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4092" y="5573531"/>
            <a:ext cx="11183814" cy="1400907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더운 여름날 힘든 친구들을 위해 시원하고 맛있는 화채를 떠올리며 구상하였습니다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또한 여러가지 과일을 사용하여 더위를 물리치는 깔끔하고 시원한 디저트를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만들게 되었습니다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20420" r="14551" b="35495"/>
          <a:stretch/>
        </p:blipFill>
        <p:spPr>
          <a:xfrm>
            <a:off x="4308389" y="1309815"/>
            <a:ext cx="3564492" cy="32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55656"/>
              </p:ext>
            </p:extLst>
          </p:nvPr>
        </p:nvGraphicFramePr>
        <p:xfrm>
          <a:off x="668215" y="1452555"/>
          <a:ext cx="10785748" cy="4901353"/>
        </p:xfrm>
        <a:graphic>
          <a:graphicData uri="http://schemas.openxmlformats.org/drawingml/2006/table">
            <a:tbl>
              <a:tblPr/>
              <a:tblGrid>
                <a:gridCol w="2766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6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45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우유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50ml,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사이다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100ml,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애플 수박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50g,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멜론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50g,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15g,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블루베리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10g,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델라웨어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10g,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5g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우유와 사이다를 섞어준다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과일은 크기에 맞게 자른다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자른 과일에 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레몬즙을 넣는다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5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레몬을 깔고 그 위에 과일을 올린다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화채국물을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비운다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25"/>
          <p:cNvSpPr txBox="1">
            <a:spLocks noChangeArrowheads="1"/>
          </p:cNvSpPr>
          <p:nvPr/>
        </p:nvSpPr>
        <p:spPr bwMode="auto">
          <a:xfrm>
            <a:off x="668215" y="397878"/>
            <a:ext cx="4103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ko-KR" altLang="en-US" sz="3200" b="1" dirty="0" smtClean="0">
                <a:solidFill>
                  <a:schemeClr val="accent5">
                    <a:lumMod val="5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사용 재료와 </a:t>
            </a:r>
            <a:r>
              <a:rPr kumimoji="0" lang="ko-KR" altLang="en-US" sz="3200" b="1" dirty="0">
                <a:solidFill>
                  <a:schemeClr val="accent5">
                    <a:lumMod val="5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조리과정</a:t>
            </a:r>
            <a:endParaRPr kumimoji="0" lang="en-US" altLang="ko-KR" sz="3200" b="1" dirty="0">
              <a:solidFill>
                <a:schemeClr val="accent5">
                  <a:lumMod val="50000"/>
                </a:schemeClr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1452556"/>
            <a:ext cx="2743200" cy="150166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1452555"/>
            <a:ext cx="2532185" cy="150166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168" y="1452555"/>
            <a:ext cx="2590801" cy="15016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53" y="1452554"/>
            <a:ext cx="2638210" cy="150166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3880339"/>
            <a:ext cx="2743200" cy="146538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3880340"/>
            <a:ext cx="2532185" cy="14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9797" y="0"/>
            <a:ext cx="10515600" cy="853440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완성 사진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t="5132" r="12201" b="3683"/>
          <a:stretch/>
        </p:blipFill>
        <p:spPr>
          <a:xfrm>
            <a:off x="1907152" y="1019258"/>
            <a:ext cx="8160890" cy="5363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973" y="5824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0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53588" y="2313306"/>
            <a:ext cx="10363200" cy="1470025"/>
          </a:xfrm>
        </p:spPr>
        <p:txBody>
          <a:bodyPr/>
          <a:lstStyle/>
          <a:p>
            <a:r>
              <a:rPr lang="ko-KR" altLang="en-US" dirty="0" smtClean="0">
                <a:latin typeface="+mj-ea"/>
              </a:rPr>
              <a:t>감사합니다</a:t>
            </a:r>
            <a:endParaRPr lang="ko-KR" alt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600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364583" y="0"/>
            <a:ext cx="3827417" cy="1710054"/>
          </a:xfrm>
        </p:spPr>
        <p:txBody>
          <a:bodyPr>
            <a:normAutofit/>
          </a:bodyPr>
          <a:lstStyle/>
          <a:p>
            <a:r>
              <a:rPr lang="en-US" altLang="ko-KR" sz="6600" b="1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Index</a:t>
            </a:r>
            <a:endParaRPr lang="ko-KR" altLang="en-US" sz="6600" b="1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68880" y="365760"/>
            <a:ext cx="8534400" cy="5297579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dirty="0" smtClean="0"/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메뉴의 컨셉</a:t>
            </a:r>
            <a:endParaRPr lang="en-US" altLang="ko-KR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완성 사진 및 설명</a:t>
            </a:r>
            <a:endParaRPr lang="en-US" altLang="ko-KR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조리 과정과 설명</a:t>
            </a:r>
            <a:endParaRPr lang="en-US" altLang="ko-KR" dirty="0" smtClean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457200" indent="-4572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완성 요리</a:t>
            </a:r>
            <a:endParaRPr lang="ko-KR" altLang="en-US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654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7166" y="-78866"/>
            <a:ext cx="10363200" cy="1058091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출품하는 메뉴의 전체 컨셉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1261613"/>
            <a:ext cx="9261566" cy="1515293"/>
          </a:xfrm>
        </p:spPr>
        <p:txBody>
          <a:bodyPr>
            <a:normAutofit/>
          </a:bodyPr>
          <a:lstStyle/>
          <a:p>
            <a:pPr algn="l"/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 총 </a:t>
            </a: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  <a:latin typeface="22"/>
              </a:rPr>
              <a:t>4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가지 요리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로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, 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무더운 여름날 공부하느라 지친 학생들을 위해 </a:t>
            </a:r>
            <a:endParaRPr lang="en-US" altLang="ko-KR" sz="2200" dirty="0" smtClean="0">
              <a:solidFill>
                <a:schemeClr val="bg1">
                  <a:lumMod val="50000"/>
                </a:schemeClr>
              </a:solidFill>
              <a:latin typeface="22"/>
            </a:endParaRPr>
          </a:p>
          <a:p>
            <a:pPr algn="l"/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피크닉분위기로 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상큼하고 시원한 요리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를 준비했습니다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  <a:latin typeface="22"/>
              </a:rPr>
              <a:t>. </a:t>
            </a:r>
          </a:p>
          <a:p>
            <a:pPr algn="l"/>
            <a:endParaRPr lang="ko-KR" altLang="en-US" sz="2200" dirty="0">
              <a:solidFill>
                <a:schemeClr val="bg1">
                  <a:lumMod val="50000"/>
                </a:schemeClr>
              </a:solidFill>
              <a:latin typeface="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426680"/>
            <a:ext cx="8826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 각종 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인스턴트와 패스트푸드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로 끼니를 제대로 챙기지 못하는 </a:t>
            </a:r>
            <a:endParaRPr lang="en-US" altLang="ko-K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학생들을 위해 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든든하고 푸짐한 영양 간식</a:t>
            </a:r>
            <a:r>
              <a:rPr lang="ko-KR" altLang="en-US" sz="2200" dirty="0">
                <a:solidFill>
                  <a:schemeClr val="bg1">
                    <a:lumMod val="50000"/>
                  </a:schemeClr>
                </a:solidFill>
              </a:rPr>
              <a:t>을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생각하였습니다</a:t>
            </a:r>
            <a:r>
              <a:rPr lang="en-US" altLang="ko-K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540065"/>
            <a:ext cx="83150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 졸음과 싸우는 학생들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을 위해 영양과 피로회복뿐만 아니라 </a:t>
            </a:r>
            <a:endParaRPr lang="en-US" altLang="ko-K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스트레스를 해소하는데</a:t>
            </a:r>
            <a:r>
              <a:rPr lang="en-US" altLang="ko-KR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큰 도움을 주는 </a:t>
            </a:r>
            <a:r>
              <a:rPr lang="ko-KR" altLang="en-US" sz="2200" b="1" dirty="0" err="1" smtClean="0">
                <a:solidFill>
                  <a:schemeClr val="bg1">
                    <a:lumMod val="50000"/>
                  </a:schemeClr>
                </a:solidFill>
              </a:rPr>
              <a:t>유기농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 녹차를 사용하여 </a:t>
            </a:r>
            <a:endParaRPr lang="en-US" altLang="ko-KR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맛있고 건강한 메뉴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를 구상해보았습니다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99" y="4930449"/>
            <a:ext cx="8217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 비타민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가 함유되어 있는 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여러 가지 과일을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 사용하여 </a:t>
            </a:r>
            <a:endParaRPr lang="en-US" altLang="ko-K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시원하고</a:t>
            </a:r>
            <a:r>
              <a:rPr lang="en-US" altLang="ko-KR" sz="2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2200" b="1" dirty="0" smtClean="0">
                <a:solidFill>
                  <a:schemeClr val="bg1">
                    <a:lumMod val="50000"/>
                  </a:schemeClr>
                </a:solidFill>
              </a:rPr>
              <a:t>거부감 없는 상큼한 요리</a:t>
            </a:r>
            <a:r>
              <a:rPr lang="ko-KR" altLang="en-US" sz="2200" dirty="0" smtClean="0">
                <a:solidFill>
                  <a:schemeClr val="bg1">
                    <a:lumMod val="50000"/>
                  </a:schemeClr>
                </a:solidFill>
              </a:rPr>
              <a:t>를 만들어보았습니다</a:t>
            </a:r>
            <a:r>
              <a:rPr lang="en-US" altLang="ko-KR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31753"/>
            <a:ext cx="9144000" cy="554047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떡갈비 품은 핫도그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6015" y="5060036"/>
            <a:ext cx="11699965" cy="157330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우리가 흔히 먹는 간식인 핫도그를 응용해서 친구들이 누구나 좋아할 떡갈비를 핫도그 안에 넣어 만들어 보았습니다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 </a:t>
            </a:r>
            <a:r>
              <a:rPr lang="ko-KR" altLang="en-US" sz="19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든든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하면서도 가벼운 느낌의 핫도그를 만들고자 노력하였고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900" dirty="0">
                <a:latin typeface="HY견고딕" panose="02030600000101010101" pitchFamily="18" charset="-127"/>
                <a:ea typeface="HY견고딕" panose="02030600000101010101" pitchFamily="18" charset="-127"/>
              </a:rPr>
              <a:t>끼니를 </a:t>
            </a:r>
            <a:r>
              <a:rPr lang="ko-KR" altLang="en-US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자주 거르는 공부에 지친 친구들에게 포만감을 주고 거부감없이 친구들이 손쉽게 먹을 수 있도록 만들어 보았습니다</a:t>
            </a:r>
            <a:r>
              <a:rPr lang="en-US" altLang="ko-KR" sz="19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ko-KR" altLang="en-US" sz="19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2393" r="14234" b="1832"/>
          <a:stretch/>
        </p:blipFill>
        <p:spPr>
          <a:xfrm>
            <a:off x="3961048" y="1406582"/>
            <a:ext cx="4269901" cy="30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5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479408"/>
              </p:ext>
            </p:extLst>
          </p:nvPr>
        </p:nvGraphicFramePr>
        <p:xfrm>
          <a:off x="684104" y="714823"/>
          <a:ext cx="10785748" cy="6102145"/>
        </p:xfrm>
        <a:graphic>
          <a:graphicData uri="http://schemas.openxmlformats.org/drawingml/2006/table">
            <a:tbl>
              <a:tblPr/>
              <a:tblGrid>
                <a:gridCol w="275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800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2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돼지고기 </a:t>
                      </a: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100g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소고기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100g,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간장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20g,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설탕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80g,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대파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15g,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양파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30g,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마늘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3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개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레몬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1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개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참기름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5g,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떡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15g,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빵가루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50g,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강력분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250g,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소금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7g,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베이킹파우더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7g,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허니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머스타드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50g,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케첩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50g,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요거트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30g,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마요네즈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15g,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어린잎 채소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30g,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땅콩 가루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anose="020B0600000101010101" charset="-127"/>
                          <a:ea typeface="현대하모니 M" panose="020B0600000101010101" charset="-127"/>
                        </a:rPr>
                        <a:t>5g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anose="020B0600000101010101" charset="-127"/>
                        <a:ea typeface="현대하모니 M" panose="020B0600000101010101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다진 돼지고기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다진 소고기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다진 마늘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다진 대파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간장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청주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참기름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레몬즙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슬라이스 한 떡 넣어 치댄다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강력분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물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소금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베이킹 파우더 넣고 반죽한다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팬에 떡갈비를 구워 준비한다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3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구운 떡갈비를 식힌 후에 반죽을 묻혀서 기름에 튀긴다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어린잎 채소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요거트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마요네즈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마늘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땅콩 가루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소금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후추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레몬즙을 넣고 버무린다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허니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머스타드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레몬즙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소금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후추 넣고 소스를 만든다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케첩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고추장을 넣고 소스를 만든다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6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3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그릇에 핫도그 올리고 소스와 샐러드를 담아낸다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684104" y="0"/>
            <a:ext cx="4103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ko-KR" altLang="en-US" sz="3200" b="1" dirty="0" smtClean="0">
                <a:solidFill>
                  <a:schemeClr val="accent5">
                    <a:lumMod val="5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사용 재료와 </a:t>
            </a:r>
            <a:r>
              <a:rPr kumimoji="0" lang="ko-KR" altLang="en-US" sz="3200" b="1" dirty="0">
                <a:solidFill>
                  <a:schemeClr val="accent5">
                    <a:lumMod val="5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조리과정</a:t>
            </a:r>
            <a:endParaRPr kumimoji="0" lang="en-US" altLang="ko-KR" sz="3200" b="1" dirty="0">
              <a:solidFill>
                <a:schemeClr val="accent5">
                  <a:lumMod val="50000"/>
                </a:schemeClr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1" y="683173"/>
            <a:ext cx="1965309" cy="13918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6925" y="1003944"/>
            <a:ext cx="1391809" cy="7502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08" y="683171"/>
            <a:ext cx="2556715" cy="139181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4" y="4955338"/>
            <a:ext cx="2703865" cy="130478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82" y="683171"/>
            <a:ext cx="2584765" cy="139181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81" y="679939"/>
            <a:ext cx="2663211" cy="1395046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" y="3118339"/>
            <a:ext cx="2715588" cy="128015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0" y="3118340"/>
            <a:ext cx="2589718" cy="1280155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08" y="3118340"/>
            <a:ext cx="2556715" cy="128015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581" y="3118339"/>
            <a:ext cx="2660057" cy="12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0"/>
            <a:ext cx="8751376" cy="719768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녹차 콩국수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5178792"/>
            <a:ext cx="12192000" cy="1831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무더운 여름에 공부하느라 지친 학생들에게 필요한 시원하고 건강한 </a:t>
            </a:r>
            <a:r>
              <a:rPr lang="ko-KR" altLang="en-US" sz="175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간식를</a:t>
            </a: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생각하게 되었습니다</a:t>
            </a:r>
            <a:r>
              <a:rPr lang="en-US" altLang="ko-KR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아이들의 영양과 피로를 물리쳐 주는 </a:t>
            </a:r>
            <a:r>
              <a:rPr lang="ko-KR" altLang="en-US" sz="175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유기농</a:t>
            </a: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녹차와 콩가루를 사용하여 시원한 간식</a:t>
            </a:r>
            <a:r>
              <a:rPr lang="ko-KR" altLang="en-US" sz="175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</a:t>
            </a: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만들게 되었습니다</a:t>
            </a:r>
            <a:r>
              <a:rPr lang="en-US" altLang="ko-KR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또한 녹차 성분 중 아미노산의 일종인 </a:t>
            </a:r>
            <a:r>
              <a:rPr lang="ko-KR" altLang="en-US" sz="175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테아닌은</a:t>
            </a: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학습능력을 높여주고</a:t>
            </a:r>
            <a:r>
              <a:rPr lang="en-US" altLang="ko-KR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스트레스를 해소시켜 공부에 지친 친구들에게 필요한 간식이라고 생각합니다</a:t>
            </a:r>
            <a:r>
              <a:rPr lang="en-US" altLang="ko-KR" sz="17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7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3" t="4154" r="15134" b="9039"/>
          <a:stretch/>
        </p:blipFill>
        <p:spPr>
          <a:xfrm>
            <a:off x="2608672" y="889820"/>
            <a:ext cx="6582032" cy="41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923422"/>
              </p:ext>
            </p:extLst>
          </p:nvPr>
        </p:nvGraphicFramePr>
        <p:xfrm>
          <a:off x="513623" y="1542733"/>
          <a:ext cx="10785748" cy="4670047"/>
        </p:xfrm>
        <a:graphic>
          <a:graphicData uri="http://schemas.openxmlformats.org/drawingml/2006/table">
            <a:tbl>
              <a:tblPr/>
              <a:tblGrid>
                <a:gridCol w="2754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109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6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콩국물가루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110g,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녹차가루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15g,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우유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200ml,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20g,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땅콩버터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5g,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소금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1g,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메추리알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10g,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검정깨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3g,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중면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80g,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식용꽃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5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송이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오이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30g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콩가루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우유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소금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땅콩버터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녹차가루를 넣어 믹서기에 갈아준다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냉장고에 차갑게 보관한다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메추리알을 삶아준다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8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4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오이를 돌려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깍아서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채썬다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면을 삶고 얼음물에 씻는다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면 넣은 후 녹차 국물 비운다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그 위에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메추리알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검정깨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식용꽃을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올려준다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513623" y="397878"/>
            <a:ext cx="4103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ko-KR" altLang="en-US" sz="3200" b="1" dirty="0" smtClean="0">
                <a:solidFill>
                  <a:schemeClr val="accent5">
                    <a:lumMod val="5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사용 재료와 </a:t>
            </a:r>
            <a:r>
              <a:rPr kumimoji="0" lang="ko-KR" altLang="en-US" sz="3200" b="1" dirty="0">
                <a:solidFill>
                  <a:schemeClr val="accent5">
                    <a:lumMod val="5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조리과정</a:t>
            </a:r>
            <a:endParaRPr kumimoji="0" lang="en-US" altLang="ko-KR" sz="3200" b="1" dirty="0">
              <a:solidFill>
                <a:schemeClr val="accent5">
                  <a:lumMod val="50000"/>
                </a:schemeClr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3" y="1542734"/>
            <a:ext cx="2710223" cy="154043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1542732"/>
            <a:ext cx="2579077" cy="15404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7" y="1542732"/>
            <a:ext cx="2614245" cy="154043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54" y="1542733"/>
            <a:ext cx="2636017" cy="15404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23" y="4056185"/>
            <a:ext cx="2710223" cy="145366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08" y="4056185"/>
            <a:ext cx="2579077" cy="145366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47" y="4056185"/>
            <a:ext cx="2614245" cy="145366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54" y="4056185"/>
            <a:ext cx="2636017" cy="14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97424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과일을 곁들인 레몬 코코넛 푸딩</a:t>
            </a:r>
            <a:endParaRPr lang="ko-KR" altLang="en-US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비타민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C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 많이 들어 있는 과일을 사용해 상큼하고 시원한 간식을 만들어 보았습니다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특히 레몬 성분 중 구연산은 피로회복에 도움을 주어 공부에 지친 친구들에게 좋은 간식이라 생각되어 만들게 되었습니다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또한 코코넛 밀크에는 면역에 도움을 주는 </a:t>
            </a:r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라우르산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성분이 함유되어 있어 가볍고 건강한 간식을 구상하게 되었습니다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22342" r="5369" b="29610"/>
          <a:stretch/>
        </p:blipFill>
        <p:spPr>
          <a:xfrm>
            <a:off x="4407243" y="1029730"/>
            <a:ext cx="3377514" cy="32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49926"/>
              </p:ext>
            </p:extLst>
          </p:nvPr>
        </p:nvGraphicFramePr>
        <p:xfrm>
          <a:off x="668215" y="1452555"/>
          <a:ext cx="10785748" cy="4924799"/>
        </p:xfrm>
        <a:graphic>
          <a:graphicData uri="http://schemas.openxmlformats.org/drawingml/2006/table">
            <a:tbl>
              <a:tblPr/>
              <a:tblGrid>
                <a:gridCol w="2696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6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6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코코넛 밀크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200ml,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개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45g,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블루베리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10g,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수박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20g,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멜론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20g,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민트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2g,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젤라틴 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2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장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과일은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파리지앵으로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판다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자른 과일에 설탕을 버무려 냉장고에 차게 </a:t>
                      </a: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보관한다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젤라틴을 물에 불린다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99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코코넛 밀크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레몬즙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넣어 끓인 뒤 불린 젤라틴 넣어 용기에 담아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냉동고에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굳힌다</a:t>
                      </a: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레몬즙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,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설탕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넣고 끓인 뒤 굳힌 코코넛 푸딩 위에 </a:t>
                      </a:r>
                      <a:r>
                        <a:rPr kumimoji="0" lang="ko-KR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필링한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후 냉동실에 넣는다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굳힌 레몬 코코넛 푸딩 위에 차게 보관한</a:t>
                      </a:r>
                      <a:endParaRPr kumimoji="0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현대하모니 M" pitchFamily="18" charset="-127"/>
                          <a:ea typeface="현대하모니 M" pitchFamily="18" charset="-127"/>
                        </a:rPr>
                        <a:t> 과일을 올리고 민트로 장식한다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현대하모니 M" pitchFamily="18" charset="-127"/>
                        <a:ea typeface="현대하모니 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5"/>
          <p:cNvSpPr txBox="1">
            <a:spLocks noChangeArrowheads="1"/>
          </p:cNvSpPr>
          <p:nvPr/>
        </p:nvSpPr>
        <p:spPr bwMode="auto">
          <a:xfrm>
            <a:off x="668215" y="397878"/>
            <a:ext cx="4103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0" lang="ko-KR" altLang="en-US" sz="3200" b="1" dirty="0" smtClean="0">
                <a:solidFill>
                  <a:schemeClr val="accent5">
                    <a:lumMod val="5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사용 재료와 </a:t>
            </a:r>
            <a:r>
              <a:rPr kumimoji="0" lang="ko-KR" altLang="en-US" sz="3200" b="1" dirty="0">
                <a:solidFill>
                  <a:schemeClr val="accent5">
                    <a:lumMod val="50000"/>
                  </a:schemeClr>
                </a:solidFill>
                <a:latin typeface="현대하모니 M" pitchFamily="18" charset="-127"/>
                <a:ea typeface="현대하모니 M" pitchFamily="18" charset="-127"/>
              </a:rPr>
              <a:t>조리과정</a:t>
            </a:r>
            <a:endParaRPr kumimoji="0" lang="en-US" altLang="ko-KR" sz="3200" b="1" dirty="0">
              <a:solidFill>
                <a:schemeClr val="accent5">
                  <a:lumMod val="50000"/>
                </a:schemeClr>
              </a:solidFill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1452556"/>
            <a:ext cx="2672862" cy="140787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61" y="1452554"/>
            <a:ext cx="2591955" cy="14078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23" y="1452554"/>
            <a:ext cx="2602523" cy="140787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153" y="1452555"/>
            <a:ext cx="2662810" cy="140787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15" y="3777206"/>
            <a:ext cx="2672862" cy="14630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60" y="3777206"/>
            <a:ext cx="2591955" cy="146300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23" y="3777206"/>
            <a:ext cx="2602523" cy="14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TM02900688[[fn=패싯]]</Template>
  <TotalTime>3018</TotalTime>
  <Words>644</Words>
  <Application>Microsoft Office PowerPoint</Application>
  <PresentationFormat>와이드스크린</PresentationFormat>
  <Paragraphs>70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22</vt:lpstr>
      <vt:lpstr>HY견고딕</vt:lpstr>
      <vt:lpstr>맑은 고딕</vt:lpstr>
      <vt:lpstr>현대하모니 M</vt:lpstr>
      <vt:lpstr>Arial</vt:lpstr>
      <vt:lpstr>Calibri</vt:lpstr>
      <vt:lpstr>Calibri Light</vt:lpstr>
      <vt:lpstr>Wingdings 2</vt:lpstr>
      <vt:lpstr>HDOfficeLightV0</vt:lpstr>
      <vt:lpstr>ppt디자인</vt:lpstr>
      <vt:lpstr>친구야, 졸음 타파!! 힘은 쭉쭉!! 힐링 하자!!</vt:lpstr>
      <vt:lpstr>Index</vt:lpstr>
      <vt:lpstr>출품하는 메뉴의 전체 컨셉</vt:lpstr>
      <vt:lpstr>떡갈비 품은 핫도그</vt:lpstr>
      <vt:lpstr>PowerPoint 프레젠테이션</vt:lpstr>
      <vt:lpstr>녹차 콩국수</vt:lpstr>
      <vt:lpstr>PowerPoint 프레젠테이션</vt:lpstr>
      <vt:lpstr>과일을 곁들인 레몬 코코넛 푸딩</vt:lpstr>
      <vt:lpstr>PowerPoint 프레젠테이션</vt:lpstr>
      <vt:lpstr>냉과일 화채</vt:lpstr>
      <vt:lpstr>PowerPoint 프레젠테이션</vt:lpstr>
      <vt:lpstr>완성 사진</vt:lpstr>
      <vt:lpstr>감사합니다</vt:lpstr>
    </vt:vector>
  </TitlesOfParts>
  <Company>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정우</dc:creator>
  <cp:lastModifiedBy>정우</cp:lastModifiedBy>
  <cp:revision>69</cp:revision>
  <dcterms:created xsi:type="dcterms:W3CDTF">2017-07-19T18:26:06Z</dcterms:created>
  <dcterms:modified xsi:type="dcterms:W3CDTF">2017-07-28T16:24:06Z</dcterms:modified>
</cp:coreProperties>
</file>