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78" r:id="rId7"/>
    <p:sldId id="263" r:id="rId8"/>
    <p:sldId id="279" r:id="rId9"/>
    <p:sldId id="275" r:id="rId10"/>
    <p:sldId id="266" r:id="rId11"/>
    <p:sldId id="267" r:id="rId12"/>
    <p:sldId id="276" r:id="rId13"/>
    <p:sldId id="269" r:id="rId14"/>
    <p:sldId id="270" r:id="rId15"/>
    <p:sldId id="277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C1"/>
    <a:srgbClr val="FFC5B9"/>
    <a:srgbClr val="F97D63"/>
    <a:srgbClr val="FF9D8A"/>
    <a:srgbClr val="FAA39B"/>
    <a:srgbClr val="9AAD67"/>
    <a:srgbClr val="CDD9AC"/>
    <a:srgbClr val="D5B979"/>
    <a:srgbClr val="8C8C22"/>
    <a:srgbClr val="E8D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42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DA30-27E9-4D64-A130-0E0ED985A432}" type="datetimeFigureOut">
              <a:rPr lang="ko-KR" altLang="en-US" smtClean="0"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E747-CC00-4EF4-8860-9D363097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122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DA30-27E9-4D64-A130-0E0ED985A432}" type="datetimeFigureOut">
              <a:rPr lang="ko-KR" altLang="en-US" smtClean="0"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E747-CC00-4EF4-8860-9D363097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762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DA30-27E9-4D64-A130-0E0ED985A432}" type="datetimeFigureOut">
              <a:rPr lang="ko-KR" altLang="en-US" smtClean="0"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E747-CC00-4EF4-8860-9D363097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628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DA30-27E9-4D64-A130-0E0ED985A432}" type="datetimeFigureOut">
              <a:rPr lang="ko-KR" altLang="en-US" smtClean="0"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E747-CC00-4EF4-8860-9D363097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493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DA30-27E9-4D64-A130-0E0ED985A432}" type="datetimeFigureOut">
              <a:rPr lang="ko-KR" altLang="en-US" smtClean="0"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E747-CC00-4EF4-8860-9D363097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844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DA30-27E9-4D64-A130-0E0ED985A432}" type="datetimeFigureOut">
              <a:rPr lang="ko-KR" altLang="en-US" smtClean="0"/>
              <a:t>2017-07-30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E747-CC00-4EF4-8860-9D363097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769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DA30-27E9-4D64-A130-0E0ED985A432}" type="datetimeFigureOut">
              <a:rPr lang="ko-KR" altLang="en-US" smtClean="0"/>
              <a:t>2017-07-30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E747-CC00-4EF4-8860-9D363097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433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DA30-27E9-4D64-A130-0E0ED985A432}" type="datetimeFigureOut">
              <a:rPr lang="ko-KR" altLang="en-US" smtClean="0"/>
              <a:t>2017-07-30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E747-CC00-4EF4-8860-9D363097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320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DA30-27E9-4D64-A130-0E0ED985A432}" type="datetimeFigureOut">
              <a:rPr lang="ko-KR" altLang="en-US" smtClean="0"/>
              <a:t>2017-07-30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E747-CC00-4EF4-8860-9D363097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67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DA30-27E9-4D64-A130-0E0ED985A432}" type="datetimeFigureOut">
              <a:rPr lang="ko-KR" altLang="en-US" smtClean="0"/>
              <a:t>2017-07-30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E747-CC00-4EF4-8860-9D363097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764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DA30-27E9-4D64-A130-0E0ED985A432}" type="datetimeFigureOut">
              <a:rPr lang="ko-KR" altLang="en-US" smtClean="0"/>
              <a:t>2017-07-30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E747-CC00-4EF4-8860-9D363097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468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FDA30-27E9-4D64-A130-0E0ED985A432}" type="datetimeFigureOut">
              <a:rPr lang="ko-KR" altLang="en-US" smtClean="0"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CE747-CC00-4EF4-8860-9D363097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990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2.jpeg"/><Relationship Id="rId16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5" Type="http://schemas.openxmlformats.org/officeDocument/2006/relationships/image" Target="../media/image5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Relationship Id="rId14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941" y="1755044"/>
            <a:ext cx="1528843" cy="893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6859" y="2634557"/>
            <a:ext cx="8554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친구야</a:t>
            </a:r>
            <a:r>
              <a:rPr lang="en-US" altLang="ko-KR" sz="6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en-US" altLang="ko-KR" sz="6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6000" spc="-7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97D6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꽃길</a:t>
            </a:r>
            <a:r>
              <a:rPr lang="ko-KR" altLang="en-US" sz="6000" spc="-7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</a:t>
            </a:r>
            <a:r>
              <a:rPr lang="ko-KR" altLang="en-US" sz="6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97D6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6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걷자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1898" y="6341806"/>
            <a:ext cx="4262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경북생활과학고등학교 전세희</a:t>
            </a:r>
          </a:p>
        </p:txBody>
      </p:sp>
    </p:spTree>
    <p:extLst>
      <p:ext uri="{BB962C8B-B14F-4D97-AF65-F5344CB8AC3E}">
        <p14:creationId xmlns:p14="http://schemas.microsoft.com/office/powerpoint/2010/main" val="41624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0430" y="678427"/>
            <a:ext cx="476004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당분 </a:t>
            </a:r>
            <a:r>
              <a:rPr lang="ko-KR" altLang="en-US" sz="2900" b="1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충전</a:t>
            </a:r>
            <a:r>
              <a:rPr lang="en-US" altLang="ko-KR" sz="2900" b="1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!</a:t>
            </a:r>
            <a:r>
              <a:rPr lang="en-US" altLang="ko-KR" sz="2800" b="1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2800" b="1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두유앙금젤리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23831" y="645549"/>
            <a:ext cx="4133242" cy="5820702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1742" y="2227006"/>
            <a:ext cx="48227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두유에 젤라틴을 넣어 젤리 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식감으로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만든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음식으로 속에 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팥앙금을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넣어 단맛을 증가 시켰습니다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두유를 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안먹는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친구들도 고소한 인절미가루와 달콤한 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초코시럽의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맛 덕분에 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호불호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없이 맛있게 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먹을수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있도록 만든 요리 입니다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7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957477"/>
              </p:ext>
            </p:extLst>
          </p:nvPr>
        </p:nvGraphicFramePr>
        <p:xfrm>
          <a:off x="1296118" y="1224115"/>
          <a:ext cx="9529196" cy="495545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56418"/>
                <a:gridCol w="2581053"/>
                <a:gridCol w="2418736"/>
                <a:gridCol w="2272989"/>
              </a:tblGrid>
              <a:tr h="17323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6446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i="0" dirty="0" err="1" smtClean="0"/>
                        <a:t>팥앙금</a:t>
                      </a:r>
                      <a:endParaRPr lang="ko-KR" altLang="en-US" sz="18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i="0" dirty="0" smtClean="0"/>
                        <a:t>인절미가루</a:t>
                      </a:r>
                      <a:endParaRPr lang="ko-KR" altLang="en-US" sz="18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i="0" dirty="0" smtClean="0"/>
                        <a:t>두유</a:t>
                      </a:r>
                      <a:endParaRPr lang="ko-KR" altLang="en-US" sz="18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i="0" dirty="0" smtClean="0"/>
                        <a:t>연유</a:t>
                      </a:r>
                      <a:endParaRPr lang="ko-KR" altLang="en-US" sz="1800" i="0" dirty="0"/>
                    </a:p>
                  </a:txBody>
                  <a:tcPr anchor="ctr"/>
                </a:tc>
              </a:tr>
              <a:tr h="18905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6878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/>
                        <a:t>초코시럽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판 젤라틴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32748" y="197353"/>
            <a:ext cx="2942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재 </a:t>
            </a:r>
            <a:r>
              <a:rPr lang="ko-KR" altLang="en-US" sz="4000" b="1" spc="-7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료</a:t>
            </a:r>
            <a:endParaRPr lang="ko-KR" altLang="en-US" sz="4000" b="1" spc="-7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59194" y="1142999"/>
            <a:ext cx="1548584" cy="188779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1516" y="993847"/>
            <a:ext cx="1548586" cy="218609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85156" y="1054507"/>
            <a:ext cx="1548585" cy="206477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37522" y="1135622"/>
            <a:ext cx="1548585" cy="190253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07578" y="3583858"/>
            <a:ext cx="1651820" cy="188779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32103" y="3434706"/>
            <a:ext cx="1651821" cy="218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15335" y="1273328"/>
            <a:ext cx="2316364" cy="1570527"/>
          </a:xfrm>
          <a:prstGeom prst="rect">
            <a:avLst/>
          </a:prstGeom>
          <a:noFill/>
          <a:ln w="28575">
            <a:solidFill>
              <a:srgbClr val="FFCBC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99727" y="1249527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173685" y="1273329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190176" y="1273329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9206169" y="1273329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99727" y="4113931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173685" y="409158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190176" y="4113931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9206169" y="410720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88502" y="123612"/>
            <a:ext cx="29426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800" b="1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조 리 과 정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3479585" y="1273328"/>
            <a:ext cx="2316364" cy="1570527"/>
          </a:xfrm>
          <a:prstGeom prst="rect">
            <a:avLst/>
          </a:prstGeom>
          <a:noFill/>
          <a:ln w="28575">
            <a:solidFill>
              <a:srgbClr val="FFCBC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472998" y="1273328"/>
            <a:ext cx="2316364" cy="1570527"/>
          </a:xfrm>
          <a:prstGeom prst="rect">
            <a:avLst/>
          </a:prstGeom>
          <a:noFill/>
          <a:ln w="28575">
            <a:solidFill>
              <a:srgbClr val="FFCBC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9514970" y="1273328"/>
            <a:ext cx="2316364" cy="1570527"/>
          </a:xfrm>
          <a:prstGeom prst="rect">
            <a:avLst/>
          </a:prstGeom>
          <a:noFill/>
          <a:ln w="28575">
            <a:solidFill>
              <a:srgbClr val="FFCBC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472998" y="4113931"/>
            <a:ext cx="2316364" cy="1570527"/>
          </a:xfrm>
          <a:prstGeom prst="rect">
            <a:avLst/>
          </a:prstGeom>
          <a:noFill/>
          <a:ln w="28575">
            <a:solidFill>
              <a:srgbClr val="FFCBC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9514970" y="4107208"/>
            <a:ext cx="2316364" cy="1570527"/>
          </a:xfrm>
          <a:prstGeom prst="rect">
            <a:avLst/>
          </a:prstGeom>
          <a:noFill/>
          <a:ln w="28575">
            <a:solidFill>
              <a:srgbClr val="FFCBC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24017" y="4113931"/>
            <a:ext cx="2316364" cy="1570527"/>
          </a:xfrm>
          <a:prstGeom prst="rect">
            <a:avLst/>
          </a:prstGeom>
          <a:noFill/>
          <a:ln w="28575">
            <a:solidFill>
              <a:srgbClr val="FFCBC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3479585" y="4113931"/>
            <a:ext cx="2316364" cy="1570527"/>
          </a:xfrm>
          <a:prstGeom prst="rect">
            <a:avLst/>
          </a:prstGeom>
          <a:noFill/>
          <a:ln w="28575">
            <a:solidFill>
              <a:srgbClr val="FFCBC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6814" y="908968"/>
            <a:ext cx="1563489" cy="230628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56024" y="903928"/>
            <a:ext cx="1563488" cy="231636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49433" y="903926"/>
            <a:ext cx="1563490" cy="231636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91410" y="903926"/>
            <a:ext cx="1563490" cy="231636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6599" y="3752633"/>
            <a:ext cx="1542522" cy="230768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74294" y="3741330"/>
            <a:ext cx="1526948" cy="231636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71540" y="3753906"/>
            <a:ext cx="1527774" cy="229038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98624" y="3730276"/>
            <a:ext cx="1549055" cy="231636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9727" y="3133383"/>
            <a:ext cx="296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두유를 냄비에 붓고 연유로 당도조절 후 살짝 데우기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1625" y="3133381"/>
            <a:ext cx="2554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판 젤라틴을 찬물에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2~3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분 불리기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90234" y="3068194"/>
            <a:ext cx="2476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데운 두유에 물기 제거한 젤라틴을 넣고 녹인 후 조금 식히기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30586" y="3068194"/>
            <a:ext cx="2300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몰드에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반정도 두유를 채우고 냉동실에서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80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정도 굳히기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2699" y="5914105"/>
            <a:ext cx="2307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그 위에 앙금을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7g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씩 올리기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79583" y="5846182"/>
            <a:ext cx="2316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남은 두유를 붓고 뚜껑 덮어서 냉동실에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시간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분 굳히기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70442" y="5914105"/>
            <a:ext cx="231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굳은 젤리를 꺼내서 그릇에 담기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30586" y="5914105"/>
            <a:ext cx="230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인절미가루와 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초코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시럽으로 장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식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0431" y="663679"/>
            <a:ext cx="476004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널</a:t>
            </a:r>
            <a:r>
              <a:rPr lang="ko-KR" altLang="en-US" sz="2800" b="1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응원해</a:t>
            </a:r>
            <a:r>
              <a:rPr lang="en-US" altLang="ko-KR" sz="2800" b="1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!</a:t>
            </a:r>
            <a:r>
              <a:rPr lang="en-US" altLang="ko-KR" sz="2800" b="1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2800" b="1" spc="-7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검은깨포춘쿠키</a:t>
            </a:r>
            <a:endParaRPr lang="ko-KR" altLang="en-US" sz="2800" b="1" spc="-7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23830" y="660296"/>
            <a:ext cx="4133243" cy="5820704"/>
          </a:xfrm>
          <a:prstGeom prst="round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81020" y="1943951"/>
            <a:ext cx="51324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행운의 메시지가 숨겨진 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포춘쿠키에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피부예방에 효과적인 검은깨를 넣어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고소한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맛을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더한 요리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입니다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요리 자체 만으로도 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힐링이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될 수 있지만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응원의 글과 함께라면 힘은 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두배가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될 것 입니다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힘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들고 지칠 때 진심 어린 글로 친구에게 활력이 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되길 바라는 마음에서 만들었습니다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171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532029"/>
              </p:ext>
            </p:extLst>
          </p:nvPr>
        </p:nvGraphicFramePr>
        <p:xfrm>
          <a:off x="1296118" y="1224115"/>
          <a:ext cx="9529196" cy="498495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56418"/>
                <a:gridCol w="2581053"/>
                <a:gridCol w="2418736"/>
                <a:gridCol w="2272989"/>
              </a:tblGrid>
              <a:tr h="17427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6484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i="0" dirty="0" smtClean="0"/>
                        <a:t>달걀흰자</a:t>
                      </a:r>
                      <a:endParaRPr lang="ko-KR" altLang="en-US" sz="18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i="0" dirty="0" smtClean="0"/>
                        <a:t>박력분</a:t>
                      </a:r>
                      <a:endParaRPr lang="ko-KR" altLang="en-US" sz="18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i="0" dirty="0" smtClean="0"/>
                        <a:t>설탕</a:t>
                      </a:r>
                      <a:endParaRPr lang="ko-KR" altLang="en-US" sz="18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i="0" dirty="0" smtClean="0"/>
                        <a:t>검은깨</a:t>
                      </a:r>
                      <a:endParaRPr lang="ko-KR" altLang="en-US" sz="1800" i="0" dirty="0"/>
                    </a:p>
                  </a:txBody>
                  <a:tcPr anchor="ctr"/>
                </a:tc>
              </a:tr>
              <a:tr h="19018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69199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/>
                        <a:t>슈가파우더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소금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식용유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무염버터</a:t>
                      </a:r>
                      <a:endParaRPr lang="ko-KR" alt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32748" y="197353"/>
            <a:ext cx="2942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재 </a:t>
            </a:r>
            <a:r>
              <a:rPr lang="ko-KR" altLang="en-US" sz="4000" b="1" spc="-7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료</a:t>
            </a:r>
            <a:endParaRPr lang="ko-KR" altLang="en-US" sz="4000" b="1" spc="-7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4449" y="1142999"/>
            <a:ext cx="1548582" cy="191729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49924" y="1041252"/>
            <a:ext cx="1548584" cy="212078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65491" y="1123332"/>
            <a:ext cx="1548585" cy="195662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1631" y="3605057"/>
            <a:ext cx="1694222" cy="191729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02653" y="3528858"/>
            <a:ext cx="1642604" cy="212131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18483" y="3611201"/>
            <a:ext cx="1642605" cy="195662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78222" y="3684946"/>
            <a:ext cx="1642606" cy="180913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25232" y="1197076"/>
            <a:ext cx="1548586" cy="18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15335" y="1361816"/>
            <a:ext cx="2316364" cy="1570527"/>
          </a:xfrm>
          <a:prstGeom prst="rect">
            <a:avLst/>
          </a:prstGeom>
          <a:noFill/>
          <a:ln w="28575">
            <a:solidFill>
              <a:srgbClr val="FFCBC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99727" y="1338015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173685" y="1361817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190176" y="1361817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9206169" y="1361817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99727" y="4202419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173685" y="4180074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190176" y="4202419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9206169" y="419569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88502" y="212100"/>
            <a:ext cx="29426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800" b="1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조 리 과 정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3479585" y="1361816"/>
            <a:ext cx="2316364" cy="1570527"/>
          </a:xfrm>
          <a:prstGeom prst="rect">
            <a:avLst/>
          </a:prstGeom>
          <a:noFill/>
          <a:ln w="28575">
            <a:solidFill>
              <a:srgbClr val="FFCBC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472998" y="1361816"/>
            <a:ext cx="2316364" cy="1570527"/>
          </a:xfrm>
          <a:prstGeom prst="rect">
            <a:avLst/>
          </a:prstGeom>
          <a:noFill/>
          <a:ln w="28575">
            <a:solidFill>
              <a:srgbClr val="FFCBC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9514970" y="1361816"/>
            <a:ext cx="2316364" cy="1570527"/>
          </a:xfrm>
          <a:prstGeom prst="rect">
            <a:avLst/>
          </a:prstGeom>
          <a:noFill/>
          <a:ln w="28575">
            <a:solidFill>
              <a:srgbClr val="FFCBC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472998" y="4202419"/>
            <a:ext cx="2316364" cy="1570527"/>
          </a:xfrm>
          <a:prstGeom prst="rect">
            <a:avLst/>
          </a:prstGeom>
          <a:noFill/>
          <a:ln w="28575">
            <a:solidFill>
              <a:srgbClr val="FFCBC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9514970" y="4195696"/>
            <a:ext cx="2316364" cy="1570527"/>
          </a:xfrm>
          <a:prstGeom prst="rect">
            <a:avLst/>
          </a:prstGeom>
          <a:noFill/>
          <a:ln w="28575">
            <a:solidFill>
              <a:srgbClr val="FFCBC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24017" y="4202419"/>
            <a:ext cx="2316364" cy="1570527"/>
          </a:xfrm>
          <a:prstGeom prst="rect">
            <a:avLst/>
          </a:prstGeom>
          <a:noFill/>
          <a:ln w="28575">
            <a:solidFill>
              <a:srgbClr val="FFCBC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3479585" y="4202419"/>
            <a:ext cx="2316364" cy="1570527"/>
          </a:xfrm>
          <a:prstGeom prst="rect">
            <a:avLst/>
          </a:prstGeom>
          <a:noFill/>
          <a:ln w="28575">
            <a:solidFill>
              <a:srgbClr val="FFCBC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9969" y="1000611"/>
            <a:ext cx="1555779" cy="230768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59880" y="996269"/>
            <a:ext cx="1555780" cy="231636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53292" y="987220"/>
            <a:ext cx="1555782" cy="231636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95261" y="996268"/>
            <a:ext cx="1555783" cy="231636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2989" y="3836872"/>
            <a:ext cx="1555783" cy="231636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71905" y="3842180"/>
            <a:ext cx="1549061" cy="229902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56649" y="3846499"/>
            <a:ext cx="1549061" cy="229038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91248" y="3826133"/>
            <a:ext cx="1563809" cy="23163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4524" y="3225551"/>
            <a:ext cx="2550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버터를 전자레인지에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초 돌려서 녹이기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89293" y="3203206"/>
            <a:ext cx="2748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녹인 버터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체친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가루 및 전 재료를 넣고 반죽하기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2559" y="3341705"/>
            <a:ext cx="246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냉장고에서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분 휴지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21777" y="3123265"/>
            <a:ext cx="2707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지름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10cm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원형 도안을 실리콘 페이퍼 밑에 깔고 모양 따라 반죽 펴기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2698" y="6032090"/>
            <a:ext cx="2299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170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도 예열 된 오븐에서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분 정도 굽기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13871" y="6066835"/>
            <a:ext cx="2299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하나씩 꺼내서 준비한 메시지 올리기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85987" y="6066835"/>
            <a:ext cx="2290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모양을 잡고 종이컵에 넣어 식히기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14970" y="6066832"/>
            <a:ext cx="231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식은 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포춘쿠키를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그릇에 담고 완성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5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83012" y="-463839"/>
            <a:ext cx="4970204" cy="8611585"/>
          </a:xfrm>
          <a:prstGeom prst="round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4396767" y="285843"/>
            <a:ext cx="2942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spc="-7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완</a:t>
            </a:r>
            <a:r>
              <a:rPr lang="ko-KR" altLang="en-US" sz="4000" b="1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성 사 진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18" y="409589"/>
            <a:ext cx="580418" cy="58413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847" y="409589"/>
            <a:ext cx="580418" cy="58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174" y="0"/>
            <a:ext cx="464082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8758" y="315339"/>
            <a:ext cx="2942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소 </a:t>
            </a:r>
            <a:r>
              <a:rPr lang="ko-KR" altLang="en-US" sz="4000" b="1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감</a:t>
            </a:r>
            <a:endParaRPr lang="ko-KR" altLang="en-US" sz="4000" b="1" spc="-7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220" y="1874087"/>
            <a:ext cx="669576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내 친구를 위한 </a:t>
            </a:r>
            <a:r>
              <a:rPr lang="ko-KR" alt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힐링푸드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라는 주제로 요리를 만들다 보니 친구의 사소한 부분까지 알아 볼 수 있었고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이 요리를 먹고 걱정과 피로가 조금이나마 덜 수 있었으면 좋겠다는 생각을 했습니다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상대방의 기분을 최대한 생각하고 입맛에 맞게 만들려고 노력을 하였고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대중적이면서도 독창적으로 만들기 위해 많은 시행착오를 겪으며 요리를 하였습니다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이 대회를 통해 음식에 대해 또 다른 정보를 터득할 수 있었으며 또한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요리에 대한 즐거움과 흥미를 더욱 느꼈습니다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8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9513" y="2492475"/>
            <a:ext cx="66220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Thank you</a:t>
            </a:r>
            <a:endParaRPr lang="ko-KR" altLang="en-US" sz="7000" spc="-7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하트 2"/>
          <p:cNvSpPr/>
          <p:nvPr/>
        </p:nvSpPr>
        <p:spPr>
          <a:xfrm>
            <a:off x="8207469" y="2802191"/>
            <a:ext cx="988142" cy="859835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905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3684" y="154863"/>
            <a:ext cx="39385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5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AA39B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Contents</a:t>
            </a:r>
            <a:endParaRPr lang="ko-KR" altLang="en-US" sz="5500" spc="-7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AA39B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72" y="1680981"/>
            <a:ext cx="1165950" cy="445434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48738" y="1819676"/>
            <a:ext cx="238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전체 </a:t>
            </a:r>
            <a:r>
              <a:rPr lang="ko-KR" altLang="en-US" sz="3600" spc="-7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컨셉</a:t>
            </a:r>
            <a:endParaRPr lang="ko-KR" altLang="en-US" sz="3600" spc="-7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48738" y="5086324"/>
            <a:ext cx="238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소 감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48738" y="2908559"/>
            <a:ext cx="421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메뉴사진 </a:t>
            </a:r>
            <a:r>
              <a:rPr lang="en-US" altLang="ko-KR" sz="36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/ </a:t>
            </a:r>
            <a:r>
              <a:rPr lang="ko-KR" altLang="en-US" sz="36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설명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48738" y="3997442"/>
            <a:ext cx="421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재료 </a:t>
            </a:r>
            <a:r>
              <a:rPr lang="en-US" altLang="ko-KR" sz="36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/ </a:t>
            </a:r>
            <a:r>
              <a:rPr lang="ko-KR" altLang="en-US" sz="36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조리과정</a:t>
            </a:r>
          </a:p>
        </p:txBody>
      </p:sp>
    </p:spTree>
    <p:extLst>
      <p:ext uri="{BB962C8B-B14F-4D97-AF65-F5344CB8AC3E}">
        <p14:creationId xmlns:p14="http://schemas.microsoft.com/office/powerpoint/2010/main" val="6113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149" y="0"/>
            <a:ext cx="440700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1189" y="212101"/>
            <a:ext cx="2942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전체 </a:t>
            </a:r>
            <a:r>
              <a:rPr lang="ko-KR" altLang="en-US" sz="4000" b="1" spc="-7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컨셉</a:t>
            </a:r>
            <a:endParaRPr lang="ko-KR" altLang="en-US" sz="4000" b="1" spc="-7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9718" y="1651821"/>
            <a:ext cx="716771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저희 학교는 </a:t>
            </a:r>
            <a:r>
              <a:rPr lang="ko-KR" altLang="en-US" sz="2000" spc="-7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특성화고여서</a:t>
            </a:r>
            <a:r>
              <a:rPr lang="ko-KR" altLang="en-US" sz="2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지금 제 친구들은 하나 둘씩 취업을 준비하고 있습니다</a:t>
            </a:r>
            <a:r>
              <a:rPr lang="en-US" altLang="ko-KR" sz="2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ko-KR" altLang="en-US" sz="2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그런 친구들을 보면서 사회에서도 모두 </a:t>
            </a:r>
            <a:r>
              <a:rPr lang="ko-KR" altLang="en-US" sz="2000" spc="-7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꽃길만</a:t>
            </a:r>
            <a:r>
              <a:rPr lang="ko-KR" altLang="en-US" sz="2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걸었으면 하는 마음을 담아 요리를 구상해 보았습니다</a:t>
            </a:r>
            <a:r>
              <a:rPr lang="en-US" altLang="ko-KR" sz="2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US" altLang="ko-KR" sz="2000" spc="-7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2000" spc="-7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2000" spc="-7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2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친구를 위한 </a:t>
            </a:r>
            <a:r>
              <a:rPr lang="ko-KR" altLang="en-US" sz="2000" spc="-7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힐링푸드</a:t>
            </a:r>
            <a:r>
              <a:rPr lang="ko-KR" altLang="en-US" sz="2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라는 주제에 맞게 음식을 먹고 에너지충전과 원기회복 등</a:t>
            </a:r>
            <a:r>
              <a:rPr lang="en-US" altLang="ko-KR" sz="2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2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전체적으로 힘이 나는 요리를 생각하였습니다</a:t>
            </a:r>
            <a:r>
              <a:rPr lang="en-US" altLang="ko-KR" sz="2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US" altLang="ko-KR" sz="2000" spc="-7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2000" spc="-7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2000" spc="-7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2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기존에 있던 요리를 색다르고 재미있게  변형 시켜서 요리를 만들었으며</a:t>
            </a:r>
            <a:r>
              <a:rPr lang="en-US" altLang="ko-KR" sz="2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2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친구들의 대중적인 입맛을 담으려고 노력하였습니다</a:t>
            </a:r>
            <a:r>
              <a:rPr lang="en-US" altLang="ko-KR" sz="2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endParaRPr lang="en-US" altLang="ko-KR" spc="-7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ko-KR" altLang="en-US" spc="-7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1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24729" y="885516"/>
            <a:ext cx="4103742" cy="5392995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6579" y="707923"/>
            <a:ext cx="476004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b="1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포만감</a:t>
            </a:r>
            <a:r>
              <a:rPr lang="ko-KR" altLang="en-US" sz="2800" b="1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en-US" altLang="ko-KR" sz="2900" b="1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UP! </a:t>
            </a:r>
            <a:r>
              <a:rPr lang="ko-KR" altLang="en-US" sz="2700" b="1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샐러드 </a:t>
            </a:r>
            <a:r>
              <a:rPr lang="ko-KR" altLang="en-US" sz="2700" b="1" spc="-7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데마끼</a:t>
            </a:r>
            <a:endParaRPr lang="ko-KR" altLang="en-US" sz="2700" b="1" spc="-7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1523" y="2150852"/>
            <a:ext cx="49997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일식의 </a:t>
            </a:r>
            <a:r>
              <a:rPr lang="ko-KR" altLang="en-US" sz="2000" spc="-7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데마끼를</a:t>
            </a:r>
            <a:r>
              <a:rPr lang="ko-KR" altLang="en-US" sz="2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응용한 요리입니다</a:t>
            </a:r>
            <a:r>
              <a:rPr lang="en-US" altLang="ko-KR" sz="2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ko-KR" altLang="en-US" sz="2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김 대신 만두피를 튀겨서 </a:t>
            </a:r>
            <a:r>
              <a:rPr lang="ko-KR" altLang="en-US" sz="2000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고</a:t>
            </a:r>
            <a:r>
              <a:rPr lang="ko-KR" altLang="en-US" sz="2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깔을 만들고</a:t>
            </a:r>
            <a:r>
              <a:rPr lang="en-US" altLang="ko-KR" sz="2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r>
              <a:rPr lang="en-US" altLang="ko-KR" sz="2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ko-KR" altLang="en-US" sz="2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종류의 샐러드로 속을 채워 만들었습니다</a:t>
            </a:r>
            <a:r>
              <a:rPr lang="en-US" altLang="ko-KR" sz="2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altLang="ko-KR" sz="2000" spc="-7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2000" spc="-7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2000" spc="-7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2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샐러드는 가볍게 간식대용으로 먹을 수 있고</a:t>
            </a:r>
            <a:endParaRPr lang="en-US" altLang="ko-KR" sz="2000" spc="-7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2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포만감도 좋기 때문에 </a:t>
            </a:r>
            <a:r>
              <a:rPr lang="ko-KR" altLang="en-US" sz="2000" spc="-7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속재료로</a:t>
            </a:r>
            <a:r>
              <a:rPr lang="ko-KR" altLang="en-US" sz="2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선정하였고</a:t>
            </a:r>
            <a:r>
              <a:rPr lang="en-US" altLang="ko-KR" sz="2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r>
              <a:rPr lang="en-US" altLang="ko-KR" sz="2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ko-KR" altLang="en-US" sz="2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가지 각기 다른 맛의 </a:t>
            </a:r>
            <a:r>
              <a:rPr lang="ko-KR" altLang="en-US" sz="2000" spc="-7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데마끼를</a:t>
            </a:r>
            <a:r>
              <a:rPr lang="ko-KR" altLang="en-US" sz="2000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2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맛볼 수 있어</a:t>
            </a:r>
            <a:r>
              <a:rPr lang="en-US" altLang="ko-KR" sz="2000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2000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골라먹는 재미까지 더하였습니다</a:t>
            </a:r>
            <a:r>
              <a:rPr lang="en-US" altLang="ko-KR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716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664062"/>
              </p:ext>
            </p:extLst>
          </p:nvPr>
        </p:nvGraphicFramePr>
        <p:xfrm>
          <a:off x="1296118" y="1224115"/>
          <a:ext cx="9529196" cy="509513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331985"/>
                <a:gridCol w="2505486"/>
                <a:gridCol w="2418736"/>
                <a:gridCol w="2272989"/>
              </a:tblGrid>
              <a:tr h="1193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441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i="0" dirty="0" smtClean="0"/>
                        <a:t>만두피</a:t>
                      </a:r>
                      <a:endParaRPr lang="ko-KR" altLang="en-US" sz="18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달걀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고구마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aseline="0" dirty="0" smtClean="0"/>
                        <a:t> </a:t>
                      </a:r>
                      <a:r>
                        <a:rPr lang="ko-KR" altLang="en-US" sz="1800" baseline="0" dirty="0" err="1" smtClean="0"/>
                        <a:t>참치캔</a:t>
                      </a:r>
                      <a:endParaRPr lang="ko-KR" altLang="en-US" sz="1800" dirty="0"/>
                    </a:p>
                  </a:txBody>
                  <a:tcPr anchor="ctr"/>
                </a:tc>
              </a:tr>
              <a:tr h="13027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77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/>
                        <a:t>아몬드</a:t>
                      </a:r>
                      <a:r>
                        <a:rPr lang="ko-KR" altLang="en-US" sz="1800" baseline="0" dirty="0" smtClean="0"/>
                        <a:t> </a:t>
                      </a:r>
                      <a:r>
                        <a:rPr lang="en-US" altLang="ko-KR" sz="1800" dirty="0" smtClean="0"/>
                        <a:t>/ </a:t>
                      </a:r>
                      <a:r>
                        <a:rPr lang="ko-KR" altLang="en-US" sz="1800" dirty="0" err="1" smtClean="0"/>
                        <a:t>크랜베리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양파</a:t>
                      </a:r>
                      <a:r>
                        <a:rPr lang="en-US" altLang="ko-KR" sz="1800" baseline="0" dirty="0" smtClean="0"/>
                        <a:t> / </a:t>
                      </a:r>
                      <a:r>
                        <a:rPr lang="ko-KR" altLang="en-US" sz="1800" baseline="0" dirty="0" smtClean="0"/>
                        <a:t>오이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/>
                        <a:t>고구마칩</a:t>
                      </a:r>
                      <a:r>
                        <a:rPr lang="ko-KR" altLang="en-US" sz="1800" dirty="0" smtClean="0"/>
                        <a:t> </a:t>
                      </a:r>
                      <a:r>
                        <a:rPr lang="en-US" altLang="ko-KR" sz="1800" dirty="0" smtClean="0"/>
                        <a:t>/ </a:t>
                      </a:r>
                      <a:r>
                        <a:rPr lang="ko-KR" altLang="en-US" sz="1800" dirty="0" smtClean="0"/>
                        <a:t>파슬리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/>
                        <a:t>옥수수콘</a:t>
                      </a:r>
                      <a:endParaRPr lang="ko-KR" altLang="en-US" sz="1800" dirty="0"/>
                    </a:p>
                  </a:txBody>
                  <a:tcPr anchor="ctr"/>
                </a:tc>
              </a:tr>
              <a:tr h="13027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7401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/>
                        <a:t>머스타드</a:t>
                      </a:r>
                      <a:r>
                        <a:rPr lang="ko-KR" altLang="en-US" sz="1800" dirty="0" smtClean="0"/>
                        <a:t> </a:t>
                      </a:r>
                      <a:r>
                        <a:rPr lang="en-US" altLang="ko-KR" sz="1800" dirty="0" smtClean="0"/>
                        <a:t>/ </a:t>
                      </a:r>
                      <a:r>
                        <a:rPr lang="ko-KR" altLang="en-US" sz="1800" dirty="0" smtClean="0"/>
                        <a:t>마요네즈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소금 </a:t>
                      </a:r>
                      <a:r>
                        <a:rPr lang="en-US" altLang="ko-KR" sz="1800" dirty="0" smtClean="0"/>
                        <a:t>/ </a:t>
                      </a:r>
                      <a:r>
                        <a:rPr lang="ko-KR" altLang="en-US" sz="1800" dirty="0" smtClean="0"/>
                        <a:t>후추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우유</a:t>
                      </a:r>
                      <a:r>
                        <a:rPr lang="en-US" altLang="ko-KR" sz="1800" baseline="0" dirty="0" smtClean="0"/>
                        <a:t> / </a:t>
                      </a:r>
                      <a:r>
                        <a:rPr lang="ko-KR" altLang="en-US" sz="1800" baseline="0" dirty="0" smtClean="0"/>
                        <a:t>연유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식용유</a:t>
                      </a:r>
                      <a:endParaRPr lang="ko-KR" alt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32748" y="197353"/>
            <a:ext cx="2942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재 </a:t>
            </a:r>
            <a:r>
              <a:rPr lang="ko-KR" altLang="en-US" sz="4000" b="1" spc="-7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료</a:t>
            </a:r>
            <a:endParaRPr lang="ko-KR" altLang="en-US" sz="4000" b="1" spc="-7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00021" y="891124"/>
            <a:ext cx="1035640" cy="184355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25345" y="750232"/>
            <a:ext cx="1037211" cy="212376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20643" y="825002"/>
            <a:ext cx="1033360" cy="197807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73013" y="825898"/>
            <a:ext cx="1033358" cy="197628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9313" y="2604999"/>
            <a:ext cx="1117056" cy="184355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5423" y="2464891"/>
            <a:ext cx="1117057" cy="212376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59578" y="2518518"/>
            <a:ext cx="1117059" cy="201650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45578" y="2553045"/>
            <a:ext cx="1117060" cy="194745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70097" y="4280500"/>
            <a:ext cx="1095489" cy="184355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24220" y="4140393"/>
            <a:ext cx="1095489" cy="212376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07341" y="4195474"/>
            <a:ext cx="1095489" cy="2013603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56364" y="4228547"/>
            <a:ext cx="1095490" cy="194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15335" y="1361816"/>
            <a:ext cx="2316364" cy="1570527"/>
          </a:xfrm>
          <a:prstGeom prst="rect">
            <a:avLst/>
          </a:prstGeom>
          <a:noFill/>
          <a:ln w="28575">
            <a:solidFill>
              <a:srgbClr val="FFCBC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99727" y="1338015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173685" y="1361817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190176" y="1361817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9206169" y="1361817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99727" y="4202419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173685" y="4180074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190176" y="4202419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9206169" y="419569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88502" y="212100"/>
            <a:ext cx="29426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800" b="1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조 리 과 정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17" y="1371582"/>
            <a:ext cx="2291358" cy="1570527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3479585" y="1361816"/>
            <a:ext cx="2316364" cy="1570527"/>
          </a:xfrm>
          <a:prstGeom prst="rect">
            <a:avLst/>
          </a:prstGeom>
          <a:noFill/>
          <a:ln w="28575">
            <a:solidFill>
              <a:srgbClr val="FFCBC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27082" y="1219007"/>
            <a:ext cx="835695" cy="112130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78512" y="1180071"/>
            <a:ext cx="835696" cy="119917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75168" y="2001925"/>
            <a:ext cx="734833" cy="112599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30248" y="1966639"/>
            <a:ext cx="741041" cy="1190366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6472998" y="1361816"/>
            <a:ext cx="2316364" cy="1570527"/>
          </a:xfrm>
          <a:prstGeom prst="rect">
            <a:avLst/>
          </a:prstGeom>
          <a:noFill/>
          <a:ln w="28575">
            <a:solidFill>
              <a:srgbClr val="FFCBC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9514970" y="1361816"/>
            <a:ext cx="2316364" cy="1570527"/>
          </a:xfrm>
          <a:prstGeom prst="rect">
            <a:avLst/>
          </a:prstGeom>
          <a:noFill/>
          <a:ln w="28575">
            <a:solidFill>
              <a:srgbClr val="FFCBC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472998" y="4202419"/>
            <a:ext cx="2316364" cy="1570527"/>
          </a:xfrm>
          <a:prstGeom prst="rect">
            <a:avLst/>
          </a:prstGeom>
          <a:noFill/>
          <a:ln w="28575">
            <a:solidFill>
              <a:srgbClr val="FFCBC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9514970" y="4195696"/>
            <a:ext cx="2316364" cy="1570527"/>
          </a:xfrm>
          <a:prstGeom prst="rect">
            <a:avLst/>
          </a:prstGeom>
          <a:noFill/>
          <a:ln w="28575">
            <a:solidFill>
              <a:srgbClr val="FFCBC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24017" y="4202419"/>
            <a:ext cx="2316364" cy="1570527"/>
          </a:xfrm>
          <a:prstGeom prst="rect">
            <a:avLst/>
          </a:prstGeom>
          <a:noFill/>
          <a:ln w="28575">
            <a:solidFill>
              <a:srgbClr val="FFCBC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3479585" y="4202419"/>
            <a:ext cx="2316364" cy="1570527"/>
          </a:xfrm>
          <a:prstGeom prst="rect">
            <a:avLst/>
          </a:prstGeom>
          <a:noFill/>
          <a:ln w="28575">
            <a:solidFill>
              <a:srgbClr val="FFCBC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54571" y="987781"/>
            <a:ext cx="1560760" cy="230882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892770" y="984009"/>
            <a:ext cx="1560761" cy="231636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0839" y="3835363"/>
            <a:ext cx="1554038" cy="230768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39317" y="3472566"/>
            <a:ext cx="817015" cy="2296252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75952" y="4252945"/>
            <a:ext cx="743746" cy="229625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69514" y="3822775"/>
            <a:ext cx="1538418" cy="2316368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99276" y="3818109"/>
            <a:ext cx="1547749" cy="231636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1000" y="3287513"/>
            <a:ext cx="195371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달걀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고구마 삶기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99698" y="3129812"/>
            <a:ext cx="2296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달걀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오이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양파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크랜베리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다지기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80539" y="3129812"/>
            <a:ext cx="2442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참치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마요네즈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양파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옥수수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후추 넣고 섞기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21777" y="3149013"/>
            <a:ext cx="2858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달걀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오이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마요네즈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소금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후추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머스타드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넣고 섞기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9323" y="5995354"/>
            <a:ext cx="3199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으깬고구마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연유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우유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마요네즈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크랜베리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아몬드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넣고 섞기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13355" y="5995354"/>
            <a:ext cx="2182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만두피를 틀에 싸서 노릇하게 튀기기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80539" y="5995354"/>
            <a:ext cx="2442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각각의 샐러드로 고깔 속 채우기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68150" y="6133853"/>
            <a:ext cx="22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데코레이션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후 완성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6295" y="722673"/>
            <a:ext cx="476004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힘이</a:t>
            </a:r>
            <a:r>
              <a:rPr lang="ko-KR" altLang="en-US" sz="2700" b="1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2900" b="1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불끈</a:t>
            </a:r>
            <a:r>
              <a:rPr lang="en-US" altLang="ko-KR" sz="2900" b="1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!</a:t>
            </a:r>
            <a:r>
              <a:rPr lang="en-US" altLang="ko-KR" sz="2700" b="1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2800" b="1" spc="-7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카레갈릭꼬지</a:t>
            </a:r>
            <a:endParaRPr lang="ko-KR" altLang="en-US" sz="2800" b="1" spc="-7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19696" y="531551"/>
            <a:ext cx="4133241" cy="6012430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1239" y="2091266"/>
            <a:ext cx="48374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간식하면 대표적으로 생각 나는 음식은 꼬지 입니다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간편하면서도 다양한 재료를 즐길 수 있고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조리방법도 어렵지 않아서 누구나 만들 어 볼 수 있습니다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꼬지 라는 메뉴에 특별한 소스를 입힌 요리로 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많은 친구들이 좋아하는 카레와 깊은 맛의 마늘이 만나서 풍미를 극대화 시킵니다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272888"/>
              </p:ext>
            </p:extLst>
          </p:nvPr>
        </p:nvGraphicFramePr>
        <p:xfrm>
          <a:off x="1296118" y="929155"/>
          <a:ext cx="9529196" cy="563181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56418"/>
                <a:gridCol w="2581053"/>
                <a:gridCol w="2418736"/>
                <a:gridCol w="2272989"/>
              </a:tblGrid>
              <a:tr h="1193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441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i="0" dirty="0" smtClean="0"/>
                        <a:t>소시지 </a:t>
                      </a:r>
                      <a:r>
                        <a:rPr lang="en-US" altLang="ko-KR" sz="1800" i="0" dirty="0" smtClean="0"/>
                        <a:t>/ </a:t>
                      </a:r>
                      <a:r>
                        <a:rPr lang="ko-KR" altLang="en-US" sz="1800" i="0" dirty="0" err="1" smtClean="0"/>
                        <a:t>닭가슴살</a:t>
                      </a:r>
                      <a:endParaRPr lang="ko-KR" altLang="en-US" sz="18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i="0" dirty="0" err="1" smtClean="0"/>
                        <a:t>새송이버섯</a:t>
                      </a:r>
                      <a:endParaRPr lang="ko-KR" altLang="en-US" sz="18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i="0" dirty="0" smtClean="0"/>
                        <a:t>방울토마토</a:t>
                      </a:r>
                      <a:endParaRPr lang="ko-KR" altLang="en-US" sz="18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i="0" dirty="0" smtClean="0"/>
                        <a:t>가지</a:t>
                      </a:r>
                      <a:endParaRPr lang="ko-KR" altLang="en-US" sz="1800" i="0" dirty="0"/>
                    </a:p>
                  </a:txBody>
                  <a:tcPr anchor="ctr"/>
                </a:tc>
              </a:tr>
              <a:tr h="13027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7401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i="0" dirty="0" smtClean="0"/>
                        <a:t>카레가루</a:t>
                      </a:r>
                      <a:r>
                        <a:rPr lang="en-US" altLang="ko-KR" sz="1800" i="0" baseline="0" dirty="0" smtClean="0"/>
                        <a:t> / </a:t>
                      </a:r>
                      <a:r>
                        <a:rPr lang="ko-KR" altLang="en-US" sz="1800" i="0" baseline="0" dirty="0" smtClean="0"/>
                        <a:t>마늘</a:t>
                      </a:r>
                      <a:endParaRPr lang="ko-KR" altLang="en-US" sz="18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i="0" baseline="0" dirty="0" smtClean="0"/>
                        <a:t> </a:t>
                      </a:r>
                      <a:r>
                        <a:rPr lang="ko-KR" altLang="en-US" sz="1800" i="0" baseline="0" dirty="0" smtClean="0"/>
                        <a:t>식용유</a:t>
                      </a:r>
                      <a:endParaRPr lang="ko-KR" altLang="en-US" sz="18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i="0" dirty="0" smtClean="0"/>
                        <a:t>소금</a:t>
                      </a:r>
                      <a:r>
                        <a:rPr lang="ko-KR" altLang="en-US" sz="1800" i="0" baseline="0" dirty="0" smtClean="0"/>
                        <a:t> </a:t>
                      </a:r>
                      <a:r>
                        <a:rPr lang="en-US" altLang="ko-KR" sz="1800" i="0" baseline="0" dirty="0" smtClean="0"/>
                        <a:t>/ </a:t>
                      </a:r>
                      <a:r>
                        <a:rPr lang="ko-KR" altLang="en-US" sz="1800" i="0" baseline="0" dirty="0" smtClean="0"/>
                        <a:t>후추</a:t>
                      </a:r>
                      <a:endParaRPr lang="ko-KR" altLang="en-US" sz="18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i="0" dirty="0" err="1" smtClean="0"/>
                        <a:t>파프리카</a:t>
                      </a:r>
                      <a:r>
                        <a:rPr lang="ko-KR" altLang="en-US" sz="1800" i="0" dirty="0" smtClean="0"/>
                        <a:t> </a:t>
                      </a:r>
                      <a:r>
                        <a:rPr lang="en-US" altLang="ko-KR" sz="1800" i="0" dirty="0" smtClean="0"/>
                        <a:t>/ </a:t>
                      </a:r>
                      <a:r>
                        <a:rPr lang="ko-KR" altLang="en-US" sz="1800" i="0" dirty="0" smtClean="0"/>
                        <a:t>피망</a:t>
                      </a:r>
                      <a:endParaRPr lang="ko-KR" altLang="en-US" sz="1800" i="0" dirty="0"/>
                    </a:p>
                  </a:txBody>
                  <a:tcPr anchor="ctr"/>
                </a:tc>
              </a:tr>
              <a:tr h="13027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7401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대파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파슬리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가래떡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소스재료</a:t>
                      </a:r>
                      <a:r>
                        <a:rPr lang="en-US" altLang="ko-KR" sz="1800" dirty="0" smtClean="0"/>
                        <a:t>: </a:t>
                      </a:r>
                      <a:r>
                        <a:rPr lang="ko-KR" altLang="en-US" sz="1800" dirty="0" smtClean="0"/>
                        <a:t>간장</a:t>
                      </a:r>
                      <a:r>
                        <a:rPr lang="en-US" altLang="ko-KR" sz="1800" dirty="0" smtClean="0"/>
                        <a:t>2T</a:t>
                      </a:r>
                      <a:r>
                        <a:rPr lang="ko-KR" altLang="en-US" sz="1800" dirty="0" smtClean="0"/>
                        <a:t> </a:t>
                      </a:r>
                      <a:r>
                        <a:rPr lang="en-US" altLang="ko-KR" sz="1800" dirty="0" smtClean="0"/>
                        <a:t>/</a:t>
                      </a:r>
                      <a:r>
                        <a:rPr lang="en-US" altLang="ko-KR" sz="1800" baseline="0" dirty="0" smtClean="0"/>
                        <a:t> </a:t>
                      </a:r>
                      <a:r>
                        <a:rPr lang="ko-KR" altLang="en-US" sz="1800" baseline="0" dirty="0" smtClean="0"/>
                        <a:t>미향</a:t>
                      </a:r>
                      <a:r>
                        <a:rPr lang="en-US" altLang="ko-KR" sz="1800" baseline="0" dirty="0" smtClean="0"/>
                        <a:t>2T</a:t>
                      </a:r>
                      <a:r>
                        <a:rPr lang="ko-KR" altLang="en-US" sz="1800" baseline="0" dirty="0" smtClean="0"/>
                        <a:t> </a:t>
                      </a:r>
                      <a:r>
                        <a:rPr lang="en-US" altLang="ko-KR" sz="1800" baseline="0" dirty="0" smtClean="0"/>
                        <a:t>/ </a:t>
                      </a:r>
                    </a:p>
                    <a:p>
                      <a:pPr algn="ctr" latinLnBrk="1"/>
                      <a:r>
                        <a:rPr lang="ko-KR" altLang="en-US" sz="1800" baseline="0" dirty="0" err="1" smtClean="0"/>
                        <a:t>올리고당</a:t>
                      </a:r>
                      <a:r>
                        <a:rPr lang="en-US" altLang="ko-KR" sz="1800" baseline="0" dirty="0" smtClean="0"/>
                        <a:t>1t</a:t>
                      </a:r>
                      <a:r>
                        <a:rPr lang="ko-KR" altLang="en-US" sz="1800" baseline="0" dirty="0" smtClean="0"/>
                        <a:t> </a:t>
                      </a:r>
                      <a:r>
                        <a:rPr lang="en-US" altLang="ko-KR" sz="1800" baseline="0" dirty="0" smtClean="0"/>
                        <a:t>/</a:t>
                      </a:r>
                      <a:r>
                        <a:rPr lang="ko-KR" altLang="en-US" sz="1800" baseline="0" dirty="0" smtClean="0"/>
                        <a:t>설탕</a:t>
                      </a:r>
                      <a:r>
                        <a:rPr lang="en-US" altLang="ko-KR" sz="1800" baseline="0" dirty="0" smtClean="0"/>
                        <a:t>2T</a:t>
                      </a:r>
                      <a:endParaRPr lang="ko-KR" alt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32748" y="49873"/>
            <a:ext cx="2942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재 </a:t>
            </a:r>
            <a:r>
              <a:rPr lang="ko-KR" altLang="en-US" sz="4000" b="1" spc="-7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료</a:t>
            </a:r>
            <a:endParaRPr lang="ko-KR" altLang="en-US" sz="4000" b="1" spc="-7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07457" y="565361"/>
            <a:ext cx="1032390" cy="19369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39708" y="431394"/>
            <a:ext cx="1032392" cy="220488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24810" y="512508"/>
            <a:ext cx="1032393" cy="204265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184551" y="556752"/>
            <a:ext cx="1032394" cy="195416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64137" y="2245757"/>
            <a:ext cx="1119034" cy="193695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13908" y="2225323"/>
            <a:ext cx="1073869" cy="202298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76112" y="2272028"/>
            <a:ext cx="1073870" cy="192957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71654" y="3878376"/>
            <a:ext cx="1136549" cy="22270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5378" y="4023396"/>
            <a:ext cx="1136551" cy="1936957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72731" y="3970546"/>
            <a:ext cx="1136551" cy="2042657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0414" y="2100733"/>
            <a:ext cx="1119032" cy="222700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44772" y="4027086"/>
            <a:ext cx="1136552" cy="192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9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15335" y="1258580"/>
            <a:ext cx="2316364" cy="1570527"/>
          </a:xfrm>
          <a:prstGeom prst="rect">
            <a:avLst/>
          </a:prstGeom>
          <a:noFill/>
          <a:ln w="28575">
            <a:solidFill>
              <a:srgbClr val="FFCBC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99727" y="1234779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173685" y="1258581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190176" y="1258581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9206169" y="1258581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99727" y="4099183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173685" y="407683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190176" y="4099183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9206169" y="4092460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88502" y="108864"/>
            <a:ext cx="29426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800" b="1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조 리 과 정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3479585" y="1258580"/>
            <a:ext cx="2316364" cy="1570527"/>
          </a:xfrm>
          <a:prstGeom prst="rect">
            <a:avLst/>
          </a:prstGeom>
          <a:noFill/>
          <a:ln w="28575">
            <a:solidFill>
              <a:srgbClr val="FFCBC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472998" y="1258580"/>
            <a:ext cx="2316364" cy="1570527"/>
          </a:xfrm>
          <a:prstGeom prst="rect">
            <a:avLst/>
          </a:prstGeom>
          <a:noFill/>
          <a:ln w="28575">
            <a:solidFill>
              <a:srgbClr val="FFCBC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9514970" y="1258580"/>
            <a:ext cx="2316364" cy="1570527"/>
          </a:xfrm>
          <a:prstGeom prst="rect">
            <a:avLst/>
          </a:prstGeom>
          <a:noFill/>
          <a:ln w="28575">
            <a:solidFill>
              <a:srgbClr val="FFCBC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472998" y="4099183"/>
            <a:ext cx="2316364" cy="1570527"/>
          </a:xfrm>
          <a:prstGeom prst="rect">
            <a:avLst/>
          </a:prstGeom>
          <a:noFill/>
          <a:ln w="28575">
            <a:solidFill>
              <a:srgbClr val="FFCBC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9514970" y="4092460"/>
            <a:ext cx="2316364" cy="1570527"/>
          </a:xfrm>
          <a:prstGeom prst="rect">
            <a:avLst/>
          </a:prstGeom>
          <a:noFill/>
          <a:ln w="28575">
            <a:solidFill>
              <a:srgbClr val="FFCBC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24017" y="4099183"/>
            <a:ext cx="2316364" cy="1570527"/>
          </a:xfrm>
          <a:prstGeom prst="rect">
            <a:avLst/>
          </a:prstGeom>
          <a:noFill/>
          <a:ln w="28575">
            <a:solidFill>
              <a:srgbClr val="FFCBC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3479585" y="4099183"/>
            <a:ext cx="2316364" cy="1570527"/>
          </a:xfrm>
          <a:prstGeom prst="rect">
            <a:avLst/>
          </a:prstGeom>
          <a:noFill/>
          <a:ln w="28575">
            <a:solidFill>
              <a:srgbClr val="FFCBC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2595" y="890001"/>
            <a:ext cx="1570530" cy="230768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21841" y="1116318"/>
            <a:ext cx="853563" cy="113808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76357" y="1092546"/>
            <a:ext cx="860906" cy="117828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80302" y="1911416"/>
            <a:ext cx="716967" cy="111841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34734" y="1875405"/>
            <a:ext cx="724484" cy="119795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97563" y="1434863"/>
            <a:ext cx="1570529" cy="121795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807" y="1258578"/>
            <a:ext cx="1097555" cy="157053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83796" y="1103355"/>
            <a:ext cx="853564" cy="1164006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31507" y="1112310"/>
            <a:ext cx="860904" cy="1138754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575" y="2112140"/>
            <a:ext cx="1164006" cy="731654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578" y="2109196"/>
            <a:ext cx="1138756" cy="734598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8114" y="3749399"/>
            <a:ext cx="1542522" cy="2284651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73029" y="3740067"/>
            <a:ext cx="1542523" cy="2303316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71687" y="3745309"/>
            <a:ext cx="1542523" cy="2292830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02038" y="3733686"/>
            <a:ext cx="1555838" cy="230276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444" y="3096702"/>
            <a:ext cx="3179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가지는 한번 데치기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마늘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소량은 편 썰고 나머진 다지기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04057" y="3096702"/>
            <a:ext cx="2993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파프리카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피망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가지는 네모 썰고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대파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떡은 원통 썰기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291616" y="3096702"/>
            <a:ext cx="2800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소시지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버섯은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칼집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닭고기는 네모 썰어 밑간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421777" y="3096701"/>
            <a:ext cx="215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팬에 닭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소시지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버섯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가지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떡 굽기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9727" y="5831434"/>
            <a:ext cx="2873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꼬지에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모든 재료 끼우기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마늘 편은 튀겨서 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후레이크로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준비 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89293" y="5831434"/>
            <a:ext cx="2693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다진 마늘과 물을 섞은 마늘 물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5T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과 모든 소스재료를 넣고 끓이기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05784" y="5831434"/>
            <a:ext cx="2508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꼬지를 팬에 살짝 굽다가 만든 소스를 넣고 졸이기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421777" y="5831434"/>
            <a:ext cx="2673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접시에 담고 남은 소스를 뿌린 후 파슬리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마늘 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후레이크로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장식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2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1698</TotalTime>
  <Words>727</Words>
  <Application>Microsoft Office PowerPoint</Application>
  <PresentationFormat>와이드스크린</PresentationFormat>
  <Paragraphs>175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4" baseType="lpstr">
      <vt:lpstr>HY견고딕</vt:lpstr>
      <vt:lpstr>HY중고딕</vt:lpstr>
      <vt:lpstr>맑은 고딕</vt:lpstr>
      <vt:lpstr>바탕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김정예</dc:creator>
  <cp:lastModifiedBy>전다희</cp:lastModifiedBy>
  <cp:revision>195</cp:revision>
  <dcterms:created xsi:type="dcterms:W3CDTF">2016-02-17T21:13:40Z</dcterms:created>
  <dcterms:modified xsi:type="dcterms:W3CDTF">2017-07-30T13:21:43Z</dcterms:modified>
</cp:coreProperties>
</file>