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75" r:id="rId3"/>
    <p:sldId id="263" r:id="rId4"/>
    <p:sldId id="265" r:id="rId5"/>
    <p:sldId id="268" r:id="rId6"/>
    <p:sldId id="258" r:id="rId7"/>
    <p:sldId id="264" r:id="rId8"/>
    <p:sldId id="266" r:id="rId9"/>
    <p:sldId id="270" r:id="rId10"/>
    <p:sldId id="267" r:id="rId11"/>
    <p:sldId id="269" r:id="rId12"/>
    <p:sldId id="271" r:id="rId13"/>
    <p:sldId id="272" r:id="rId14"/>
    <p:sldId id="274" r:id="rId15"/>
    <p:sldId id="276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80E52"/>
    <a:srgbClr val="CC0099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3" autoAdjust="0"/>
    <p:restoredTop sz="94660"/>
  </p:normalViewPr>
  <p:slideViewPr>
    <p:cSldViewPr>
      <p:cViewPr varScale="1">
        <p:scale>
          <a:sx n="80" d="100"/>
          <a:sy n="80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0E0DF-94AE-4DDD-9E4A-96177FC29CF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04767A0-B098-4319-918F-604DA8350A0F}">
      <dgm:prSet phldrT="[텍스트]"/>
      <dgm:spPr>
        <a:solidFill>
          <a:srgbClr val="002060"/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rgbClr val="FFFF00"/>
              </a:solidFill>
            </a:rPr>
            <a:t>체력</a:t>
          </a:r>
          <a:endParaRPr lang="ko-KR" altLang="en-US" dirty="0">
            <a:solidFill>
              <a:srgbClr val="FFFF00"/>
            </a:solidFill>
          </a:endParaRPr>
        </a:p>
      </dgm:t>
    </dgm:pt>
    <dgm:pt modelId="{0C54A15D-78B5-4F71-B10D-CD8D25948669}" type="parTrans" cxnId="{C1F3F694-C407-4A60-9D72-2F05C7F3AF65}">
      <dgm:prSet/>
      <dgm:spPr/>
      <dgm:t>
        <a:bodyPr/>
        <a:lstStyle/>
        <a:p>
          <a:pPr latinLnBrk="1"/>
          <a:endParaRPr lang="ko-KR" altLang="en-US"/>
        </a:p>
      </dgm:t>
    </dgm:pt>
    <dgm:pt modelId="{0A73F0E2-5F4C-4934-ABC9-FE25F57622F1}" type="sibTrans" cxnId="{C1F3F694-C407-4A60-9D72-2F05C7F3AF65}">
      <dgm:prSet/>
      <dgm:spPr/>
      <dgm:t>
        <a:bodyPr/>
        <a:lstStyle/>
        <a:p>
          <a:pPr latinLnBrk="1"/>
          <a:endParaRPr lang="ko-KR" altLang="en-US"/>
        </a:p>
      </dgm:t>
    </dgm:pt>
    <dgm:pt modelId="{69B66626-5F09-4507-A288-ED3DE831DEC6}">
      <dgm:prSet phldrT="[텍스트]"/>
      <dgm:spPr>
        <a:solidFill>
          <a:srgbClr val="002060"/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rgbClr val="FFFF00"/>
              </a:solidFill>
            </a:rPr>
            <a:t>집중력</a:t>
          </a:r>
          <a:endParaRPr lang="ko-KR" altLang="en-US" dirty="0">
            <a:solidFill>
              <a:srgbClr val="FFFF00"/>
            </a:solidFill>
          </a:endParaRPr>
        </a:p>
      </dgm:t>
    </dgm:pt>
    <dgm:pt modelId="{7176CFD2-5F1B-4C1F-A658-0D9F471145CF}" type="parTrans" cxnId="{8BFBF974-317B-4B10-B028-F2D1156509F5}">
      <dgm:prSet/>
      <dgm:spPr/>
      <dgm:t>
        <a:bodyPr/>
        <a:lstStyle/>
        <a:p>
          <a:pPr latinLnBrk="1"/>
          <a:endParaRPr lang="ko-KR" altLang="en-US"/>
        </a:p>
      </dgm:t>
    </dgm:pt>
    <dgm:pt modelId="{D2FDB255-CA0B-409C-B927-17D63AF16CB4}" type="sibTrans" cxnId="{8BFBF974-317B-4B10-B028-F2D1156509F5}">
      <dgm:prSet/>
      <dgm:spPr/>
      <dgm:t>
        <a:bodyPr/>
        <a:lstStyle/>
        <a:p>
          <a:pPr latinLnBrk="1"/>
          <a:endParaRPr lang="ko-KR" altLang="en-US"/>
        </a:p>
      </dgm:t>
    </dgm:pt>
    <dgm:pt modelId="{7C852F5A-9908-4266-AA8C-4FD7C15337AD}">
      <dgm:prSet phldrT="[텍스트]"/>
      <dgm:spPr>
        <a:solidFill>
          <a:srgbClr val="002060"/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rgbClr val="FFFF00"/>
              </a:solidFill>
            </a:rPr>
            <a:t>시력</a:t>
          </a:r>
          <a:endParaRPr lang="ko-KR" altLang="en-US" dirty="0">
            <a:solidFill>
              <a:srgbClr val="FFFF00"/>
            </a:solidFill>
          </a:endParaRPr>
        </a:p>
      </dgm:t>
    </dgm:pt>
    <dgm:pt modelId="{F7CDAF40-CA7F-4F71-ABF1-BF01A41DD670}" type="parTrans" cxnId="{249D210B-6302-4A81-B07D-CBD280371A69}">
      <dgm:prSet/>
      <dgm:spPr/>
      <dgm:t>
        <a:bodyPr/>
        <a:lstStyle/>
        <a:p>
          <a:pPr latinLnBrk="1"/>
          <a:endParaRPr lang="ko-KR" altLang="en-US"/>
        </a:p>
      </dgm:t>
    </dgm:pt>
    <dgm:pt modelId="{3B112BC5-2944-4D0A-9440-A98529105D5A}" type="sibTrans" cxnId="{249D210B-6302-4A81-B07D-CBD280371A69}">
      <dgm:prSet/>
      <dgm:spPr/>
      <dgm:t>
        <a:bodyPr/>
        <a:lstStyle/>
        <a:p>
          <a:pPr latinLnBrk="1"/>
          <a:endParaRPr lang="ko-KR" altLang="en-US"/>
        </a:p>
      </dgm:t>
    </dgm:pt>
    <dgm:pt modelId="{E2882537-8049-4B75-B798-AEADB349033F}" type="pres">
      <dgm:prSet presAssocID="{8E60E0DF-94AE-4DDD-9E4A-96177FC29CF0}" presName="compositeShape" presStyleCnt="0">
        <dgm:presLayoutVars>
          <dgm:chMax val="7"/>
          <dgm:dir/>
          <dgm:resizeHandles val="exact"/>
        </dgm:presLayoutVars>
      </dgm:prSet>
      <dgm:spPr/>
    </dgm:pt>
    <dgm:pt modelId="{24C2293B-73C5-40AC-B909-71CEACBF6DD2}" type="pres">
      <dgm:prSet presAssocID="{8E60E0DF-94AE-4DDD-9E4A-96177FC29CF0}" presName="wedge1" presStyleLbl="node1" presStyleIdx="0" presStyleCnt="3" custLinFactNeighborX="-2801" custLinFactNeighborY="-828"/>
      <dgm:spPr/>
      <dgm:t>
        <a:bodyPr/>
        <a:lstStyle/>
        <a:p>
          <a:pPr latinLnBrk="1"/>
          <a:endParaRPr lang="ko-KR" altLang="en-US"/>
        </a:p>
      </dgm:t>
    </dgm:pt>
    <dgm:pt modelId="{8748FC41-AA2F-4E86-B6AC-85F2A7C322C8}" type="pres">
      <dgm:prSet presAssocID="{8E60E0DF-94AE-4DDD-9E4A-96177FC29CF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54F523-85E6-416A-8975-8574E9C072A0}" type="pres">
      <dgm:prSet presAssocID="{8E60E0DF-94AE-4DDD-9E4A-96177FC29CF0}" presName="wedge2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F61235C-46CA-4798-9F60-3BB88B341D9E}" type="pres">
      <dgm:prSet presAssocID="{8E60E0DF-94AE-4DDD-9E4A-96177FC29CF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5D62FC-FCD3-4E24-9C42-2E6541316CC4}" type="pres">
      <dgm:prSet presAssocID="{8E60E0DF-94AE-4DDD-9E4A-96177FC29CF0}" presName="wedge3" presStyleLbl="node1" presStyleIdx="2" presStyleCnt="3" custLinFactNeighborX="-1831" custLinFactNeighborY="-3804"/>
      <dgm:spPr/>
      <dgm:t>
        <a:bodyPr/>
        <a:lstStyle/>
        <a:p>
          <a:pPr latinLnBrk="1"/>
          <a:endParaRPr lang="ko-KR" altLang="en-US"/>
        </a:p>
      </dgm:t>
    </dgm:pt>
    <dgm:pt modelId="{565F9D2F-0370-4E24-A06B-707508E13321}" type="pres">
      <dgm:prSet presAssocID="{8E60E0DF-94AE-4DDD-9E4A-96177FC29CF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1F3F694-C407-4A60-9D72-2F05C7F3AF65}" srcId="{8E60E0DF-94AE-4DDD-9E4A-96177FC29CF0}" destId="{104767A0-B098-4319-918F-604DA8350A0F}" srcOrd="0" destOrd="0" parTransId="{0C54A15D-78B5-4F71-B10D-CD8D25948669}" sibTransId="{0A73F0E2-5F4C-4934-ABC9-FE25F57622F1}"/>
    <dgm:cxn modelId="{F9044E91-7B2F-4F48-BA4F-133CB672575F}" type="presOf" srcId="{8E60E0DF-94AE-4DDD-9E4A-96177FC29CF0}" destId="{E2882537-8049-4B75-B798-AEADB349033F}" srcOrd="0" destOrd="0" presId="urn:microsoft.com/office/officeart/2005/8/layout/chart3"/>
    <dgm:cxn modelId="{006048AA-E25F-4D10-9619-20757B11E427}" type="presOf" srcId="{7C852F5A-9908-4266-AA8C-4FD7C15337AD}" destId="{565F9D2F-0370-4E24-A06B-707508E13321}" srcOrd="1" destOrd="0" presId="urn:microsoft.com/office/officeart/2005/8/layout/chart3"/>
    <dgm:cxn modelId="{249D210B-6302-4A81-B07D-CBD280371A69}" srcId="{8E60E0DF-94AE-4DDD-9E4A-96177FC29CF0}" destId="{7C852F5A-9908-4266-AA8C-4FD7C15337AD}" srcOrd="2" destOrd="0" parTransId="{F7CDAF40-CA7F-4F71-ABF1-BF01A41DD670}" sibTransId="{3B112BC5-2944-4D0A-9440-A98529105D5A}"/>
    <dgm:cxn modelId="{3A8448AA-2526-4BBE-82AC-FF9EA21F1F63}" type="presOf" srcId="{7C852F5A-9908-4266-AA8C-4FD7C15337AD}" destId="{B45D62FC-FCD3-4E24-9C42-2E6541316CC4}" srcOrd="0" destOrd="0" presId="urn:microsoft.com/office/officeart/2005/8/layout/chart3"/>
    <dgm:cxn modelId="{096E6628-0AA8-4269-8E97-AF84A07079A3}" type="presOf" srcId="{69B66626-5F09-4507-A288-ED3DE831DEC6}" destId="{9254F523-85E6-416A-8975-8574E9C072A0}" srcOrd="0" destOrd="0" presId="urn:microsoft.com/office/officeart/2005/8/layout/chart3"/>
    <dgm:cxn modelId="{AB8A4D43-6750-4118-ACF3-788EA725C298}" type="presOf" srcId="{104767A0-B098-4319-918F-604DA8350A0F}" destId="{8748FC41-AA2F-4E86-B6AC-85F2A7C322C8}" srcOrd="1" destOrd="0" presId="urn:microsoft.com/office/officeart/2005/8/layout/chart3"/>
    <dgm:cxn modelId="{8BFBF974-317B-4B10-B028-F2D1156509F5}" srcId="{8E60E0DF-94AE-4DDD-9E4A-96177FC29CF0}" destId="{69B66626-5F09-4507-A288-ED3DE831DEC6}" srcOrd="1" destOrd="0" parTransId="{7176CFD2-5F1B-4C1F-A658-0D9F471145CF}" sibTransId="{D2FDB255-CA0B-409C-B927-17D63AF16CB4}"/>
    <dgm:cxn modelId="{9E27F983-51F4-48D7-862C-70058B288B0D}" type="presOf" srcId="{104767A0-B098-4319-918F-604DA8350A0F}" destId="{24C2293B-73C5-40AC-B909-71CEACBF6DD2}" srcOrd="0" destOrd="0" presId="urn:microsoft.com/office/officeart/2005/8/layout/chart3"/>
    <dgm:cxn modelId="{4C3C5D1A-7E87-42A2-91CD-20FA364F011A}" type="presOf" srcId="{69B66626-5F09-4507-A288-ED3DE831DEC6}" destId="{DF61235C-46CA-4798-9F60-3BB88B341D9E}" srcOrd="1" destOrd="0" presId="urn:microsoft.com/office/officeart/2005/8/layout/chart3"/>
    <dgm:cxn modelId="{DC13FB84-A21C-447A-BCB0-14FF4C7D1B4D}" type="presParOf" srcId="{E2882537-8049-4B75-B798-AEADB349033F}" destId="{24C2293B-73C5-40AC-B909-71CEACBF6DD2}" srcOrd="0" destOrd="0" presId="urn:microsoft.com/office/officeart/2005/8/layout/chart3"/>
    <dgm:cxn modelId="{209458C8-E935-4096-B94D-E6D298DC2204}" type="presParOf" srcId="{E2882537-8049-4B75-B798-AEADB349033F}" destId="{8748FC41-AA2F-4E86-B6AC-85F2A7C322C8}" srcOrd="1" destOrd="0" presId="urn:microsoft.com/office/officeart/2005/8/layout/chart3"/>
    <dgm:cxn modelId="{25C64482-48CB-4E88-8FEE-E36015B673C0}" type="presParOf" srcId="{E2882537-8049-4B75-B798-AEADB349033F}" destId="{9254F523-85E6-416A-8975-8574E9C072A0}" srcOrd="2" destOrd="0" presId="urn:microsoft.com/office/officeart/2005/8/layout/chart3"/>
    <dgm:cxn modelId="{57BC38DF-E18B-47C0-B7BB-6C1956C9C080}" type="presParOf" srcId="{E2882537-8049-4B75-B798-AEADB349033F}" destId="{DF61235C-46CA-4798-9F60-3BB88B341D9E}" srcOrd="3" destOrd="0" presId="urn:microsoft.com/office/officeart/2005/8/layout/chart3"/>
    <dgm:cxn modelId="{D264C03F-D3E5-4D5C-84B8-9E8F0FCF2C86}" type="presParOf" srcId="{E2882537-8049-4B75-B798-AEADB349033F}" destId="{B45D62FC-FCD3-4E24-9C42-2E6541316CC4}" srcOrd="4" destOrd="0" presId="urn:microsoft.com/office/officeart/2005/8/layout/chart3"/>
    <dgm:cxn modelId="{4BCD3873-F630-49C4-BFA4-12487982CCE2}" type="presParOf" srcId="{E2882537-8049-4B75-B798-AEADB349033F}" destId="{565F9D2F-0370-4E24-A06B-707508E13321}" srcOrd="5" destOrd="0" presId="urn:microsoft.com/office/officeart/2005/8/layout/char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70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ko-KR" sz="5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그래픽M" pitchFamily="18" charset="-127"/>
                <a:ea typeface="HY그래픽M" pitchFamily="18" charset="-127"/>
              </a:rPr>
              <a:t/>
            </a:r>
            <a:br>
              <a:rPr lang="en-US" altLang="ko-KR" sz="5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그래픽M" pitchFamily="18" charset="-127"/>
                <a:ea typeface="HY그래픽M" pitchFamily="18" charset="-127"/>
              </a:rPr>
            </a:br>
            <a:r>
              <a:rPr lang="en-US" altLang="ko-KR" sz="5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그래픽M" pitchFamily="18" charset="-127"/>
                <a:ea typeface="HY그래픽M" pitchFamily="18" charset="-127"/>
              </a:rPr>
              <a:t>『</a:t>
            </a:r>
            <a:r>
              <a:rPr lang="ko-KR" altLang="en-US" sz="5400" b="1" dirty="0" smtClean="0"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그래픽M" pitchFamily="18" charset="-127"/>
                <a:ea typeface="HY그래픽M" pitchFamily="18" charset="-127"/>
              </a:rPr>
              <a:t>친구야</a:t>
            </a:r>
            <a:r>
              <a:rPr lang="en-US" altLang="ko-KR" sz="5400" b="1" dirty="0" smtClean="0"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그래픽M" pitchFamily="18" charset="-127"/>
                <a:ea typeface="HY그래픽M" pitchFamily="18" charset="-127"/>
              </a:rPr>
              <a:t>,</a:t>
            </a:r>
            <a:r>
              <a:rPr lang="ko-KR" altLang="en-US" sz="5400" b="1" dirty="0" smtClean="0"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그래픽M" pitchFamily="18" charset="-127"/>
                <a:ea typeface="HY그래픽M" pitchFamily="18" charset="-127"/>
              </a:rPr>
              <a:t> </a:t>
            </a:r>
            <a:r>
              <a:rPr lang="ko-KR" altLang="en-US" sz="5400" b="1" dirty="0" err="1" smtClean="0"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그래픽M" pitchFamily="18" charset="-127"/>
                <a:ea typeface="HY그래픽M" pitchFamily="18" charset="-127"/>
              </a:rPr>
              <a:t>힘내락지</a:t>
            </a:r>
            <a:r>
              <a:rPr lang="en-US" altLang="ko-KR" sz="5400" b="1" dirty="0" smtClean="0"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그래픽M" pitchFamily="18" charset="-127"/>
                <a:ea typeface="HY그래픽M" pitchFamily="18" charset="-127"/>
              </a:rPr>
              <a:t>!</a:t>
            </a:r>
            <a:r>
              <a:rPr lang="en-US" altLang="ko-KR" sz="5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그래픽M" pitchFamily="18" charset="-127"/>
                <a:ea typeface="HY그래픽M" pitchFamily="18" charset="-127"/>
              </a:rPr>
              <a:t>』</a:t>
            </a:r>
            <a:endParaRPr lang="ko-KR" altLang="en-US" sz="54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214942" y="4643446"/>
            <a:ext cx="2900338" cy="1109658"/>
          </a:xfrm>
        </p:spPr>
        <p:txBody>
          <a:bodyPr anchor="ctr"/>
          <a:lstStyle/>
          <a:p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그래픽M" pitchFamily="18" charset="-127"/>
                <a:ea typeface="HY그래픽M" pitchFamily="18" charset="-127"/>
              </a:rPr>
              <a:t> 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HY그래픽M" pitchFamily="18" charset="-127"/>
              <a:ea typeface="HY그래픽M" pitchFamily="18" charset="-127"/>
            </a:endParaRPr>
          </a:p>
          <a:p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그래픽M" pitchFamily="18" charset="-127"/>
                <a:ea typeface="HY그래픽M" pitchFamily="18" charset="-127"/>
              </a:rPr>
              <a:t>백승헌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그래픽M" pitchFamily="18" charset="-127"/>
                <a:ea typeface="HY그래픽M" pitchFamily="18" charset="-127"/>
              </a:rPr>
              <a:t>,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그래픽M" pitchFamily="18" charset="-127"/>
                <a:ea typeface="HY그래픽M" pitchFamily="18" charset="-127"/>
              </a:rPr>
              <a:t>박준연</a:t>
            </a:r>
            <a:endParaRPr lang="ko-KR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414338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그래픽M" pitchFamily="18" charset="-127"/>
                <a:ea typeface="HY그래픽M" pitchFamily="18" charset="-127"/>
              </a:rPr>
              <a:t>반포고등학교</a:t>
            </a:r>
            <a:endParaRPr lang="ko-KR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611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57356" y="285728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 pitchFamily="18" charset="-127"/>
                <a:ea typeface="HY나무B" pitchFamily="18" charset="-127"/>
              </a:rPr>
              <a:t>사용재료</a:t>
            </a:r>
            <a:endParaRPr lang="ko-KR" altLang="en-US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10" name="그림 9" descr="IMG_0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1714512" cy="1285884"/>
          </a:xfrm>
          <a:prstGeom prst="rect">
            <a:avLst/>
          </a:prstGeom>
        </p:spPr>
      </p:pic>
      <p:pic>
        <p:nvPicPr>
          <p:cNvPr id="11" name="그림 10" descr="IMG_0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928934"/>
            <a:ext cx="1714512" cy="1285884"/>
          </a:xfrm>
          <a:prstGeom prst="rect">
            <a:avLst/>
          </a:prstGeom>
        </p:spPr>
      </p:pic>
      <p:pic>
        <p:nvPicPr>
          <p:cNvPr id="12" name="그림 11" descr="IMG_05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1619261" cy="1214446"/>
          </a:xfrm>
          <a:prstGeom prst="rect">
            <a:avLst/>
          </a:prstGeom>
        </p:spPr>
      </p:pic>
      <p:pic>
        <p:nvPicPr>
          <p:cNvPr id="13" name="그림 12" descr="IMG_05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214422"/>
            <a:ext cx="1714512" cy="1285884"/>
          </a:xfrm>
          <a:prstGeom prst="rect">
            <a:avLst/>
          </a:prstGeom>
        </p:spPr>
      </p:pic>
      <p:pic>
        <p:nvPicPr>
          <p:cNvPr id="14" name="그림 13" descr="IMG_05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1214422"/>
            <a:ext cx="1661973" cy="1246480"/>
          </a:xfrm>
          <a:prstGeom prst="rect">
            <a:avLst/>
          </a:prstGeom>
        </p:spPr>
      </p:pic>
      <p:pic>
        <p:nvPicPr>
          <p:cNvPr id="15" name="그림 14" descr="IMG_05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2928934"/>
            <a:ext cx="1714512" cy="1285884"/>
          </a:xfrm>
          <a:prstGeom prst="rect">
            <a:avLst/>
          </a:prstGeom>
        </p:spPr>
      </p:pic>
      <p:pic>
        <p:nvPicPr>
          <p:cNvPr id="16" name="그림 15" descr="IMG_05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2928934"/>
            <a:ext cx="1643074" cy="1232306"/>
          </a:xfrm>
          <a:prstGeom prst="rect">
            <a:avLst/>
          </a:prstGeom>
        </p:spPr>
      </p:pic>
      <p:pic>
        <p:nvPicPr>
          <p:cNvPr id="17" name="그림 16" descr="IMG_06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4786322"/>
            <a:ext cx="1857356" cy="1393017"/>
          </a:xfrm>
          <a:prstGeom prst="rect">
            <a:avLst/>
          </a:prstGeom>
        </p:spPr>
      </p:pic>
      <p:pic>
        <p:nvPicPr>
          <p:cNvPr id="18" name="그림 17" descr="IMG_065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4786322"/>
            <a:ext cx="1857356" cy="1393017"/>
          </a:xfrm>
          <a:prstGeom prst="rect">
            <a:avLst/>
          </a:prstGeom>
        </p:spPr>
      </p:pic>
      <p:pic>
        <p:nvPicPr>
          <p:cNvPr id="19" name="그림 18" descr="IMG_065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72264" y="2928934"/>
            <a:ext cx="1524011" cy="11430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8596" y="250030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 새우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8860" y="250030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쑥갓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0562" y="257174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두부 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2264" y="2500306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표고버섯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428625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소고기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984" y="421481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낙지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421481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배추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264" y="414338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팽이버섯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58" y="6215082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파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4612" y="628652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HY바다L" pitchFamily="18" charset="-127"/>
                <a:ea typeface="HY바다L" pitchFamily="18" charset="-127"/>
              </a:rPr>
              <a:t>홍고추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31" name="그림 30" descr="IMG_067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4876" y="4857760"/>
            <a:ext cx="1857388" cy="1044781"/>
          </a:xfrm>
          <a:prstGeom prst="rect">
            <a:avLst/>
          </a:prstGeom>
        </p:spPr>
      </p:pic>
      <p:pic>
        <p:nvPicPr>
          <p:cNvPr id="34" name="그림 33" descr="IMG_067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16" y="4786322"/>
            <a:ext cx="1500166" cy="11251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58016" y="6215082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HY바다L" pitchFamily="18" charset="-127"/>
                <a:ea typeface="HY바다L" pitchFamily="18" charset="-127"/>
              </a:rPr>
              <a:t>말린홍</a:t>
            </a:r>
            <a:r>
              <a:rPr lang="ko-KR" altLang="en-US" sz="1400" dirty="0" err="1" smtClean="0">
                <a:latin typeface="HY바다L" pitchFamily="18" charset="-127"/>
                <a:ea typeface="HY바다L" pitchFamily="18" charset="-127"/>
              </a:rPr>
              <a:t>합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4876" y="614364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밥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0826" y="71435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부가재료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:</a:t>
            </a:r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다시마 </a:t>
            </a:r>
            <a:r>
              <a:rPr lang="ko-KR" altLang="en-US" sz="1400" dirty="0" err="1" smtClean="0">
                <a:latin typeface="HY바다L" pitchFamily="18" charset="-127"/>
                <a:ea typeface="HY바다L" pitchFamily="18" charset="-127"/>
              </a:rPr>
              <a:t>가쓰오부시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785918" y="285728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 pitchFamily="18" charset="-127"/>
                <a:ea typeface="HY나무B" pitchFamily="18" charset="-127"/>
              </a:rPr>
              <a:t>조리과정</a:t>
            </a:r>
            <a:endParaRPr lang="ko-KR" altLang="en-US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85786" y="121442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43240" y="1142984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85786" y="407194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00430" y="407194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86578" y="3286124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" name="그림 12" descr="IMG_0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88193" y="1512081"/>
            <a:ext cx="1809763" cy="1357322"/>
          </a:xfrm>
          <a:prstGeom prst="rect">
            <a:avLst/>
          </a:prstGeom>
        </p:spPr>
      </p:pic>
      <p:pic>
        <p:nvPicPr>
          <p:cNvPr id="14" name="그림 13" descr="IMG_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285860"/>
            <a:ext cx="2285984" cy="1714488"/>
          </a:xfrm>
          <a:prstGeom prst="rect">
            <a:avLst/>
          </a:prstGeom>
        </p:spPr>
      </p:pic>
      <p:pic>
        <p:nvPicPr>
          <p:cNvPr id="16" name="그림 15" descr="IMG_0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142976" y="4214818"/>
            <a:ext cx="2286016" cy="1714512"/>
          </a:xfrm>
          <a:prstGeom prst="rect">
            <a:avLst/>
          </a:prstGeom>
        </p:spPr>
      </p:pic>
      <p:pic>
        <p:nvPicPr>
          <p:cNvPr id="17" name="그림 16" descr="IMG_0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607587" y="4464851"/>
            <a:ext cx="2000264" cy="15001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86446" y="1142984"/>
            <a:ext cx="2857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1. 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홍합살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가쓰오부시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다시마로 육수를 우려낸다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.</a:t>
            </a:r>
          </a:p>
          <a:p>
            <a:endParaRPr lang="en-US" altLang="ko-KR" dirty="0" smtClean="0"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2.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낙지를 밀가루로 깔끔히 씻고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내장제거 등의 손질을 한다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.</a:t>
            </a:r>
          </a:p>
          <a:p>
            <a:endParaRPr lang="en-US" altLang="ko-KR" dirty="0" smtClean="0"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3.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표고버섯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배추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소고기 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(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국 간장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마늘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술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후추로 재었음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),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새우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두부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무를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손질하여 담는다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.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</a:t>
            </a:r>
            <a:endParaRPr lang="en-US" altLang="ko-KR" dirty="0" smtClean="0">
              <a:latin typeface="HY바다L" pitchFamily="18" charset="-127"/>
              <a:ea typeface="HY바다L" pitchFamily="18" charset="-127"/>
            </a:endParaRPr>
          </a:p>
          <a:p>
            <a:endParaRPr lang="en-US" altLang="ko-KR" dirty="0" smtClean="0"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4.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육수를 부어 끓인다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.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팽이버섯을 넣고 마지막에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홍 고추와 쑥갓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파를 넣고 조금 더 끓이며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간은 소금을 이용하여 마무리한다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285720" y="1142984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요리 제목 </a:t>
            </a:r>
            <a:r>
              <a:rPr lang="en-US" altLang="ko-KR" sz="2800" b="1" dirty="0" smtClean="0">
                <a:latin typeface="HY나무B" pitchFamily="18" charset="-127"/>
                <a:ea typeface="HY나무B" pitchFamily="18" charset="-127"/>
              </a:rPr>
              <a:t>: 『</a:t>
            </a:r>
            <a:r>
              <a:rPr lang="ko-KR" altLang="en-US" sz="2800" b="1" dirty="0" smtClean="0">
                <a:solidFill>
                  <a:srgbClr val="180E52"/>
                </a:solidFill>
                <a:latin typeface="HY나무B" pitchFamily="18" charset="-127"/>
                <a:ea typeface="HY나무B" pitchFamily="18" charset="-127"/>
              </a:rPr>
              <a:t>달콤새콤 너의 집중력</a:t>
            </a:r>
            <a:r>
              <a:rPr lang="en-US" altLang="ko-KR" sz="2800" b="1" dirty="0" smtClean="0">
                <a:latin typeface="HY나무B" pitchFamily="18" charset="-127"/>
                <a:ea typeface="HY나무B" pitchFamily="18" charset="-127"/>
              </a:rPr>
              <a:t>』</a:t>
            </a:r>
            <a:r>
              <a:rPr lang="ko-KR" altLang="en-US" sz="2800" b="1" dirty="0" smtClean="0">
                <a:solidFill>
                  <a:srgbClr val="0070C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b="1" dirty="0" smtClean="0">
                <a:solidFill>
                  <a:srgbClr val="0070C0"/>
                </a:solidFill>
                <a:latin typeface="HY나무B" pitchFamily="18" charset="-127"/>
                <a:ea typeface="HY나무B" pitchFamily="18" charset="-127"/>
              </a:rPr>
              <a:t> </a:t>
            </a:r>
            <a:endParaRPr lang="ko-KR" altLang="en-US" sz="2800" b="1" dirty="0">
              <a:solidFill>
                <a:srgbClr val="0070C0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429264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저희 작품에서 </a:t>
            </a:r>
            <a:r>
              <a:rPr lang="ko-KR" altLang="en-US" sz="1600" b="1" dirty="0" smtClean="0"/>
              <a:t>집중력</a:t>
            </a:r>
            <a:r>
              <a:rPr lang="ko-KR" altLang="en-US" sz="1600" dirty="0" smtClean="0"/>
              <a:t>을 담당하는 디저트입니다</a:t>
            </a:r>
            <a:r>
              <a:rPr lang="en-US" altLang="ko-KR" sz="1600" dirty="0" smtClean="0"/>
              <a:t>.  </a:t>
            </a:r>
          </a:p>
          <a:p>
            <a:pPr algn="ctr"/>
            <a:r>
              <a:rPr lang="ko-KR" altLang="en-US" sz="1600" dirty="0" smtClean="0"/>
              <a:t>머리에 좋은 </a:t>
            </a:r>
            <a:r>
              <a:rPr lang="ko-KR" altLang="en-US" sz="1600" b="1" dirty="0" smtClean="0"/>
              <a:t>호두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각종 견과류</a:t>
            </a:r>
            <a:r>
              <a:rPr lang="ko-KR" altLang="en-US" sz="1600" dirty="0" smtClean="0"/>
              <a:t>가 들어있습니다</a:t>
            </a:r>
            <a:r>
              <a:rPr lang="en-US" altLang="ko-KR" sz="1600" dirty="0" smtClean="0"/>
              <a:t>.</a:t>
            </a:r>
          </a:p>
          <a:p>
            <a:pPr algn="ctr"/>
            <a:r>
              <a:rPr lang="ko-KR" altLang="en-US" sz="1600" dirty="0" smtClean="0"/>
              <a:t>소스는 피로를 없애주는 </a:t>
            </a:r>
            <a:r>
              <a:rPr lang="ko-KR" altLang="en-US" sz="1600" b="1" dirty="0" smtClean="0"/>
              <a:t>복숭아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레몬</a:t>
            </a:r>
            <a:r>
              <a:rPr lang="ko-KR" altLang="en-US" sz="1600" dirty="0" smtClean="0"/>
              <a:t>으로 만들었습니다</a:t>
            </a:r>
            <a:r>
              <a:rPr lang="en-US" altLang="ko-KR" sz="1600" dirty="0" smtClean="0"/>
              <a:t>.</a:t>
            </a:r>
          </a:p>
          <a:p>
            <a:pPr algn="ctr"/>
            <a:r>
              <a:rPr lang="ko-KR" altLang="en-US" sz="1600" dirty="0" smtClean="0"/>
              <a:t>달콤함으로 집중력을 높여 야자에 집중해 공부하길 바랍니다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</p:txBody>
      </p:sp>
      <p:pic>
        <p:nvPicPr>
          <p:cNvPr id="7" name="그림 6" descr="IMG_0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4643470" cy="3482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2" y="357166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 smtClean="0">
                <a:ln>
                  <a:solidFill>
                    <a:srgbClr val="CC0099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나무B" pitchFamily="18" charset="-127"/>
                <a:ea typeface="HY나무B" pitchFamily="18" charset="-127"/>
              </a:rPr>
              <a:t>Dessert</a:t>
            </a:r>
            <a:endParaRPr lang="ko-KR" altLang="en-US" sz="3600" b="1" dirty="0">
              <a:ln>
                <a:solidFill>
                  <a:srgbClr val="CC0099"/>
                </a:solidFill>
              </a:ln>
              <a:solidFill>
                <a:srgbClr val="CC00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57356" y="357166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 smtClean="0">
                <a:ln>
                  <a:solidFill>
                    <a:srgbClr val="CC0099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 pitchFamily="18" charset="-127"/>
                <a:ea typeface="HY나무B" pitchFamily="18" charset="-127"/>
              </a:rPr>
              <a:t>사용재료</a:t>
            </a:r>
            <a:endParaRPr lang="ko-KR" altLang="en-US" sz="3600" b="1" dirty="0">
              <a:ln>
                <a:solidFill>
                  <a:srgbClr val="CC0099"/>
                </a:solidFill>
              </a:ln>
              <a:solidFill>
                <a:srgbClr val="CC00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20" name="그림 19" descr="IMG_0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000504"/>
            <a:ext cx="1285884" cy="964413"/>
          </a:xfrm>
          <a:prstGeom prst="rect">
            <a:avLst/>
          </a:prstGeom>
        </p:spPr>
      </p:pic>
      <p:pic>
        <p:nvPicPr>
          <p:cNvPr id="22" name="그림 21" descr="IMG_0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000504"/>
            <a:ext cx="1333509" cy="1000132"/>
          </a:xfrm>
          <a:prstGeom prst="rect">
            <a:avLst/>
          </a:prstGeom>
        </p:spPr>
      </p:pic>
      <p:pic>
        <p:nvPicPr>
          <p:cNvPr id="23" name="그림 22" descr="IMG_0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4"/>
            <a:ext cx="1333509" cy="1000132"/>
          </a:xfrm>
          <a:prstGeom prst="rect">
            <a:avLst/>
          </a:prstGeom>
        </p:spPr>
      </p:pic>
      <p:pic>
        <p:nvPicPr>
          <p:cNvPr id="24" name="그림 23" descr="IMG_0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643050"/>
            <a:ext cx="1809763" cy="1357322"/>
          </a:xfrm>
          <a:prstGeom prst="rect">
            <a:avLst/>
          </a:prstGeom>
        </p:spPr>
      </p:pic>
      <p:pic>
        <p:nvPicPr>
          <p:cNvPr id="25" name="그림 24" descr="IMG_06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1714488"/>
            <a:ext cx="1714511" cy="1285883"/>
          </a:xfrm>
          <a:prstGeom prst="rect">
            <a:avLst/>
          </a:prstGeom>
        </p:spPr>
      </p:pic>
      <p:pic>
        <p:nvPicPr>
          <p:cNvPr id="26" name="그림 25" descr="IMG_06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643050"/>
            <a:ext cx="1714511" cy="1285884"/>
          </a:xfrm>
          <a:prstGeom prst="rect">
            <a:avLst/>
          </a:prstGeom>
        </p:spPr>
      </p:pic>
      <p:pic>
        <p:nvPicPr>
          <p:cNvPr id="9" name="그림 8" descr="IMG_066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4000504"/>
            <a:ext cx="1333509" cy="1000132"/>
          </a:xfrm>
          <a:prstGeom prst="rect">
            <a:avLst/>
          </a:prstGeom>
        </p:spPr>
      </p:pic>
      <p:pic>
        <p:nvPicPr>
          <p:cNvPr id="10" name="그림 9" descr="IMG_06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1643050"/>
            <a:ext cx="1785918" cy="1339439"/>
          </a:xfrm>
          <a:prstGeom prst="rect">
            <a:avLst/>
          </a:prstGeom>
        </p:spPr>
      </p:pic>
      <p:pic>
        <p:nvPicPr>
          <p:cNvPr id="11" name="그림 10" descr="IMG_06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4000504"/>
            <a:ext cx="1333510" cy="1000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596" y="30003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천도복숭아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307181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베이킹파우더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307181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우유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0892" y="307181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레몬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507207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중력분 박력분</a:t>
            </a:r>
            <a:endParaRPr lang="en-US" altLang="ko-KR" sz="1400" dirty="0" smtClean="0"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         5:5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670" y="5072074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설탕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계란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5072074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HY바다L" pitchFamily="18" charset="-127"/>
                <a:ea typeface="HY바다L" pitchFamily="18" charset="-127"/>
              </a:rPr>
              <a:t>메이플시럽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0892" y="5072074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HY바다L" pitchFamily="18" charset="-127"/>
                <a:ea typeface="HY바다L" pitchFamily="18" charset="-127"/>
              </a:rPr>
              <a:t>모듬견과류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785918" y="285728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 smtClean="0">
                <a:ln>
                  <a:solidFill>
                    <a:srgbClr val="CC0099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 pitchFamily="18" charset="-127"/>
                <a:ea typeface="HY나무B" pitchFamily="18" charset="-127"/>
              </a:rPr>
              <a:t>조리과정</a:t>
            </a:r>
            <a:endParaRPr lang="ko-KR" altLang="en-US" sz="3600" b="1" dirty="0">
              <a:ln>
                <a:solidFill>
                  <a:srgbClr val="CC0099"/>
                </a:solidFill>
              </a:ln>
              <a:solidFill>
                <a:srgbClr val="CC00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85786" y="121442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071802" y="121442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500694" y="121442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85786" y="392906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86578" y="3286124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IMG_0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1928826" cy="1446620"/>
          </a:xfrm>
          <a:prstGeom prst="rect">
            <a:avLst/>
          </a:prstGeom>
        </p:spPr>
      </p:pic>
      <p:pic>
        <p:nvPicPr>
          <p:cNvPr id="9" name="그림 8" descr="IMG_0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357298"/>
            <a:ext cx="1809763" cy="1357322"/>
          </a:xfrm>
          <a:prstGeom prst="rect">
            <a:avLst/>
          </a:prstGeom>
        </p:spPr>
      </p:pic>
      <p:pic>
        <p:nvPicPr>
          <p:cNvPr id="10" name="그림 9" descr="IMG_0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5" y="1357298"/>
            <a:ext cx="1809762" cy="1357322"/>
          </a:xfrm>
          <a:prstGeom prst="rect">
            <a:avLst/>
          </a:prstGeom>
        </p:spPr>
      </p:pic>
      <p:pic>
        <p:nvPicPr>
          <p:cNvPr id="11" name="그림 10" descr="IMG_06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071942"/>
            <a:ext cx="2000263" cy="1500198"/>
          </a:xfrm>
          <a:prstGeom prst="rect">
            <a:avLst/>
          </a:prstGeom>
        </p:spPr>
      </p:pic>
      <p:pic>
        <p:nvPicPr>
          <p:cNvPr id="13" name="그림 12" descr="IMG_06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4071942"/>
            <a:ext cx="2000263" cy="1500198"/>
          </a:xfrm>
          <a:prstGeom prst="rect">
            <a:avLst/>
          </a:prstGeom>
        </p:spPr>
      </p:pic>
      <p:pic>
        <p:nvPicPr>
          <p:cNvPr id="14" name="그림 13" descr="IMG_06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071942"/>
            <a:ext cx="2000232" cy="1500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8662" y="292893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박력분과 중력분을 계란 </a:t>
            </a:r>
            <a:r>
              <a:rPr lang="en-US" altLang="ko-KR" sz="1200" dirty="0" smtClean="0">
                <a:latin typeface="HY바다L" pitchFamily="18" charset="-127"/>
                <a:ea typeface="HY바다L" pitchFamily="18" charset="-127"/>
              </a:rPr>
              <a:t>1</a:t>
            </a:r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개</a:t>
            </a:r>
            <a:r>
              <a:rPr lang="en-US" altLang="ko-KR" sz="1200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 우유</a:t>
            </a:r>
            <a:r>
              <a:rPr lang="en-US" altLang="ko-KR" sz="1200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 설탕을 넣고 반죽한다</a:t>
            </a:r>
            <a:r>
              <a:rPr lang="en-US" altLang="ko-KR" sz="12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285749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견과류를 다져서 준비해둔다</a:t>
            </a:r>
            <a:endParaRPr lang="ko-KR" altLang="en-US" sz="1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285749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반죽을 틀에 붓고 조금 익히 다가 견과류를 뿌려서 구워낸다</a:t>
            </a:r>
            <a:endParaRPr lang="ko-KR" altLang="en-US" sz="1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564357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천도복숭아를 잘게 잘라서 준비해둔다</a:t>
            </a:r>
            <a:r>
              <a:rPr lang="en-US" altLang="ko-KR" sz="12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68" y="564357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설탕</a:t>
            </a:r>
            <a:r>
              <a:rPr lang="en-US" altLang="ko-KR" sz="12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물을 넣고 끓이다가 천도복숭아와 레몬즙을 넣고 졸인다</a:t>
            </a:r>
            <a:r>
              <a:rPr lang="en-US" altLang="ko-KR" sz="1200" dirty="0" smtClean="0">
                <a:latin typeface="HY바다L" pitchFamily="18" charset="-127"/>
                <a:ea typeface="HY바다L" pitchFamily="18" charset="-127"/>
              </a:rPr>
              <a:t>. </a:t>
            </a:r>
            <a:r>
              <a:rPr lang="ko-KR" altLang="en-US" sz="1200" dirty="0" err="1" smtClean="0">
                <a:latin typeface="HY바다L" pitchFamily="18" charset="-127"/>
                <a:ea typeface="HY바다L" pitchFamily="18" charset="-127"/>
              </a:rPr>
              <a:t>메이플시럽을</a:t>
            </a:r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 첨가한다</a:t>
            </a:r>
            <a:endParaRPr lang="ko-KR" altLang="en-US" sz="1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564357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익은 빵을 깔고 조린 </a:t>
            </a:r>
            <a:r>
              <a:rPr lang="ko-KR" altLang="en-US" sz="1200" dirty="0" err="1" smtClean="0">
                <a:latin typeface="HY바다L" pitchFamily="18" charset="-127"/>
                <a:ea typeface="HY바다L" pitchFamily="18" charset="-127"/>
              </a:rPr>
              <a:t>천도복숭아을</a:t>
            </a:r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 얹고 빵을 쌓는 것을 </a:t>
            </a:r>
            <a:r>
              <a:rPr lang="ko-KR" altLang="en-US" sz="1200" dirty="0" err="1" smtClean="0">
                <a:latin typeface="HY바다L" pitchFamily="18" charset="-127"/>
                <a:ea typeface="HY바다L" pitchFamily="18" charset="-127"/>
              </a:rPr>
              <a:t>두번</a:t>
            </a:r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 반복한다</a:t>
            </a:r>
            <a:r>
              <a:rPr lang="en-US" altLang="ko-KR" sz="1200" dirty="0" smtClean="0">
                <a:latin typeface="HY바다L" pitchFamily="18" charset="-127"/>
                <a:ea typeface="HY바다L" pitchFamily="18" charset="-127"/>
              </a:rPr>
              <a:t>. </a:t>
            </a:r>
            <a:r>
              <a:rPr lang="ko-KR" altLang="en-US" sz="1200" dirty="0" smtClean="0">
                <a:latin typeface="HY바다L" pitchFamily="18" charset="-127"/>
                <a:ea typeface="HY바다L" pitchFamily="18" charset="-127"/>
              </a:rPr>
              <a:t>위에 다시 시럽을 뿌린다</a:t>
            </a:r>
            <a:r>
              <a:rPr lang="en-US" altLang="ko-KR" sz="12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857884" y="385762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286116" y="385762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71462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180E52"/>
                </a:solidFill>
              </a:rPr>
              <a:t>감사합니다</a:t>
            </a:r>
            <a:r>
              <a:rPr lang="en-US" altLang="ko-KR" sz="3600" dirty="0" smtClean="0">
                <a:solidFill>
                  <a:srgbClr val="180E52"/>
                </a:solidFill>
              </a:rPr>
              <a:t>.</a:t>
            </a:r>
            <a:endParaRPr lang="ko-KR" altLang="en-US" sz="3600" dirty="0">
              <a:solidFill>
                <a:srgbClr val="180E5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HY나무B" pitchFamily="18" charset="-127"/>
                <a:ea typeface="HY나무B" pitchFamily="18" charset="-127"/>
              </a:rPr>
              <a:t>목차</a:t>
            </a:r>
            <a:endParaRPr lang="en-US" altLang="ko-KR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428736"/>
            <a:ext cx="757242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ko-KR" altLang="en-US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작품 설명</a:t>
            </a:r>
            <a:endParaRPr lang="en-US" altLang="ko-KR" sz="280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180E52"/>
                </a:solidFill>
                <a:latin typeface="HY나무B" pitchFamily="18" charset="-127"/>
                <a:ea typeface="HY나무B" pitchFamily="18" charset="-127"/>
              </a:rPr>
              <a:t>Appetizer_</a:t>
            </a:r>
            <a:r>
              <a:rPr lang="ko-KR" altLang="en-US" sz="2800" dirty="0" smtClean="0">
                <a:solidFill>
                  <a:srgbClr val="180E52"/>
                </a:solidFill>
                <a:latin typeface="HY나무B" pitchFamily="18" charset="-127"/>
                <a:ea typeface="HY나무B" pitchFamily="18" charset="-127"/>
              </a:rPr>
              <a:t>블루베리</a:t>
            </a:r>
            <a:endParaRPr lang="en-US" altLang="ko-KR" sz="2800" dirty="0" smtClean="0">
              <a:solidFill>
                <a:srgbClr val="180E52"/>
              </a:solidFill>
              <a:latin typeface="HY나무B" pitchFamily="18" charset="-127"/>
              <a:ea typeface="HY나무B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재료설명</a:t>
            </a:r>
            <a:endParaRPr lang="en-US" altLang="ko-KR" sz="2000" dirty="0" smtClean="0">
              <a:latin typeface="HY바다L" pitchFamily="18" charset="-127"/>
              <a:ea typeface="HY바다L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조리과정</a:t>
            </a:r>
            <a:endParaRPr lang="en-US" altLang="ko-KR" sz="2000" dirty="0" smtClean="0">
              <a:latin typeface="HY바다L" pitchFamily="18" charset="-127"/>
              <a:ea typeface="HY바다L" pitchFamily="18" charset="-127"/>
            </a:endParaRPr>
          </a:p>
          <a:p>
            <a:pPr marL="800100" lvl="1" indent="-342900"/>
            <a:endParaRPr lang="en-US" altLang="ko-KR" sz="1100" dirty="0" smtClean="0"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2800" dirty="0" smtClean="0">
                <a:solidFill>
                  <a:schemeClr val="bg2">
                    <a:lumMod val="25000"/>
                  </a:schemeClr>
                </a:solidFill>
                <a:latin typeface="HY나무B" pitchFamily="18" charset="-127"/>
                <a:ea typeface="HY나무B" pitchFamily="18" charset="-127"/>
              </a:rPr>
              <a:t>Main Dish_</a:t>
            </a:r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  <a:latin typeface="HY나무B" pitchFamily="18" charset="-127"/>
                <a:ea typeface="HY나무B" pitchFamily="18" charset="-127"/>
              </a:rPr>
              <a:t>낙지</a:t>
            </a:r>
            <a:endParaRPr lang="en-US" altLang="ko-KR" sz="2800" dirty="0" smtClean="0">
              <a:solidFill>
                <a:schemeClr val="bg2">
                  <a:lumMod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재료설명</a:t>
            </a:r>
            <a:endParaRPr lang="en-US" altLang="ko-KR" sz="2000" dirty="0" smtClean="0">
              <a:latin typeface="HY바다L" pitchFamily="18" charset="-127"/>
              <a:ea typeface="HY바다L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조리과정</a:t>
            </a:r>
            <a:endParaRPr lang="en-US" altLang="ko-KR" sz="2000" dirty="0" smtClean="0">
              <a:latin typeface="HY바다L" pitchFamily="18" charset="-127"/>
              <a:ea typeface="HY바다L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altLang="ko-KR" sz="1100" dirty="0" smtClean="0"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2800" dirty="0" smtClean="0">
                <a:solidFill>
                  <a:srgbClr val="CC0099"/>
                </a:solidFill>
                <a:latin typeface="HY나무B" pitchFamily="18" charset="-127"/>
                <a:ea typeface="HY나무B" pitchFamily="18" charset="-127"/>
              </a:rPr>
              <a:t>Dessert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재료설명</a:t>
            </a:r>
            <a:endParaRPr lang="en-US" altLang="ko-KR" sz="2000" dirty="0" smtClean="0">
              <a:latin typeface="HY바다L" pitchFamily="18" charset="-127"/>
              <a:ea typeface="HY바다L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조리과정</a:t>
            </a:r>
            <a:endParaRPr lang="en-US" altLang="ko-KR" sz="2000" dirty="0" smtClean="0">
              <a:latin typeface="HY바다L" pitchFamily="18" charset="-127"/>
              <a:ea typeface="HY바다L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3428992" y="428604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Y나무B" pitchFamily="18" charset="-127"/>
                <a:ea typeface="HY나무B" pitchFamily="18" charset="-127"/>
              </a:rPr>
              <a:t>야자를 위한 종합 영양제</a:t>
            </a:r>
            <a:endParaRPr lang="ko-KR" altLang="en-US" sz="3600" b="1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35729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저희는 요리를 준비하기에 앞서 친구들이 야간 자율 학습시간을 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이겨내기 위해 제일 중요한 것이 무엇일까 생각했습니다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이 세가지 요소를 각각 담은 세가지 요리를 먹으며 완성해가는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dirty="0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종합 영양제</a:t>
            </a:r>
            <a:r>
              <a:rPr lang="en-US" altLang="ko-KR" dirty="0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’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스타일의 요리를 준비하였습니다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algn="ctr"/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2714612" y="2285992"/>
          <a:ext cx="3357586" cy="29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7818" y="242886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지속된 </a:t>
            </a:r>
            <a:r>
              <a:rPr lang="ko-KR" altLang="en-US" sz="1600" dirty="0" smtClean="0">
                <a:solidFill>
                  <a:srgbClr val="C00000"/>
                </a:solidFill>
                <a:latin typeface="HY바다L" pitchFamily="18" charset="-127"/>
                <a:ea typeface="HY바다L" pitchFamily="18" charset="-127"/>
              </a:rPr>
              <a:t>공부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로 인해 체력 소모가 심하기 때문이다</a:t>
            </a:r>
            <a:r>
              <a:rPr lang="en-US" altLang="ko-KR" sz="16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457200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학교 </a:t>
            </a:r>
            <a:r>
              <a:rPr lang="ko-KR" altLang="en-US" sz="1600" dirty="0" smtClean="0">
                <a:solidFill>
                  <a:srgbClr val="C00000"/>
                </a:solidFill>
                <a:latin typeface="HY바다L" pitchFamily="18" charset="-127"/>
                <a:ea typeface="HY바다L" pitchFamily="18" charset="-127"/>
              </a:rPr>
              <a:t>일과 후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 실행되는 야자이기 때문에 집중력이 떨어질 수 있다</a:t>
            </a:r>
            <a:r>
              <a:rPr lang="en-US" altLang="ko-KR" sz="16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42886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오랜 시간 계속 </a:t>
            </a:r>
            <a:r>
              <a:rPr lang="ko-KR" altLang="en-US" sz="1600" dirty="0" smtClean="0">
                <a:solidFill>
                  <a:srgbClr val="C00000"/>
                </a:solidFill>
                <a:latin typeface="HY바다L" pitchFamily="18" charset="-127"/>
                <a:ea typeface="HY바다L" pitchFamily="18" charset="-127"/>
              </a:rPr>
              <a:t>책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을 가까이 </a:t>
            </a:r>
            <a:endParaRPr lang="en-US" altLang="ko-KR" sz="1600" dirty="0" smtClean="0"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보기 때문이다</a:t>
            </a:r>
            <a:r>
              <a:rPr lang="en-US" altLang="ko-KR" sz="1600" dirty="0" smtClean="0">
                <a:latin typeface="HY바다L" pitchFamily="18" charset="-127"/>
                <a:ea typeface="HY바다L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428596" y="1214422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dirty="0" smtClean="0">
                <a:latin typeface="HY나무B" pitchFamily="18" charset="-127"/>
                <a:ea typeface="HY나무B" pitchFamily="18" charset="-127"/>
              </a:rPr>
              <a:t>요리 제목 </a:t>
            </a:r>
            <a:r>
              <a:rPr lang="en-US" altLang="ko-KR" sz="2400" b="1" dirty="0" smtClean="0">
                <a:latin typeface="HY나무B" pitchFamily="18" charset="-127"/>
                <a:ea typeface="HY나무B" pitchFamily="18" charset="-127"/>
              </a:rPr>
              <a:t>: 『 </a:t>
            </a:r>
            <a:r>
              <a:rPr lang="ko-KR" altLang="en-US" sz="2400" b="1" dirty="0" smtClean="0">
                <a:solidFill>
                  <a:srgbClr val="180E52"/>
                </a:solidFill>
                <a:latin typeface="HY나무B" pitchFamily="18" charset="-127"/>
                <a:ea typeface="HY나무B" pitchFamily="18" charset="-127"/>
              </a:rPr>
              <a:t>효녀심청 샐러드</a:t>
            </a:r>
            <a:r>
              <a:rPr lang="en-US" altLang="ko-KR" sz="2400" b="1" dirty="0" smtClean="0">
                <a:latin typeface="HY나무B" pitchFamily="18" charset="-127"/>
                <a:ea typeface="HY나무B" pitchFamily="18" charset="-127"/>
              </a:rPr>
              <a:t>』</a:t>
            </a:r>
            <a:r>
              <a:rPr lang="ko-KR" altLang="en-US" sz="2400" b="1" dirty="0" smtClean="0">
                <a:solidFill>
                  <a:srgbClr val="0070C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HY나무B" pitchFamily="18" charset="-127"/>
                <a:ea typeface="HY나무B" pitchFamily="18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7" name="그림 6" descr="IMG_0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14488"/>
            <a:ext cx="4643470" cy="3482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550070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저희 작품에서 </a:t>
            </a:r>
            <a:r>
              <a:rPr lang="ko-KR" altLang="en-US" b="1" dirty="0" smtClean="0"/>
              <a:t>시력</a:t>
            </a:r>
            <a:r>
              <a:rPr lang="ko-KR" altLang="en-US" dirty="0" smtClean="0"/>
              <a:t>을 담당하는 요리로서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 </a:t>
            </a:r>
            <a:r>
              <a:rPr lang="ko-KR" altLang="en-US" b="1" dirty="0" smtClean="0"/>
              <a:t>블루베리</a:t>
            </a:r>
            <a:r>
              <a:rPr lang="ko-KR" altLang="en-US" dirty="0" smtClean="0"/>
              <a:t>로 소스를 만들었고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눈 건강에 좋은 카로틴 많이 들어 있는 </a:t>
            </a:r>
            <a:r>
              <a:rPr lang="ko-KR" altLang="en-US" b="1" dirty="0" smtClean="0"/>
              <a:t>당근</a:t>
            </a:r>
            <a:r>
              <a:rPr lang="ko-KR" altLang="en-US" dirty="0" smtClean="0"/>
              <a:t>을 사용하였습니다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28572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나무B" pitchFamily="18" charset="-127"/>
                <a:ea typeface="HY나무B" pitchFamily="18" charset="-127"/>
              </a:rPr>
              <a:t>Appetizer</a:t>
            </a:r>
            <a:endParaRPr lang="ko-KR" alt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35729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3200" b="1" u="sng" dirty="0" smtClean="0">
                <a:latin typeface="HY수평선B" pitchFamily="18" charset="-127"/>
                <a:ea typeface="HY수평선B" pitchFamily="18" charset="-127"/>
              </a:rPr>
              <a:t>Tip! </a:t>
            </a:r>
            <a:r>
              <a:rPr lang="en-US" altLang="ko-KR" sz="3200" b="1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ko-KR" altLang="en-US" sz="3200" b="1" dirty="0" smtClean="0">
                <a:solidFill>
                  <a:srgbClr val="002060"/>
                </a:solidFill>
                <a:latin typeface="HY나무B" pitchFamily="18" charset="-127"/>
                <a:ea typeface="HY나무B" pitchFamily="18" charset="-127"/>
              </a:rPr>
              <a:t>블루베리</a:t>
            </a:r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의 효능</a:t>
            </a:r>
            <a:endParaRPr lang="ko-KR" altLang="en-US" sz="3200" b="1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071678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‘</a:t>
            </a:r>
            <a:r>
              <a:rPr lang="ko-KR" altLang="en-US" sz="2400" dirty="0" err="1" smtClean="0">
                <a:latin typeface="HY바다L" pitchFamily="18" charset="-127"/>
                <a:ea typeface="HY바다L" pitchFamily="18" charset="-127"/>
              </a:rPr>
              <a:t>안토시아닌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’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을 함유하여 </a:t>
            </a:r>
            <a:r>
              <a:rPr lang="ko-KR" altLang="en-US" sz="2400" u="sng" dirty="0" smtClean="0">
                <a:latin typeface="HY바다L" pitchFamily="18" charset="-127"/>
                <a:ea typeface="HY바다L" pitchFamily="18" charset="-127"/>
              </a:rPr>
              <a:t>눈의 피로  개선과 시력 향상에 효과적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이다</a:t>
            </a:r>
            <a:r>
              <a:rPr lang="en-US" altLang="ko-KR" sz="2400" b="1" dirty="0" smtClean="0">
                <a:latin typeface="HY바다L" pitchFamily="18" charset="-127"/>
                <a:ea typeface="HY바다L" pitchFamily="18" charset="-127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400" dirty="0" err="1" smtClean="0">
                <a:latin typeface="HY바다L" pitchFamily="18" charset="-127"/>
                <a:ea typeface="HY바다L" pitchFamily="18" charset="-127"/>
              </a:rPr>
              <a:t>로놉신이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빛의 자극을 뇌로 전달하여 물체가 보이게 한다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. </a:t>
            </a:r>
            <a:endParaRPr lang="en-US" altLang="ko-KR" sz="2400" b="1" dirty="0" smtClean="0">
              <a:latin typeface="HY바다L" pitchFamily="18" charset="-127"/>
              <a:ea typeface="HY바다L" pitchFamily="18" charset="-127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콜레스테롤 수치를 낮춰 체내 혈액을 깨끗이 하여 혈관을 튼튼하게 해준다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풍부한 식이 섬유로 인한 </a:t>
            </a:r>
            <a:r>
              <a:rPr lang="ko-KR" altLang="en-US" sz="2400" u="sng" dirty="0" smtClean="0">
                <a:latin typeface="HY바다L" pitchFamily="18" charset="-127"/>
                <a:ea typeface="HY바다L" pitchFamily="18" charset="-127"/>
              </a:rPr>
              <a:t>장 건강과 배변활동에 효과적</a:t>
            </a:r>
            <a:r>
              <a:rPr lang="ko-KR" altLang="en-US" sz="2400" b="1" dirty="0" smtClean="0">
                <a:latin typeface="HY바다L" pitchFamily="18" charset="-127"/>
                <a:ea typeface="HY바다L" pitchFamily="18" charset="-127"/>
              </a:rPr>
              <a:t>이다</a:t>
            </a:r>
            <a:r>
              <a:rPr lang="en-US" altLang="ko-KR" sz="2400" b="1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2400" dirty="0" smtClean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8572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나무B" pitchFamily="18" charset="-127"/>
                <a:ea typeface="HY나무B" pitchFamily="18" charset="-127"/>
              </a:rPr>
              <a:t>Appetizer</a:t>
            </a:r>
            <a:endParaRPr lang="ko-KR" altLang="en-US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 pitchFamily="18" charset="-127"/>
                <a:ea typeface="HY나무B" pitchFamily="18" charset="-127"/>
              </a:rPr>
              <a:t>사용재료</a:t>
            </a:r>
            <a:endParaRPr lang="ko-KR" alt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그림 3" descr="IMG_0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2428892" cy="1821670"/>
          </a:xfrm>
          <a:prstGeom prst="rect">
            <a:avLst/>
          </a:prstGeom>
        </p:spPr>
      </p:pic>
      <p:pic>
        <p:nvPicPr>
          <p:cNvPr id="5" name="그림 4" descr="IMG_0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571612"/>
            <a:ext cx="2428892" cy="1821668"/>
          </a:xfrm>
          <a:prstGeom prst="rect">
            <a:avLst/>
          </a:prstGeom>
        </p:spPr>
      </p:pic>
      <p:pic>
        <p:nvPicPr>
          <p:cNvPr id="6" name="그림 5" descr="IMG_0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571612"/>
            <a:ext cx="2476518" cy="1857388"/>
          </a:xfrm>
          <a:prstGeom prst="rect">
            <a:avLst/>
          </a:prstGeom>
        </p:spPr>
      </p:pic>
      <p:pic>
        <p:nvPicPr>
          <p:cNvPr id="8" name="그림 7" descr="IMG_05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143380"/>
            <a:ext cx="2500298" cy="1875224"/>
          </a:xfrm>
          <a:prstGeom prst="rect">
            <a:avLst/>
          </a:prstGeom>
        </p:spPr>
      </p:pic>
      <p:pic>
        <p:nvPicPr>
          <p:cNvPr id="9" name="그림 8" descr="IMG_06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4143380"/>
            <a:ext cx="2428860" cy="1821645"/>
          </a:xfrm>
          <a:prstGeom prst="rect">
            <a:avLst/>
          </a:prstGeom>
        </p:spPr>
      </p:pic>
      <p:pic>
        <p:nvPicPr>
          <p:cNvPr id="10" name="그림 9" descr="IMG_06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143380"/>
            <a:ext cx="2500298" cy="187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357187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양상추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357187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HY바다L" pitchFamily="18" charset="-127"/>
                <a:ea typeface="HY바다L" pitchFamily="18" charset="-127"/>
              </a:rPr>
              <a:t>모듬새싹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357187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블루베리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614364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당근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614364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HY바다L" pitchFamily="18" charset="-127"/>
                <a:ea typeface="HY바다L" pitchFamily="18" charset="-127"/>
              </a:rPr>
              <a:t>파프리카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607220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HY바다L" pitchFamily="18" charset="-127"/>
                <a:ea typeface="HY바다L" pitchFamily="18" charset="-127"/>
              </a:rPr>
              <a:t>요거트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114298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latin typeface="HY바다L" pitchFamily="18" charset="-127"/>
                <a:ea typeface="HY바다L" pitchFamily="18" charset="-127"/>
              </a:rPr>
              <a:t>※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부가재료</a:t>
            </a:r>
            <a:r>
              <a:rPr lang="en-US" altLang="ko-KR" sz="1600" dirty="0" smtClean="0">
                <a:latin typeface="HY바다L" pitchFamily="18" charset="-127"/>
                <a:ea typeface="HY바다L" pitchFamily="18" charset="-127"/>
              </a:rPr>
              <a:t> : 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레몬즙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 pitchFamily="18" charset="-127"/>
                <a:ea typeface="HY나무B" pitchFamily="18" charset="-127"/>
              </a:rPr>
              <a:t>조리과정</a:t>
            </a:r>
            <a:endParaRPr lang="ko-KR" altLang="en-US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85786" y="1285860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000628" y="135729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85786" y="407194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072066" y="407194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86578" y="3286124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7" name="그림 26" descr="IMG_0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2428892" cy="1821669"/>
          </a:xfrm>
          <a:prstGeom prst="rect">
            <a:avLst/>
          </a:prstGeom>
        </p:spPr>
      </p:pic>
      <p:pic>
        <p:nvPicPr>
          <p:cNvPr id="28" name="그림 27" descr="IMG_0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357298"/>
            <a:ext cx="2357454" cy="1768091"/>
          </a:xfrm>
          <a:prstGeom prst="rect">
            <a:avLst/>
          </a:prstGeom>
        </p:spPr>
      </p:pic>
      <p:pic>
        <p:nvPicPr>
          <p:cNvPr id="29" name="그림 28" descr="IMG_0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143380"/>
            <a:ext cx="2357454" cy="1768091"/>
          </a:xfrm>
          <a:prstGeom prst="rect">
            <a:avLst/>
          </a:prstGeom>
        </p:spPr>
      </p:pic>
      <p:pic>
        <p:nvPicPr>
          <p:cNvPr id="30" name="그림 29" descr="IMG_0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143380"/>
            <a:ext cx="2381267" cy="17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335756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양배추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1400" dirty="0" err="1" smtClean="0">
                <a:latin typeface="HY바다L" pitchFamily="18" charset="-127"/>
                <a:ea typeface="HY바다L" pitchFamily="18" charset="-127"/>
              </a:rPr>
              <a:t>파프리카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당근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1400" dirty="0" err="1" smtClean="0">
                <a:latin typeface="HY바다L" pitchFamily="18" charset="-127"/>
                <a:ea typeface="HY바다L" pitchFamily="18" charset="-127"/>
              </a:rPr>
              <a:t>모둠</a:t>
            </a:r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 새싹을 손질해서 접시 위에 올린다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328612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블루베리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1400" dirty="0" err="1" smtClean="0">
                <a:latin typeface="HY바다L" pitchFamily="18" charset="-127"/>
                <a:ea typeface="HY바다L" pitchFamily="18" charset="-127"/>
              </a:rPr>
              <a:t>요거트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꿀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레몬즙을  용기에 넣는다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607220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(2)</a:t>
            </a:r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에서 넣은 재료들을 핸드블랜더로 갈아준다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607220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(1)</a:t>
            </a:r>
            <a:r>
              <a:rPr lang="ko-KR" altLang="en-US" sz="1400" dirty="0" smtClean="0">
                <a:latin typeface="HY바다L" pitchFamily="18" charset="-127"/>
                <a:ea typeface="HY바다L" pitchFamily="18" charset="-127"/>
              </a:rPr>
              <a:t>의 재료위에 소스를 보기좋게 뿌려준다</a:t>
            </a:r>
            <a:r>
              <a:rPr lang="en-US" altLang="ko-KR" sz="14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400" dirty="0"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500034" y="1142984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dirty="0" smtClean="0">
                <a:latin typeface="HY나무B" pitchFamily="18" charset="-127"/>
                <a:ea typeface="HY나무B" pitchFamily="18" charset="-127"/>
              </a:rPr>
              <a:t>요리 제목 </a:t>
            </a:r>
            <a:r>
              <a:rPr lang="en-US" altLang="ko-KR" sz="2400" b="1" dirty="0" smtClean="0">
                <a:latin typeface="HY나무B" pitchFamily="18" charset="-127"/>
                <a:ea typeface="HY나무B" pitchFamily="18" charset="-127"/>
              </a:rPr>
              <a:t>: 『 </a:t>
            </a:r>
            <a:r>
              <a:rPr lang="ko-KR" altLang="en-US" sz="2400" b="1" dirty="0" err="1" smtClean="0">
                <a:solidFill>
                  <a:srgbClr val="180E52"/>
                </a:solidFill>
                <a:latin typeface="HY나무B" pitchFamily="18" charset="-127"/>
                <a:ea typeface="HY나무B" pitchFamily="18" charset="-127"/>
              </a:rPr>
              <a:t>힘내락지</a:t>
            </a:r>
            <a:r>
              <a:rPr lang="ko-KR" altLang="en-US" sz="2400" b="1" dirty="0" smtClean="0">
                <a:solidFill>
                  <a:srgbClr val="180E52"/>
                </a:solidFill>
                <a:latin typeface="HY나무B" pitchFamily="18" charset="-127"/>
                <a:ea typeface="HY나무B" pitchFamily="18" charset="-127"/>
              </a:rPr>
              <a:t> 전골</a:t>
            </a:r>
            <a:r>
              <a:rPr lang="en-US" altLang="ko-KR" sz="2400" b="1" dirty="0" smtClean="0">
                <a:latin typeface="HY나무B" pitchFamily="18" charset="-127"/>
                <a:ea typeface="HY나무B" pitchFamily="18" charset="-127"/>
              </a:rPr>
              <a:t>』</a:t>
            </a:r>
            <a:r>
              <a:rPr lang="ko-KR" altLang="en-US" sz="2400" b="1" dirty="0" smtClean="0">
                <a:solidFill>
                  <a:srgbClr val="0070C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HY나무B" pitchFamily="18" charset="-127"/>
                <a:ea typeface="HY나무B" pitchFamily="18" charset="-127"/>
              </a:rPr>
              <a:t> </a:t>
            </a:r>
            <a:endParaRPr lang="ko-KR" altLang="en-US" sz="2400" b="1" dirty="0">
              <a:solidFill>
                <a:srgbClr val="0070C0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5429264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저희 작품에서 </a:t>
            </a:r>
            <a:r>
              <a:rPr lang="ko-KR" altLang="en-US" b="1" dirty="0" smtClean="0"/>
              <a:t>체력</a:t>
            </a:r>
            <a:r>
              <a:rPr lang="ko-KR" altLang="en-US" dirty="0" smtClean="0"/>
              <a:t>을 담당하는 요리로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원기회복 체력회복에 좋다는 </a:t>
            </a:r>
            <a:r>
              <a:rPr lang="ko-KR" altLang="en-US" b="1" dirty="0" smtClean="0"/>
              <a:t>낙지</a:t>
            </a:r>
            <a:r>
              <a:rPr lang="ko-KR" altLang="en-US" dirty="0" smtClean="0"/>
              <a:t>를 주재료로 만든 전골입니다</a:t>
            </a:r>
            <a:endParaRPr lang="en-US" altLang="ko-KR" dirty="0" smtClean="0"/>
          </a:p>
        </p:txBody>
      </p:sp>
      <p:pic>
        <p:nvPicPr>
          <p:cNvPr id="10" name="그림 9" descr="ScreenHunter_006.bmp"/>
          <p:cNvPicPr>
            <a:picLocks noChangeAspect="1"/>
          </p:cNvPicPr>
          <p:nvPr/>
        </p:nvPicPr>
        <p:blipFill>
          <a:blip r:embed="rId2"/>
          <a:srcRect t="1850" b="3814"/>
          <a:stretch>
            <a:fillRect/>
          </a:stretch>
        </p:blipFill>
        <p:spPr>
          <a:xfrm>
            <a:off x="1643042" y="1643050"/>
            <a:ext cx="3400293" cy="3643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28572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나무B" pitchFamily="18" charset="-127"/>
                <a:ea typeface="HY나무B" pitchFamily="18" charset="-127"/>
              </a:rPr>
              <a:t>Main Dish</a:t>
            </a:r>
            <a:endParaRPr lang="ko-KR" altLang="en-US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7" name="그림 6" descr="IMG_06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286124"/>
            <a:ext cx="3428992" cy="1928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21442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u="sng" dirty="0" smtClean="0">
                <a:latin typeface="HY수평선B" pitchFamily="18" charset="-127"/>
                <a:ea typeface="HY수평선B" pitchFamily="18" charset="-127"/>
              </a:rPr>
              <a:t>Tip!</a:t>
            </a:r>
            <a:r>
              <a:rPr lang="en-US" altLang="ko-KR" sz="32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ko-KR" altLang="en-US" sz="3200" dirty="0" smtClean="0">
                <a:solidFill>
                  <a:schemeClr val="bg2">
                    <a:lumMod val="25000"/>
                  </a:schemeClr>
                </a:solidFill>
                <a:latin typeface="HY나무B" pitchFamily="18" charset="-127"/>
                <a:ea typeface="HY나무B" pitchFamily="18" charset="-127"/>
              </a:rPr>
              <a:t>낙지</a:t>
            </a:r>
            <a:r>
              <a:rPr lang="ko-KR" altLang="en-US" sz="3200" dirty="0" smtClean="0">
                <a:latin typeface="HY나무B" pitchFamily="18" charset="-127"/>
                <a:ea typeface="HY나무B" pitchFamily="18" charset="-127"/>
              </a:rPr>
              <a:t>의 효능</a:t>
            </a:r>
            <a:endParaRPr lang="ko-KR" altLang="en-US" sz="32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785926"/>
            <a:ext cx="75009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양질의 지방산 철분 칼슘 등 우리의 몸에 좋은 미네랄이 풍부하다</a:t>
            </a:r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부족해진 칼슘을 충분히 공급해 줄 만큼 칼슘이 풍부하다</a:t>
            </a:r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아미노산 함유량이 풍부한 양질의 고단백 재료입니다</a:t>
            </a:r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피로를 개선해주는 효능이 있다</a:t>
            </a:r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2800" dirty="0" smtClean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57166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나무B" pitchFamily="18" charset="-127"/>
                <a:ea typeface="HY나무B" pitchFamily="18" charset="-127"/>
              </a:rPr>
              <a:t>Main Dish</a:t>
            </a:r>
            <a:endParaRPr lang="ko-KR" altLang="en-US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8675</TotalTime>
  <Words>494</Words>
  <Application>Microsoft Office PowerPoint</Application>
  <PresentationFormat>화면 슬라이드 쇼(4:3)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원본</vt:lpstr>
      <vt:lpstr> 『친구야, 힘내락지!』</vt:lpstr>
      <vt:lpstr>슬라이드 2</vt:lpstr>
      <vt:lpstr>야자를 위한 종합 영양제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pcuser</cp:lastModifiedBy>
  <cp:revision>216</cp:revision>
  <cp:lastPrinted>2016-05-19T04:14:20Z</cp:lastPrinted>
  <dcterms:created xsi:type="dcterms:W3CDTF">2016-04-25T03:47:31Z</dcterms:created>
  <dcterms:modified xsi:type="dcterms:W3CDTF">2016-08-01T03:38:39Z</dcterms:modified>
</cp:coreProperties>
</file>