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58" r:id="rId4"/>
    <p:sldId id="264" r:id="rId5"/>
    <p:sldId id="269" r:id="rId6"/>
    <p:sldId id="270" r:id="rId7"/>
    <p:sldId id="271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2C2A1-B5E5-4389-953F-DB26C3BAD926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AC328-1D4C-4E3F-978E-B6C6C72D6A8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C328-1D4C-4E3F-978E-B6C6C72D6A8E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『</a:t>
            </a:r>
            <a:r>
              <a:rPr lang="ko-KR" altLang="en-US" dirty="0" smtClean="0"/>
              <a:t>한 </a:t>
            </a:r>
            <a:r>
              <a:rPr lang="ko-KR" altLang="en-US" dirty="0" err="1" smtClean="0"/>
              <a:t>여름밤의</a:t>
            </a:r>
            <a:r>
              <a:rPr lang="ko-KR" altLang="en-US" dirty="0" smtClean="0"/>
              <a:t> 간식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Team. </a:t>
            </a:r>
            <a:r>
              <a:rPr lang="ko-KR" altLang="en-US" dirty="0" err="1" smtClean="0"/>
              <a:t>아름아리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016824" cy="1752600"/>
          </a:xfrm>
        </p:spPr>
        <p:txBody>
          <a:bodyPr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부산조리고등학교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 </a:t>
            </a:r>
            <a:r>
              <a:rPr lang="ko-KR" altLang="en-US" dirty="0" err="1" smtClean="0">
                <a:solidFill>
                  <a:schemeClr val="tx1"/>
                </a:solidFill>
              </a:rPr>
              <a:t>류후성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한지수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chemeClr val="tx2"/>
                </a:solidFill>
              </a:rPr>
              <a:t>참외는 칼륨이 풍부해 나트륨 배출을 돕고 아삭한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식감이</a:t>
            </a:r>
            <a:r>
              <a:rPr lang="ko-KR" altLang="en-US" sz="1100" dirty="0" smtClean="0">
                <a:solidFill>
                  <a:schemeClr val="tx2"/>
                </a:solidFill>
              </a:rPr>
              <a:t> 강하고 천연 단맛이 있어 겉절이 형식의 깍두기를 만들어보았습니다</a:t>
            </a:r>
            <a:r>
              <a:rPr lang="en-US" altLang="ko-KR" sz="1100" dirty="0" smtClean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 </a:t>
            </a:r>
            <a:r>
              <a:rPr lang="ko-KR" altLang="en-US" sz="2400" dirty="0" smtClean="0"/>
              <a:t>참외 깍두기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그림 4" descr="20160724_16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57250"/>
            <a:ext cx="7200800" cy="43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chemeClr val="tx2"/>
                </a:solidFill>
              </a:rPr>
              <a:t>수험생 머리에 좋은 호두를 튀겨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달달하게</a:t>
            </a:r>
            <a:r>
              <a:rPr lang="ko-KR" altLang="en-US" sz="1100" dirty="0" smtClean="0">
                <a:solidFill>
                  <a:schemeClr val="tx2"/>
                </a:solidFill>
              </a:rPr>
              <a:t> 입가심을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할수있도록</a:t>
            </a:r>
            <a:r>
              <a:rPr lang="ko-KR" altLang="en-US" sz="1100" dirty="0" smtClean="0">
                <a:solidFill>
                  <a:schemeClr val="tx2"/>
                </a:solidFill>
              </a:rPr>
              <a:t> 하였습니다</a:t>
            </a:r>
            <a:r>
              <a:rPr lang="en-US" altLang="ko-KR" sz="1100" smtClean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 </a:t>
            </a:r>
            <a:r>
              <a:rPr lang="ko-KR" altLang="en-US" sz="2400" dirty="0" smtClean="0"/>
              <a:t>호두정</a:t>
            </a:r>
            <a:r>
              <a:rPr lang="ko-KR" altLang="en-US" sz="2400" dirty="0" smtClean="0"/>
              <a:t>과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그림 4" descr="20160724_212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57250"/>
            <a:ext cx="7200800" cy="4443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979712" y="620688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출품하는 메뉴의 전체 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컨셉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저희 메뉴는 </a:t>
            </a:r>
            <a:r>
              <a:rPr lang="ko-KR" altLang="en-US" dirty="0" err="1" smtClean="0"/>
              <a:t>늦은밤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야자를 마친 친구를 위한 밤에 먹어도 </a:t>
            </a:r>
            <a:r>
              <a:rPr lang="ko-KR" altLang="en-US" dirty="0" err="1" smtClean="0"/>
              <a:t>부담없고</a:t>
            </a:r>
            <a:r>
              <a:rPr lang="ko-KR" altLang="en-US" dirty="0" smtClean="0"/>
              <a:t> 건강한 한국음식을 </a:t>
            </a:r>
            <a:r>
              <a:rPr lang="ko-KR" altLang="en-US" dirty="0" err="1" smtClean="0"/>
              <a:t>컨셉으로</a:t>
            </a:r>
            <a:r>
              <a:rPr lang="ko-KR" altLang="en-US" dirty="0" smtClean="0"/>
              <a:t> 면상차림을 차렸습니다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여름에 가장 대중적인 과일인 수박과 참외를 사용하였고 학생들의 두뇌 개발에 좋은 호두를 사용하였습니다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또한 </a:t>
            </a:r>
            <a:r>
              <a:rPr lang="ko-KR" altLang="en-US" dirty="0" smtClean="0"/>
              <a:t>단백질과</a:t>
            </a:r>
            <a:r>
              <a:rPr lang="en-US" altLang="ko-KR" dirty="0" smtClean="0"/>
              <a:t>DHA</a:t>
            </a:r>
            <a:r>
              <a:rPr lang="ko-KR" altLang="en-US" dirty="0" smtClean="0"/>
              <a:t>가 풍부하고 저칼로리의 닭가슴살을 이용해 </a:t>
            </a:r>
            <a:endParaRPr lang="en-US" altLang="ko-KR" dirty="0" smtClean="0"/>
          </a:p>
          <a:p>
            <a:r>
              <a:rPr lang="ko-KR" altLang="en-US" dirty="0" smtClean="0"/>
              <a:t>적은 칼로리로도 포만감이 들 수 있도록 하였습니다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4" name="그림 3" descr="20160724_145424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672408" cy="1800200"/>
          </a:xfrm>
          <a:prstGeom prst="rect">
            <a:avLst/>
          </a:prstGeom>
        </p:spPr>
      </p:pic>
      <p:pic>
        <p:nvPicPr>
          <p:cNvPr id="5" name="그림 4" descr="20160724_144221_HD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2208"/>
            <a:ext cx="3672000" cy="1800000"/>
          </a:xfrm>
          <a:prstGeom prst="rect">
            <a:avLst/>
          </a:prstGeom>
        </p:spPr>
      </p:pic>
      <p:pic>
        <p:nvPicPr>
          <p:cNvPr id="6" name="그림 5" descr="20160724_143225_HDR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11772"/>
            <a:ext cx="3672000" cy="1800000"/>
          </a:xfrm>
          <a:prstGeom prst="rect">
            <a:avLst/>
          </a:prstGeom>
        </p:spPr>
      </p:pic>
      <p:pic>
        <p:nvPicPr>
          <p:cNvPr id="7" name="그림 6" descr="20160731_163303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448" y="3789240"/>
            <a:ext cx="3672000" cy="18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924944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/>
              <a:t>수박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참외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오이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파프리카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백김치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소면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국간장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소금</a:t>
            </a:r>
            <a:endParaRPr lang="ko-KR" alt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924944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err="1" smtClean="0"/>
              <a:t>닭</a:t>
            </a:r>
            <a:r>
              <a:rPr lang="ko-KR" altLang="en-US" sz="1700" dirty="0" err="1" smtClean="0"/>
              <a:t>가슴살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무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간장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대파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마늘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깨소금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꿀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물엿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전분가루</a:t>
            </a:r>
            <a:endParaRPr lang="ko-KR" alt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589240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/>
              <a:t>참외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파프리카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대파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고춧가루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마늘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깨소금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참기름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꿀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소금</a:t>
            </a:r>
            <a:r>
              <a:rPr lang="en-US" altLang="ko-KR" sz="1700" dirty="0" smtClean="0"/>
              <a:t> </a:t>
            </a:r>
            <a:endParaRPr lang="ko-KR" alt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5589240"/>
            <a:ext cx="36724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/>
              <a:t>호두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설탕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식용유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수삼</a:t>
            </a:r>
            <a:endParaRPr lang="ko-KR" alt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pic>
        <p:nvPicPr>
          <p:cNvPr id="28" name="그림 27" descr="20160724_15052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63588" y="800708"/>
            <a:ext cx="1584176" cy="2520280"/>
          </a:xfrm>
          <a:prstGeom prst="rect">
            <a:avLst/>
          </a:prstGeom>
        </p:spPr>
      </p:pic>
      <p:pic>
        <p:nvPicPr>
          <p:cNvPr id="29" name="그림 28" descr="20160724_150809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96752"/>
            <a:ext cx="2448072" cy="1728192"/>
          </a:xfrm>
          <a:prstGeom prst="rect">
            <a:avLst/>
          </a:prstGeom>
        </p:spPr>
      </p:pic>
      <p:pic>
        <p:nvPicPr>
          <p:cNvPr id="30" name="그림 29" descr="20160724_211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284984"/>
            <a:ext cx="5852142" cy="329183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68144" y="1196752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1. </a:t>
            </a:r>
            <a:r>
              <a:rPr lang="ko-KR" altLang="en-US" sz="1500" dirty="0" smtClean="0"/>
              <a:t>수박과 </a:t>
            </a:r>
            <a:r>
              <a:rPr lang="ko-KR" altLang="en-US" sz="1500" dirty="0" err="1" smtClean="0"/>
              <a:t>파프리카는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국간장과</a:t>
            </a:r>
            <a:r>
              <a:rPr lang="ko-KR" altLang="en-US" sz="1500" dirty="0" smtClean="0"/>
              <a:t>   소금으로 간을 해 갈아 </a:t>
            </a:r>
            <a:r>
              <a:rPr lang="ko-KR" altLang="en-US" sz="1500" dirty="0" err="1" smtClean="0"/>
              <a:t>면보에</a:t>
            </a:r>
            <a:r>
              <a:rPr lang="ko-KR" altLang="en-US" sz="1500" dirty="0" smtClean="0"/>
              <a:t> 걸러 육수를 만들어둡니다</a:t>
            </a:r>
            <a:endParaRPr lang="ko-KR" altLang="en-US" sz="1500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2060848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2. </a:t>
            </a:r>
            <a:r>
              <a:rPr lang="ko-KR" altLang="en-US" sz="1500" dirty="0" err="1" smtClean="0"/>
              <a:t>백김치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참외</a:t>
            </a:r>
            <a:r>
              <a:rPr lang="en-US" altLang="ko-KR" sz="1500" dirty="0" smtClean="0"/>
              <a:t>, </a:t>
            </a:r>
            <a:r>
              <a:rPr lang="ko-KR" altLang="en-US" sz="1500" dirty="0" err="1" smtClean="0"/>
              <a:t>수박흰부분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오이</a:t>
            </a:r>
            <a:r>
              <a:rPr lang="en-US" altLang="ko-KR" sz="1500" dirty="0" smtClean="0"/>
              <a:t>,  </a:t>
            </a:r>
            <a:r>
              <a:rPr lang="ko-KR" altLang="en-US" sz="1500" dirty="0" err="1" smtClean="0"/>
              <a:t>파프리카는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채썰어</a:t>
            </a:r>
            <a:r>
              <a:rPr lang="ko-KR" altLang="en-US" sz="1500" dirty="0" smtClean="0"/>
              <a:t> 둡니다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6372200" y="306896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3. </a:t>
            </a:r>
            <a:r>
              <a:rPr lang="ko-KR" altLang="en-US" sz="1500" dirty="0" smtClean="0"/>
              <a:t>소면을 삶아 씻어 전분을 제거하고 그릇에 담아 고명을 얹고 준비한 육</a:t>
            </a:r>
            <a:r>
              <a:rPr lang="ko-KR" altLang="en-US" sz="1500" dirty="0" smtClean="0"/>
              <a:t>수</a:t>
            </a:r>
            <a:r>
              <a:rPr lang="ko-KR" altLang="en-US" sz="1500" dirty="0" smtClean="0"/>
              <a:t>를 붓습니다</a:t>
            </a:r>
            <a:endParaRPr lang="ko-KR" alt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pic>
        <p:nvPicPr>
          <p:cNvPr id="27" name="그림 26" descr="20160724_162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2736304" cy="2283718"/>
          </a:xfrm>
          <a:prstGeom prst="rect">
            <a:avLst/>
          </a:prstGeom>
        </p:spPr>
      </p:pic>
      <p:pic>
        <p:nvPicPr>
          <p:cNvPr id="28" name="그림 27" descr="20160724_163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3" y="1196752"/>
            <a:ext cx="2304255" cy="2304256"/>
          </a:xfrm>
          <a:prstGeom prst="rect">
            <a:avLst/>
          </a:prstGeom>
        </p:spPr>
      </p:pic>
      <p:pic>
        <p:nvPicPr>
          <p:cNvPr id="29" name="그림 28" descr="20160724_163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45024"/>
            <a:ext cx="4752528" cy="26437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68144" y="134076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1. </a:t>
            </a:r>
            <a:r>
              <a:rPr lang="ko-KR" altLang="en-US" sz="1600" dirty="0" err="1" smtClean="0"/>
              <a:t>닭가슴살은</a:t>
            </a:r>
            <a:r>
              <a:rPr lang="ko-KR" altLang="en-US" sz="1600" dirty="0" smtClean="0"/>
              <a:t> 갈아놓은 무와 마늘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대파를 넣고 재워둡</a:t>
            </a:r>
            <a:r>
              <a:rPr lang="ko-KR" altLang="en-US" sz="1600" dirty="0" smtClean="0"/>
              <a:t>니</a:t>
            </a:r>
            <a:r>
              <a:rPr lang="ko-KR" altLang="en-US" sz="1600" dirty="0" smtClean="0"/>
              <a:t>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868144" y="249289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2. </a:t>
            </a:r>
            <a:r>
              <a:rPr lang="ko-KR" altLang="en-US" sz="1600" dirty="0" smtClean="0"/>
              <a:t>재운 </a:t>
            </a:r>
            <a:r>
              <a:rPr lang="ko-KR" altLang="en-US" sz="1600" dirty="0" err="1" smtClean="0"/>
              <a:t>닭가슴살에</a:t>
            </a:r>
            <a:r>
              <a:rPr lang="ko-KR" altLang="en-US" sz="1600" dirty="0" smtClean="0"/>
              <a:t> 전분가루를 입혀 </a:t>
            </a:r>
            <a:r>
              <a:rPr lang="en-US" altLang="ko-KR" sz="1600" dirty="0" smtClean="0"/>
              <a:t>60%</a:t>
            </a:r>
            <a:r>
              <a:rPr lang="ko-KR" altLang="en-US" sz="1600" dirty="0" smtClean="0"/>
              <a:t>정도 굽습니다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940152" y="3717032"/>
            <a:ext cx="288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3. </a:t>
            </a:r>
            <a:r>
              <a:rPr lang="ko-KR" altLang="en-US" sz="1500" dirty="0" smtClean="0"/>
              <a:t>간장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물엿</a:t>
            </a:r>
            <a:r>
              <a:rPr lang="en-US" altLang="ko-KR" sz="1500" dirty="0" smtClean="0"/>
              <a:t>, </a:t>
            </a:r>
            <a:r>
              <a:rPr lang="ko-KR" altLang="en-US" sz="1500" dirty="0" err="1" smtClean="0"/>
              <a:t>다진파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마늘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깨소금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꿀을 넣고 살짝 </a:t>
            </a:r>
            <a:r>
              <a:rPr lang="ko-KR" altLang="en-US" sz="1500" dirty="0" err="1" smtClean="0"/>
              <a:t>조린뒤</a:t>
            </a:r>
            <a:r>
              <a:rPr lang="ko-KR" altLang="en-US" sz="1500" dirty="0" smtClean="0"/>
              <a:t> 팬에서 꺼내 식힙니다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40" name="TextBox 39"/>
          <p:cNvSpPr txBox="1"/>
          <p:nvPr/>
        </p:nvSpPr>
        <p:spPr>
          <a:xfrm>
            <a:off x="5580112" y="4797152"/>
            <a:ext cx="3312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4. </a:t>
            </a:r>
            <a:r>
              <a:rPr lang="ko-KR" altLang="en-US" sz="1500" dirty="0" smtClean="0"/>
              <a:t>온기가 </a:t>
            </a:r>
            <a:r>
              <a:rPr lang="ko-KR" altLang="en-US" sz="1500" dirty="0" err="1" smtClean="0"/>
              <a:t>남아있을때</a:t>
            </a:r>
            <a:r>
              <a:rPr lang="ko-KR" altLang="en-US" sz="1500" dirty="0" smtClean="0"/>
              <a:t> 다시 팬에 올려 고기에서 나온 양념을 끼얹어 </a:t>
            </a:r>
            <a:r>
              <a:rPr lang="ko-KR" altLang="en-US" sz="1500" dirty="0" err="1" smtClean="0"/>
              <a:t>윤기나게</a:t>
            </a:r>
            <a:r>
              <a:rPr lang="ko-KR" altLang="en-US" sz="1500" dirty="0" smtClean="0"/>
              <a:t> 굽습니다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pic>
        <p:nvPicPr>
          <p:cNvPr id="27" name="그림 26" descr="20160724_16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2448271" cy="1707654"/>
          </a:xfrm>
          <a:prstGeom prst="rect">
            <a:avLst/>
          </a:prstGeom>
        </p:spPr>
      </p:pic>
      <p:pic>
        <p:nvPicPr>
          <p:cNvPr id="28" name="그림 27" descr="20160724_160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268760"/>
            <a:ext cx="2694753" cy="1728192"/>
          </a:xfrm>
          <a:prstGeom prst="rect">
            <a:avLst/>
          </a:prstGeom>
        </p:spPr>
      </p:pic>
      <p:pic>
        <p:nvPicPr>
          <p:cNvPr id="29" name="그림 28" descr="20160724_160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163844" cy="1779662"/>
          </a:xfrm>
          <a:prstGeom prst="rect">
            <a:avLst/>
          </a:prstGeom>
        </p:spPr>
      </p:pic>
      <p:pic>
        <p:nvPicPr>
          <p:cNvPr id="30" name="그림 29" descr="20160724_161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140968"/>
            <a:ext cx="4059943" cy="228371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88024" y="32129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참외는 씨를 제거한 뒤 </a:t>
            </a:r>
            <a:r>
              <a:rPr lang="en-US" altLang="ko-KR" dirty="0" smtClean="0"/>
              <a:t>1cm</a:t>
            </a:r>
            <a:r>
              <a:rPr lang="ko-KR" altLang="en-US" dirty="0" smtClean="0"/>
              <a:t>정도의 사각형으로 썰어둡니다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60032" y="39330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다진 </a:t>
            </a:r>
            <a:r>
              <a:rPr lang="ko-KR" altLang="en-US" dirty="0" err="1" smtClean="0"/>
              <a:t>파프리카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고춧가루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깨소금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참기름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소금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섞어 참외에 버무려 마무리합니다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pic>
        <p:nvPicPr>
          <p:cNvPr id="27" name="그림 26" descr="20160731_163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2376264" cy="1978498"/>
          </a:xfrm>
          <a:prstGeom prst="rect">
            <a:avLst/>
          </a:prstGeom>
        </p:spPr>
      </p:pic>
      <p:pic>
        <p:nvPicPr>
          <p:cNvPr id="28" name="그림 27" descr="20160731_173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96752"/>
            <a:ext cx="2065694" cy="2016224"/>
          </a:xfrm>
          <a:prstGeom prst="rect">
            <a:avLst/>
          </a:prstGeom>
        </p:spPr>
      </p:pic>
      <p:pic>
        <p:nvPicPr>
          <p:cNvPr id="29" name="그림 28" descr="20160731_181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84984"/>
            <a:ext cx="4536504" cy="26437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36096" y="112474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1. </a:t>
            </a:r>
            <a:r>
              <a:rPr lang="ko-KR" altLang="en-US" sz="1600" dirty="0" smtClean="0"/>
              <a:t>호두는 삶아 불순물을 제거한 뒤 체에 걸러 물기를 제거합니다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508104" y="227687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2. </a:t>
            </a:r>
            <a:r>
              <a:rPr lang="ko-KR" altLang="en-US" sz="1600" dirty="0" smtClean="0"/>
              <a:t>설탕과 물을 </a:t>
            </a:r>
            <a:r>
              <a:rPr lang="en-US" altLang="ko-KR" sz="1600" dirty="0" smtClean="0"/>
              <a:t>1:1</a:t>
            </a:r>
            <a:r>
              <a:rPr lang="ko-KR" altLang="en-US" sz="1600" dirty="0" smtClean="0"/>
              <a:t>로 해서 끓여 시럽을 만들고 호두가 </a:t>
            </a:r>
            <a:r>
              <a:rPr lang="ko-KR" altLang="en-US" sz="1600" dirty="0" err="1" smtClean="0"/>
              <a:t>투명해질때까지</a:t>
            </a:r>
            <a:r>
              <a:rPr lang="ko-KR" altLang="en-US" sz="1600" dirty="0" smtClean="0"/>
              <a:t> 조립니다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436096" y="35010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3. </a:t>
            </a:r>
            <a:r>
              <a:rPr lang="ko-KR" altLang="en-US" sz="1600" dirty="0" smtClean="0"/>
              <a:t>조린 호두를 체에 받혀 여분의 시럽을 제거하고 기름에 튀깁니다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508104" y="42930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수삼을 다져 올립니다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chemeClr val="tx2"/>
                </a:solidFill>
              </a:rPr>
              <a:t>수박은 여름의 대표적 과일로 수분이 많고 붓기를 빼는 성질이 있어 소면과 함께 가볍게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먹을수</a:t>
            </a:r>
            <a:r>
              <a:rPr lang="ko-KR" altLang="en-US" sz="1100" dirty="0" smtClean="0">
                <a:solidFill>
                  <a:schemeClr val="tx2"/>
                </a:solidFill>
              </a:rPr>
              <a:t> 있는 국수로 만들어보았습니다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 </a:t>
            </a:r>
            <a:r>
              <a:rPr lang="ko-KR" altLang="en-US" sz="2400" dirty="0" smtClean="0"/>
              <a:t>수박국수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그림 4" descr="20160724_211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128792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err="1" smtClean="0">
                <a:solidFill>
                  <a:schemeClr val="tx2"/>
                </a:solidFill>
              </a:rPr>
              <a:t>닭가슴살은</a:t>
            </a:r>
            <a:r>
              <a:rPr lang="ko-KR" altLang="en-US" sz="1100" dirty="0" smtClean="0">
                <a:solidFill>
                  <a:schemeClr val="tx2"/>
                </a:solidFill>
              </a:rPr>
              <a:t> </a:t>
            </a:r>
            <a:r>
              <a:rPr lang="en-US" altLang="ko-KR" sz="1100" dirty="0" smtClean="0">
                <a:solidFill>
                  <a:schemeClr val="tx2"/>
                </a:solidFill>
              </a:rPr>
              <a:t>DHA</a:t>
            </a:r>
            <a:r>
              <a:rPr lang="ko-KR" altLang="en-US" sz="1100" dirty="0" smtClean="0">
                <a:solidFill>
                  <a:schemeClr val="tx2"/>
                </a:solidFill>
              </a:rPr>
              <a:t>와 단백질이 풍부해 밤에 속이 허하지 않게 해주고 수험생 두뇌 개발에 도움을 줍니다</a:t>
            </a:r>
            <a:r>
              <a:rPr lang="en-US" altLang="ko-KR" sz="1100" dirty="0" smtClean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 </a:t>
            </a:r>
            <a:r>
              <a:rPr lang="ko-KR" altLang="en-US" sz="2400" dirty="0" err="1" smtClean="0"/>
              <a:t>닭가슴살</a:t>
            </a:r>
            <a:r>
              <a:rPr lang="ko-KR" altLang="en-US" sz="2400" dirty="0" smtClean="0"/>
              <a:t> 간장구이</a:t>
            </a:r>
            <a:r>
              <a:rPr lang="en-US" altLang="ko-KR" sz="2400" dirty="0" smtClean="0"/>
              <a:t> 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그림 4" descr="20160724_212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57250"/>
            <a:ext cx="7056784" cy="4313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387</Words>
  <Application>Microsoft Office PowerPoint</Application>
  <PresentationFormat>화면 슬라이드 쇼(4:3)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 『한 여름밤의 간식 Team. 아름아리』</vt:lpstr>
      <vt:lpstr>출품하는 메뉴의 전체 컨셉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LG</cp:lastModifiedBy>
  <cp:revision>63</cp:revision>
  <cp:lastPrinted>2016-05-19T04:14:20Z</cp:lastPrinted>
  <dcterms:created xsi:type="dcterms:W3CDTF">2016-04-25T03:47:31Z</dcterms:created>
  <dcterms:modified xsi:type="dcterms:W3CDTF">2016-08-01T08:00:19Z</dcterms:modified>
</cp:coreProperties>
</file>