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58" r:id="rId4"/>
    <p:sldId id="264" r:id="rId5"/>
    <p:sldId id="265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094D3-4774-4A74-80F2-31CA07CDA739}" type="datetimeFigureOut">
              <a:rPr lang="ko-KR" altLang="en-US" smtClean="0"/>
              <a:t>2016-08-01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1C757-B113-41C1-9D28-3CE39D3F3D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4973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0434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094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969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7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91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933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6405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4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675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3406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3825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pPr/>
              <a:t>2016-08-01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174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『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수능 </a:t>
            </a:r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</a:rPr>
              <a:t>대박기원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</a:rPr>
              <a:t>든튼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</a:rPr>
              <a:t> 코스요리</a:t>
            </a:r>
            <a:r>
              <a:rPr lang="en-US" altLang="ko-KR" dirty="0" smtClean="0"/>
              <a:t>』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저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동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고등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학교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이수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현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idx="4294967295"/>
          </p:nvPr>
        </p:nvSpPr>
        <p:spPr>
          <a:xfrm>
            <a:off x="1979712" y="620688"/>
            <a:ext cx="5545137" cy="64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출품하는 메뉴의 전체 </a:t>
            </a: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컨셉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857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코스인 </a:t>
            </a:r>
            <a:r>
              <a:rPr lang="ko-KR" altLang="en-US" dirty="0" err="1" smtClean="0"/>
              <a:t>에피타이저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메인 요리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디저트 </a:t>
            </a:r>
            <a:r>
              <a:rPr lang="ko-KR" altLang="en-US" dirty="0" smtClean="0"/>
              <a:t>의 </a:t>
            </a:r>
            <a:r>
              <a:rPr lang="ko-KR" altLang="en-US" dirty="0" smtClean="0"/>
              <a:t>형식에 따라 더운 여름 </a:t>
            </a:r>
            <a:r>
              <a:rPr lang="ko-KR" altLang="en-US" dirty="0" err="1" smtClean="0"/>
              <a:t>고삼</a:t>
            </a:r>
            <a:r>
              <a:rPr lang="ko-KR" altLang="en-US" dirty="0" smtClean="0"/>
              <a:t> 수험생 친구들의 기력을 보충 할 수 있는 한방요리와 </a:t>
            </a:r>
            <a:r>
              <a:rPr lang="ko-KR" altLang="en-US" dirty="0" err="1" smtClean="0"/>
              <a:t>크랜베리와</a:t>
            </a:r>
            <a:r>
              <a:rPr lang="ko-KR" altLang="en-US" dirty="0" smtClean="0"/>
              <a:t> 찹쌀경단을 접목하여 한식과 양식의 조화</a:t>
            </a:r>
            <a:r>
              <a:rPr lang="ko-KR" altLang="en-US" dirty="0" smtClean="0"/>
              <a:t>를 </a:t>
            </a:r>
            <a:r>
              <a:rPr lang="ko-KR" altLang="en-US" dirty="0" smtClean="0"/>
              <a:t>이뤄내고자 노력했습니다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풋사과소스로 버무린 죽순 냉채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비만예방과 혈압 상승을 막아주는 효과를 가진 풋사과를 갈아서 만든 소스에 미나리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숙주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죽순 등 을 넣고 버무린 건강한 냉채입니다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산수유</a:t>
            </a:r>
            <a:r>
              <a:rPr lang="ko-KR" altLang="en-US" dirty="0" smtClean="0"/>
              <a:t>가 </a:t>
            </a:r>
            <a:r>
              <a:rPr lang="ko-KR" altLang="en-US" dirty="0" smtClean="0"/>
              <a:t>들어간 한방 닭 안심 조림</a:t>
            </a:r>
            <a:r>
              <a:rPr lang="en-US" altLang="ko-KR" dirty="0" smtClean="0"/>
              <a:t>- </a:t>
            </a:r>
            <a:r>
              <a:rPr lang="ko-KR" altLang="en-US" dirty="0" smtClean="0"/>
              <a:t>황기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오가피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당귀 같은 더위를 이겨내는 힘을 북돋아 주는 약재를 달인 물에 닭 안심을 데친 후 간장 양념장과 함께 산수유를 넣고 조린 요리입니다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닭 안심은 날개나 다리와 달리 지방함량이 낮고 </a:t>
            </a:r>
            <a:r>
              <a:rPr lang="ko-KR" altLang="en-US" dirty="0" err="1" smtClean="0"/>
              <a:t>고단백질로</a:t>
            </a:r>
            <a:r>
              <a:rPr lang="ko-KR" altLang="en-US" dirty="0" smtClean="0"/>
              <a:t> 되어있어 야자시간에 먹어도 안심할 수 있는 요리이며  산수유는 현기증과 피로회복에 탁월</a:t>
            </a:r>
            <a:r>
              <a:rPr lang="ko-KR" altLang="en-US" dirty="0" smtClean="0"/>
              <a:t>한 </a:t>
            </a:r>
            <a:r>
              <a:rPr lang="ko-KR" altLang="en-US" dirty="0" smtClean="0"/>
              <a:t>수험생 맞춤 건강식품 입니다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크랜베리</a:t>
            </a:r>
            <a:r>
              <a:rPr lang="ko-KR" altLang="en-US" dirty="0" smtClean="0"/>
              <a:t> 찹쌀경단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크렌베리는</a:t>
            </a:r>
            <a:r>
              <a:rPr lang="ko-KR" altLang="en-US" dirty="0" smtClean="0"/>
              <a:t> 시력개선과 </a:t>
            </a:r>
            <a:r>
              <a:rPr lang="ko-KR" altLang="en-US" dirty="0" err="1" smtClean="0"/>
              <a:t>간기능개선의</a:t>
            </a:r>
            <a:r>
              <a:rPr lang="ko-KR" altLang="en-US" dirty="0" smtClean="0"/>
              <a:t> 효과를 가진 과일로 찹쌀경단의 속으로 들어가 상큼하고 달콤한 건강디저트로 활용 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5324071"/>
              </p:ext>
            </p:extLst>
          </p:nvPr>
        </p:nvGraphicFramePr>
        <p:xfrm>
          <a:off x="611560" y="1268760"/>
          <a:ext cx="8064896" cy="464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죽순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미나리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숙주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황기</a:t>
                      </a:r>
                      <a:r>
                        <a:rPr lang="en-US" altLang="ko-KR" sz="1000" dirty="0" smtClean="0"/>
                        <a:t>, </a:t>
                      </a:r>
                      <a:r>
                        <a:rPr lang="ko-KR" altLang="en-US" sz="1000" dirty="0" smtClean="0"/>
                        <a:t>오가피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당귀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닭안심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파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대추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한우사태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계란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풋사과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산수유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크랜베리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표고버섯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대추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사용재료</a:t>
            </a:r>
            <a:endParaRPr lang="ko-KR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1857388" cy="12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1857388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1785925" cy="101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285860"/>
            <a:ext cx="1785950" cy="11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22" y="2857496"/>
            <a:ext cx="19812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2857496"/>
            <a:ext cx="18153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2857496"/>
            <a:ext cx="1571636" cy="121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857496"/>
            <a:ext cx="184077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4357694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4429132"/>
            <a:ext cx="1928826" cy="117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4429132"/>
            <a:ext cx="1785950" cy="11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4357693"/>
            <a:ext cx="1785950" cy="123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8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/>
              <a:t>조리과정 사진과 설명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0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15140" y="1285860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285860"/>
            <a:ext cx="16716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736"/>
            <a:ext cx="17144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86314" y="1214422"/>
            <a:ext cx="17144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000371"/>
            <a:ext cx="1714512" cy="119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071810"/>
            <a:ext cx="1643074" cy="1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000373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3071810"/>
            <a:ext cx="182164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786322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4857760"/>
            <a:ext cx="18645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4786322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3174" y="4786322"/>
            <a:ext cx="16787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357158" y="2714620"/>
            <a:ext cx="8572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미나리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숙주</a:t>
            </a:r>
            <a:r>
              <a:rPr lang="en-US" altLang="ko-KR" sz="800" dirty="0" smtClean="0"/>
              <a:t>,</a:t>
            </a:r>
            <a:r>
              <a:rPr lang="ko-KR" altLang="en-US" sz="800" dirty="0" err="1" smtClean="0"/>
              <a:t>죽순등을</a:t>
            </a:r>
            <a:r>
              <a:rPr lang="ko-KR" altLang="en-US" sz="800" dirty="0" smtClean="0"/>
              <a:t> 데쳐 찬물에 식힌다       소고기를 양념하고 버섯과 함께 팬에 </a:t>
            </a:r>
            <a:r>
              <a:rPr lang="ko-KR" altLang="en-US" sz="800" dirty="0" err="1" smtClean="0"/>
              <a:t>볶느다</a:t>
            </a:r>
            <a:r>
              <a:rPr lang="ko-KR" altLang="en-US" sz="800" dirty="0" smtClean="0"/>
              <a:t>     사과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참깨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올리브유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설탕을 넣고 </a:t>
            </a:r>
            <a:r>
              <a:rPr lang="ko-KR" altLang="en-US" sz="800" dirty="0" err="1" smtClean="0"/>
              <a:t>함께간다</a:t>
            </a:r>
            <a:r>
              <a:rPr lang="ko-KR" altLang="en-US" sz="800" dirty="0" smtClean="0"/>
              <a:t>        소스와 함께 버무려 땅콩으로 장식한다</a:t>
            </a:r>
            <a:endParaRPr lang="ko-KR" alt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00034" y="4357694"/>
            <a:ext cx="8358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 smtClean="0"/>
              <a:t>닭안심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표고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대파</a:t>
            </a:r>
            <a:r>
              <a:rPr lang="en-US" altLang="ko-KR" sz="800" dirty="0" smtClean="0"/>
              <a:t>, </a:t>
            </a:r>
            <a:r>
              <a:rPr lang="ko-KR" altLang="en-US" sz="800" dirty="0" err="1" smtClean="0"/>
              <a:t>대추등을</a:t>
            </a:r>
            <a:r>
              <a:rPr lang="ko-KR" altLang="en-US" sz="800" dirty="0" smtClean="0"/>
              <a:t> 손질한다           양념장을 만들어 놓고 고추기름을 만든다       약재를 </a:t>
            </a:r>
            <a:r>
              <a:rPr lang="ko-KR" altLang="en-US" sz="800" dirty="0" err="1" smtClean="0"/>
              <a:t>달인물에</a:t>
            </a:r>
            <a:r>
              <a:rPr lang="ko-KR" altLang="en-US" sz="800" dirty="0" smtClean="0"/>
              <a:t> 닭 안심을 넣고 데친다    닭을 볶다가 나머지와 양념을 넣고 조린다  </a:t>
            </a:r>
            <a:endParaRPr lang="ko-KR" alt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214282" y="6143644"/>
            <a:ext cx="8501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 smtClean="0"/>
              <a:t>크랜베리와</a:t>
            </a:r>
            <a:r>
              <a:rPr lang="ko-KR" altLang="en-US" sz="800" dirty="0" smtClean="0"/>
              <a:t> 계피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설탕을 놓고 조려 소를 만든다   찹쌀가루를 익반죽을 해 소를 넣고 채운다     </a:t>
            </a:r>
            <a:r>
              <a:rPr lang="ko-KR" altLang="en-US" sz="800" dirty="0" err="1" smtClean="0"/>
              <a:t>끓는물에</a:t>
            </a:r>
            <a:r>
              <a:rPr lang="ko-KR" altLang="en-US" sz="800" dirty="0" smtClean="0"/>
              <a:t> 삶고 얼음물에 식힌다                      코코넛가루에 굴려 완성한다</a:t>
            </a:r>
            <a:endParaRPr lang="ko-KR" alt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51620" y="1052736"/>
            <a:ext cx="712879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1115616" y="5373216"/>
            <a:ext cx="7200800" cy="1216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chemeClr val="tx2"/>
                </a:solidFill>
              </a:rPr>
              <a:t> </a:t>
            </a:r>
            <a:r>
              <a:rPr lang="ko-KR" altLang="en-US" sz="1100" smtClean="0">
                <a:solidFill>
                  <a:schemeClr val="tx2"/>
                </a:solidFill>
              </a:rPr>
              <a:t>이 코스 요리는 </a:t>
            </a:r>
            <a:r>
              <a:rPr lang="ko-KR" altLang="en-US" sz="1100" dirty="0" smtClean="0">
                <a:solidFill>
                  <a:schemeClr val="tx2"/>
                </a:solidFill>
              </a:rPr>
              <a:t>한방약재와 한식의 특징인 건강함을 살려 요리 했습니다</a:t>
            </a:r>
            <a:r>
              <a:rPr lang="en-US" altLang="ko-KR" sz="1100" dirty="0" smtClean="0">
                <a:solidFill>
                  <a:schemeClr val="tx2"/>
                </a:solidFill>
              </a:rPr>
              <a:t>. </a:t>
            </a:r>
            <a:r>
              <a:rPr lang="ko-KR" altLang="en-US" sz="1100" dirty="0" smtClean="0">
                <a:solidFill>
                  <a:schemeClr val="tx2"/>
                </a:solidFill>
              </a:rPr>
              <a:t>더운 여름날 </a:t>
            </a:r>
            <a:r>
              <a:rPr lang="ko-KR" altLang="en-US" sz="1100" dirty="0" err="1" smtClean="0">
                <a:solidFill>
                  <a:schemeClr val="tx2"/>
                </a:solidFill>
              </a:rPr>
              <a:t>고삼</a:t>
            </a:r>
            <a:r>
              <a:rPr lang="ko-KR" altLang="en-US" sz="1100" dirty="0" smtClean="0">
                <a:solidFill>
                  <a:schemeClr val="tx2"/>
                </a:solidFill>
              </a:rPr>
              <a:t> 친구들의 기운을 북돋아 줄 수 있는 사과소스 냉채와 한방 닭 안심 조림</a:t>
            </a:r>
            <a:r>
              <a:rPr lang="en-US" altLang="ko-KR" sz="1100" dirty="0" smtClean="0">
                <a:solidFill>
                  <a:schemeClr val="tx2"/>
                </a:solidFill>
              </a:rPr>
              <a:t>, </a:t>
            </a:r>
            <a:r>
              <a:rPr lang="ko-KR" altLang="en-US" sz="1100" dirty="0" smtClean="0">
                <a:solidFill>
                  <a:schemeClr val="tx2"/>
                </a:solidFill>
              </a:rPr>
              <a:t>그리고 </a:t>
            </a:r>
            <a:r>
              <a:rPr lang="ko-KR" altLang="en-US" sz="1100" dirty="0" err="1" smtClean="0">
                <a:solidFill>
                  <a:schemeClr val="tx2"/>
                </a:solidFill>
              </a:rPr>
              <a:t>크랜베리</a:t>
            </a:r>
            <a:r>
              <a:rPr lang="ko-KR" altLang="en-US" sz="1100" dirty="0" smtClean="0">
                <a:solidFill>
                  <a:schemeClr val="tx2"/>
                </a:solidFill>
              </a:rPr>
              <a:t> 찹쌀경단 모두 건강과 칼로리를 생각해 </a:t>
            </a:r>
            <a:r>
              <a:rPr lang="ko-KR" altLang="en-US" sz="1100" dirty="0" smtClean="0">
                <a:solidFill>
                  <a:schemeClr val="tx2"/>
                </a:solidFill>
              </a:rPr>
              <a:t>늦</a:t>
            </a:r>
            <a:r>
              <a:rPr lang="ko-KR" altLang="en-US" sz="1100" dirty="0" smtClean="0">
                <a:solidFill>
                  <a:schemeClr val="tx2"/>
                </a:solidFill>
              </a:rPr>
              <a:t>은 야자시간에 기름진 야식이 아닌 든든하게 먹어도 살찔 걱정 없이 건강과 활기를 되찾아 줄 수 있는 저칼로리 고단백질 요리로 준비 했습니다</a:t>
            </a:r>
            <a:r>
              <a:rPr lang="en-US" altLang="ko-KR" sz="1100" dirty="0" smtClean="0">
                <a:solidFill>
                  <a:schemeClr val="tx2"/>
                </a:solidFill>
              </a:rPr>
              <a:t>. </a:t>
            </a:r>
            <a:r>
              <a:rPr lang="ko-KR" altLang="en-US" sz="1100" dirty="0" smtClean="0">
                <a:solidFill>
                  <a:schemeClr val="tx2"/>
                </a:solidFill>
              </a:rPr>
              <a:t>각 요리마다 들어간 신선한 건강 식품들이 좋은 맛을 내어 수험생 친구들에게 좋은 야식이 될 수 있을 것이라고 생각합니다</a:t>
            </a:r>
            <a:r>
              <a:rPr lang="en-US" altLang="ko-KR" sz="1100" dirty="0" smtClean="0">
                <a:solidFill>
                  <a:schemeClr val="tx2"/>
                </a:solidFill>
              </a:rPr>
              <a:t>.</a:t>
            </a:r>
            <a:endParaRPr lang="ko-KR" altLang="en-US" sz="1100" dirty="0">
              <a:solidFill>
                <a:schemeClr val="tx2"/>
              </a:solidFill>
            </a:endParaRPr>
          </a:p>
        </p:txBody>
      </p:sp>
      <p:sp>
        <p:nvSpPr>
          <p:cNvPr id="27" name="제목 4"/>
          <p:cNvSpPr txBox="1">
            <a:spLocks/>
          </p:cNvSpPr>
          <p:nvPr/>
        </p:nvSpPr>
        <p:spPr>
          <a:xfrm>
            <a:off x="1315616" y="420793"/>
            <a:ext cx="680080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b="1" dirty="0" smtClean="0"/>
              <a:t>요리 제목 </a:t>
            </a:r>
            <a:r>
              <a:rPr lang="en-US" altLang="ko-KR" sz="2400" dirty="0" smtClean="0"/>
              <a:t>: 『 </a:t>
            </a:r>
            <a:r>
              <a:rPr lang="ko-KR" altLang="en-US" sz="2400" dirty="0" smtClean="0"/>
              <a:t>수능 </a:t>
            </a:r>
            <a:r>
              <a:rPr lang="ko-KR" altLang="en-US" sz="2400" dirty="0" err="1" smtClean="0"/>
              <a:t>대박기원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>
                <a:solidFill>
                  <a:schemeClr val="bg1">
                    <a:lumMod val="50000"/>
                  </a:schemeClr>
                </a:solidFill>
              </a:rPr>
              <a:t>든튼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</a:rPr>
              <a:t> 코스요리</a:t>
            </a:r>
            <a:r>
              <a:rPr lang="en-US" altLang="ko-KR" sz="2400" dirty="0" smtClean="0"/>
              <a:t>』</a:t>
            </a:r>
            <a:r>
              <a:rPr lang="ko-KR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643734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6716</TotalTime>
  <Words>336</Words>
  <Application>Microsoft Office PowerPoint</Application>
  <PresentationFormat>화면 슬라이드 쇼(4:3)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 『수능 대박기원 든튼 코스요리』</vt:lpstr>
      <vt:lpstr>출품하는 메뉴의 전체 컨셉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Administrator</cp:lastModifiedBy>
  <cp:revision>56</cp:revision>
  <cp:lastPrinted>2016-05-19T04:14:20Z</cp:lastPrinted>
  <dcterms:created xsi:type="dcterms:W3CDTF">2016-04-25T03:47:31Z</dcterms:created>
  <dcterms:modified xsi:type="dcterms:W3CDTF">2016-08-01T09:01:38Z</dcterms:modified>
</cp:coreProperties>
</file>