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64" r:id="rId5"/>
    <p:sldId id="266" r:id="rId6"/>
    <p:sldId id="265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73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34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4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9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3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0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06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4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『</a:t>
            </a:r>
            <a:r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t>야자아자화이팅</a:t>
            </a:r>
            <a:r>
              <a:rPr lang="en-US" altLang="ko-KR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r>
              <a:rPr lang="en-US" altLang="ko-KR" smtClean="0"/>
              <a:t>』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632848" cy="1847056"/>
          </a:xfrm>
        </p:spPr>
        <p:txBody>
          <a:bodyPr anchor="ctr"/>
          <a:lstStyle/>
          <a:p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한국조리과학고등학교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윤혜진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천지민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1979712" y="620688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출품하는 메뉴의 전체 </a:t>
            </a:r>
            <a:r>
              <a:rPr lang="ko-K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컨셉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총 </a:t>
            </a:r>
            <a:r>
              <a:rPr lang="en-US" altLang="ko-KR" smtClean="0"/>
              <a:t>4</a:t>
            </a:r>
            <a:r>
              <a:rPr lang="ko-KR" altLang="en-US" smtClean="0"/>
              <a:t>가지의 플레이트로 구성된 메뉴로</a:t>
            </a:r>
            <a:r>
              <a:rPr lang="en-US" altLang="ko-KR" smtClean="0"/>
              <a:t>, </a:t>
            </a:r>
            <a:r>
              <a:rPr lang="ko-KR" altLang="en-US" smtClean="0"/>
              <a:t>더운 여름날 공부하느라 몸도 마음도 지친</a:t>
            </a:r>
            <a:r>
              <a:rPr lang="en-US" altLang="ko-KR" smtClean="0"/>
              <a:t> </a:t>
            </a:r>
            <a:r>
              <a:rPr lang="ko-KR" altLang="en-US" smtClean="0"/>
              <a:t>학생들을 위해 영양과 기력 보충은 물론 두뇌발달까지 할 수 있는 </a:t>
            </a:r>
            <a:r>
              <a:rPr lang="ko-KR" altLang="en-US" b="1" smtClean="0">
                <a:solidFill>
                  <a:schemeClr val="accent2"/>
                </a:solidFill>
              </a:rPr>
              <a:t>똑똑하고 건강한 한끼</a:t>
            </a:r>
            <a:r>
              <a:rPr lang="ko-KR" altLang="en-US" smtClean="0"/>
              <a:t>를 준비했다</a:t>
            </a:r>
            <a:r>
              <a:rPr lang="en-US" altLang="ko-KR" smtClean="0"/>
              <a:t>. </a:t>
            </a:r>
            <a:r>
              <a:rPr lang="ko-KR" altLang="en-US" smtClean="0"/>
              <a:t>에피타이저</a:t>
            </a:r>
            <a:r>
              <a:rPr lang="en-US" altLang="ko-KR" smtClean="0"/>
              <a:t>, </a:t>
            </a:r>
            <a:r>
              <a:rPr lang="ko-KR" altLang="en-US" smtClean="0"/>
              <a:t>메인</a:t>
            </a:r>
            <a:r>
              <a:rPr lang="en-US" altLang="ko-KR" smtClean="0"/>
              <a:t>, </a:t>
            </a:r>
            <a:r>
              <a:rPr lang="ko-KR" altLang="en-US" smtClean="0"/>
              <a:t>디저트로 구성하였고</a:t>
            </a:r>
            <a:r>
              <a:rPr lang="en-US" altLang="ko-KR" smtClean="0"/>
              <a:t>, </a:t>
            </a:r>
            <a:r>
              <a:rPr lang="ko-KR" altLang="en-US" smtClean="0"/>
              <a:t>더운 여름날 입맛을 되찾을 수 있도록 시원하고 상큼한 요리들을 메뉴로 준비했다</a:t>
            </a:r>
            <a:r>
              <a:rPr lang="en-US" altLang="ko-KR" smtClean="0"/>
              <a:t>. </a:t>
            </a:r>
            <a:r>
              <a:rPr lang="ko-KR" altLang="en-US" smtClean="0"/>
              <a:t>그리고</a:t>
            </a:r>
            <a:r>
              <a:rPr lang="en-US" altLang="ko-KR"/>
              <a:t> </a:t>
            </a:r>
            <a:r>
              <a:rPr lang="ko-KR" altLang="en-US" smtClean="0"/>
              <a:t>요즘 학생들은 공부 때문에 끼니를 제대로 챙겨먹지 못하므로</a:t>
            </a:r>
            <a:r>
              <a:rPr lang="en-US" altLang="ko-KR" smtClean="0"/>
              <a:t>, </a:t>
            </a:r>
            <a:r>
              <a:rPr lang="ko-KR" altLang="en-US" smtClean="0"/>
              <a:t>든든하게 포만감을 줄 수 있도록 메뉴를 구상해보았다</a:t>
            </a:r>
            <a:r>
              <a:rPr lang="en-US" altLang="ko-KR" smtClean="0"/>
              <a:t>. </a:t>
            </a:r>
            <a:r>
              <a:rPr lang="ko-KR" altLang="en-US" smtClean="0"/>
              <a:t>또한 평소 인스턴트나 패스트푸드에 길들여진 학생들을 위해 각종 야채와 고기</a:t>
            </a:r>
            <a:r>
              <a:rPr lang="en-US" altLang="ko-KR" smtClean="0"/>
              <a:t>, </a:t>
            </a:r>
            <a:r>
              <a:rPr lang="ko-KR" altLang="en-US" smtClean="0"/>
              <a:t>해산물 등 다양한 재료를 사용하여 조리하였고</a:t>
            </a:r>
            <a:r>
              <a:rPr lang="en-US" altLang="ko-KR" smtClean="0"/>
              <a:t>, </a:t>
            </a:r>
            <a:r>
              <a:rPr lang="ko-KR" altLang="en-US" smtClean="0"/>
              <a:t>바쁜 학생들이 빠르고 손쉽게 먹을 수 있도록 핑거푸드를 고안하였다</a:t>
            </a:r>
            <a:r>
              <a:rPr lang="en-US" altLang="ko-KR" smtClean="0"/>
              <a:t>. </a:t>
            </a:r>
            <a:r>
              <a:rPr lang="ko-KR" altLang="en-US" smtClean="0"/>
              <a:t>음식을 섭취하면서 단순히 기력보충과 영양소 섭취 뿐만이 아닌</a:t>
            </a:r>
            <a:r>
              <a:rPr lang="en-US" altLang="ko-KR" smtClean="0"/>
              <a:t>, </a:t>
            </a:r>
            <a:r>
              <a:rPr lang="ko-KR" altLang="en-US" smtClean="0"/>
              <a:t>두뇌발달도 할 수 있도록 두뇌에 좋은 연어와 여러가지 견과류들을 사용하여 건강 뿐만 아니라 학생들의 두뇌회전에도 도움을 줄 수 있도록 레시피를 짜보았다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사용재료</a:t>
            </a:r>
            <a:endParaRPr lang="ko-KR" altLang="en-US" sz="2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6196" y="672117"/>
            <a:ext cx="3579862" cy="477314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2728" y="1944258"/>
            <a:ext cx="2427733" cy="3236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941168"/>
            <a:ext cx="8553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돼지고기 </a:t>
            </a:r>
            <a:r>
              <a:rPr lang="en-US" altLang="ko-KR" smtClean="0"/>
              <a:t>200g, </a:t>
            </a:r>
            <a:r>
              <a:rPr lang="ko-KR" altLang="en-US" smtClean="0"/>
              <a:t>새우 </a:t>
            </a:r>
            <a:r>
              <a:rPr lang="en-US" altLang="ko-KR" smtClean="0"/>
              <a:t>3</a:t>
            </a:r>
            <a:r>
              <a:rPr lang="ko-KR" altLang="en-US" smtClean="0"/>
              <a:t>마리</a:t>
            </a:r>
            <a:r>
              <a:rPr lang="en-US" altLang="ko-KR" smtClean="0"/>
              <a:t>, </a:t>
            </a:r>
            <a:r>
              <a:rPr lang="ko-KR" altLang="en-US" smtClean="0"/>
              <a:t>잣 </a:t>
            </a:r>
            <a:r>
              <a:rPr lang="en-US" altLang="ko-KR" smtClean="0"/>
              <a:t>5g, </a:t>
            </a:r>
            <a:r>
              <a:rPr lang="ko-KR" altLang="en-US" smtClean="0"/>
              <a:t>찹쌀가루 </a:t>
            </a:r>
            <a:r>
              <a:rPr lang="en-US" altLang="ko-KR" smtClean="0"/>
              <a:t>100g, </a:t>
            </a:r>
            <a:r>
              <a:rPr lang="ko-KR" altLang="en-US" smtClean="0"/>
              <a:t>오미자액 </a:t>
            </a:r>
            <a:r>
              <a:rPr lang="en-US" altLang="ko-KR" smtClean="0"/>
              <a:t>300ml, </a:t>
            </a:r>
            <a:r>
              <a:rPr lang="ko-KR" altLang="en-US" smtClean="0"/>
              <a:t>연어캔 </a:t>
            </a:r>
            <a:r>
              <a:rPr lang="en-US" altLang="ko-KR" smtClean="0"/>
              <a:t>30g, </a:t>
            </a:r>
          </a:p>
          <a:p>
            <a:r>
              <a:rPr lang="ko-KR" altLang="en-US" smtClean="0"/>
              <a:t>밥 </a:t>
            </a:r>
            <a:r>
              <a:rPr lang="en-US" altLang="ko-KR" smtClean="0"/>
              <a:t>10g, </a:t>
            </a:r>
            <a:r>
              <a:rPr lang="ko-KR" altLang="en-US" smtClean="0"/>
              <a:t>토마토 </a:t>
            </a:r>
            <a:r>
              <a:rPr lang="en-US" altLang="ko-KR" smtClean="0"/>
              <a:t>1</a:t>
            </a:r>
            <a:r>
              <a:rPr lang="ko-KR" altLang="en-US" smtClean="0"/>
              <a:t>개</a:t>
            </a:r>
            <a:r>
              <a:rPr lang="en-US" altLang="ko-KR" smtClean="0"/>
              <a:t>, </a:t>
            </a:r>
            <a:r>
              <a:rPr lang="ko-KR" altLang="en-US" smtClean="0"/>
              <a:t>두부 </a:t>
            </a:r>
            <a:r>
              <a:rPr lang="en-US" altLang="ko-KR" smtClean="0"/>
              <a:t>30g, </a:t>
            </a:r>
            <a:r>
              <a:rPr lang="ko-KR" altLang="en-US" smtClean="0"/>
              <a:t>가지 </a:t>
            </a:r>
            <a:r>
              <a:rPr lang="en-US" altLang="ko-KR" smtClean="0"/>
              <a:t>20g, </a:t>
            </a:r>
            <a:r>
              <a:rPr lang="ko-KR" altLang="en-US" smtClean="0"/>
              <a:t>감자 </a:t>
            </a:r>
            <a:r>
              <a:rPr lang="en-US" altLang="ko-KR" smtClean="0"/>
              <a:t>20g, </a:t>
            </a:r>
            <a:r>
              <a:rPr lang="ko-KR" altLang="en-US" smtClean="0"/>
              <a:t>당근 </a:t>
            </a:r>
            <a:r>
              <a:rPr lang="en-US" altLang="ko-KR" smtClean="0"/>
              <a:t>100g, </a:t>
            </a:r>
            <a:r>
              <a:rPr lang="ko-KR" altLang="en-US" smtClean="0"/>
              <a:t>오이 </a:t>
            </a:r>
            <a:r>
              <a:rPr lang="en-US" altLang="ko-KR" smtClean="0"/>
              <a:t>100g, </a:t>
            </a:r>
            <a:endParaRPr lang="en-US" altLang="ko-KR"/>
          </a:p>
          <a:p>
            <a:r>
              <a:rPr lang="ko-KR" altLang="en-US" smtClean="0"/>
              <a:t>양배추 </a:t>
            </a:r>
            <a:r>
              <a:rPr lang="en-US" altLang="ko-KR" smtClean="0"/>
              <a:t>100g, </a:t>
            </a:r>
            <a:r>
              <a:rPr lang="ko-KR" altLang="en-US" smtClean="0"/>
              <a:t>달걀 </a:t>
            </a:r>
            <a:r>
              <a:rPr lang="en-US" altLang="ko-KR" smtClean="0"/>
              <a:t>2</a:t>
            </a:r>
            <a:r>
              <a:rPr lang="ko-KR" altLang="en-US" smtClean="0"/>
              <a:t>개</a:t>
            </a:r>
            <a:r>
              <a:rPr lang="en-US" altLang="ko-KR" smtClean="0"/>
              <a:t>, </a:t>
            </a:r>
            <a:r>
              <a:rPr lang="ko-KR" altLang="en-US" smtClean="0"/>
              <a:t>표고버섯 </a:t>
            </a:r>
            <a:r>
              <a:rPr lang="en-US" altLang="ko-KR" smtClean="0"/>
              <a:t>1</a:t>
            </a:r>
            <a:r>
              <a:rPr lang="ko-KR" altLang="en-US" smtClean="0"/>
              <a:t>개</a:t>
            </a:r>
            <a:r>
              <a:rPr lang="en-US" altLang="ko-KR" smtClean="0"/>
              <a:t>, </a:t>
            </a:r>
            <a:r>
              <a:rPr lang="ko-KR" altLang="en-US" smtClean="0"/>
              <a:t>닭 </a:t>
            </a:r>
            <a:r>
              <a:rPr lang="en-US" altLang="ko-KR" smtClean="0"/>
              <a:t>1</a:t>
            </a:r>
            <a:r>
              <a:rPr lang="ko-KR" altLang="en-US" smtClean="0"/>
              <a:t>마리</a:t>
            </a:r>
            <a:r>
              <a:rPr lang="en-US" altLang="ko-KR" smtClean="0"/>
              <a:t>, </a:t>
            </a:r>
            <a:r>
              <a:rPr lang="ko-KR" altLang="en-US" smtClean="0"/>
              <a:t>호두 </a:t>
            </a:r>
            <a:r>
              <a:rPr lang="en-US" altLang="ko-KR" smtClean="0"/>
              <a:t>5g, </a:t>
            </a:r>
            <a:r>
              <a:rPr lang="ko-KR" altLang="en-US" smtClean="0"/>
              <a:t>무순 </a:t>
            </a:r>
            <a:r>
              <a:rPr lang="en-US" altLang="ko-KR" smtClean="0"/>
              <a:t>30g, </a:t>
            </a:r>
            <a:r>
              <a:rPr lang="ko-KR" altLang="en-US" smtClean="0"/>
              <a:t>마늘 </a:t>
            </a:r>
            <a:r>
              <a:rPr lang="en-US" altLang="ko-KR" smtClean="0"/>
              <a:t>2</a:t>
            </a:r>
            <a:r>
              <a:rPr lang="ko-KR" altLang="en-US" smtClean="0"/>
              <a:t>개</a:t>
            </a:r>
            <a:r>
              <a:rPr lang="en-US" altLang="ko-KR" smtClean="0"/>
              <a:t>, </a:t>
            </a:r>
          </a:p>
          <a:p>
            <a:r>
              <a:rPr lang="ko-KR" altLang="en-US" smtClean="0"/>
              <a:t>우무 </a:t>
            </a:r>
            <a:r>
              <a:rPr lang="en-US" altLang="ko-KR" smtClean="0"/>
              <a:t>80g, </a:t>
            </a:r>
            <a:r>
              <a:rPr lang="ko-KR" altLang="en-US" smtClean="0"/>
              <a:t>마요네즈 </a:t>
            </a:r>
            <a:r>
              <a:rPr lang="en-US" altLang="ko-KR" smtClean="0"/>
              <a:t>30g, </a:t>
            </a:r>
            <a:r>
              <a:rPr lang="ko-KR" altLang="en-US" smtClean="0"/>
              <a:t>양파 </a:t>
            </a:r>
            <a:r>
              <a:rPr lang="en-US" altLang="ko-KR" smtClean="0"/>
              <a:t>1</a:t>
            </a:r>
            <a:r>
              <a:rPr lang="ko-KR" altLang="en-US" smtClean="0"/>
              <a:t>개</a:t>
            </a:r>
            <a:r>
              <a:rPr lang="en-US" altLang="ko-KR" smtClean="0"/>
              <a:t>,  </a:t>
            </a:r>
            <a:r>
              <a:rPr lang="ko-KR" altLang="en-US" smtClean="0"/>
              <a:t>대파 </a:t>
            </a:r>
            <a:r>
              <a:rPr lang="en-US" altLang="ko-KR" smtClean="0"/>
              <a:t>1</a:t>
            </a:r>
            <a:r>
              <a:rPr lang="ko-KR" altLang="en-US" smtClean="0"/>
              <a:t>대</a:t>
            </a:r>
            <a:r>
              <a:rPr lang="en-US" altLang="ko-KR" smtClean="0"/>
              <a:t>, </a:t>
            </a:r>
            <a:r>
              <a:rPr lang="ko-KR" altLang="en-US" smtClean="0"/>
              <a:t>밀가루 </a:t>
            </a:r>
            <a:r>
              <a:rPr lang="en-US" altLang="ko-KR" smtClean="0"/>
              <a:t>10g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69918" y="4737809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562" y="980729"/>
            <a:ext cx="1296144" cy="17281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1883701" cy="10595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1872208" cy="10531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6016" y="1340768"/>
            <a:ext cx="1872208" cy="10531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0385" y="2784353"/>
            <a:ext cx="1275605" cy="170080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40768"/>
            <a:ext cx="1883702" cy="105958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4048" y="2780928"/>
            <a:ext cx="1296145" cy="172819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7295" y="2789928"/>
            <a:ext cx="1242137" cy="165618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883702" cy="105958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1802" y="4509121"/>
            <a:ext cx="1296144" cy="172819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7296" y="4518121"/>
            <a:ext cx="1242138" cy="165618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4048" y="4509120"/>
            <a:ext cx="1296144" cy="17281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7544" y="2564904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닭</a:t>
            </a:r>
            <a:r>
              <a:rPr lang="en-US" altLang="ko-KR" sz="1000" smtClean="0"/>
              <a:t>, </a:t>
            </a:r>
            <a:r>
              <a:rPr lang="ko-KR" altLang="en-US" sz="1000" smtClean="0"/>
              <a:t>대파</a:t>
            </a:r>
            <a:r>
              <a:rPr lang="en-US" altLang="ko-KR" sz="1000" smtClean="0"/>
              <a:t>, </a:t>
            </a:r>
            <a:r>
              <a:rPr lang="ko-KR" altLang="en-US" sz="1000" smtClean="0"/>
              <a:t>마늘</a:t>
            </a:r>
            <a:r>
              <a:rPr lang="en-US" altLang="ko-KR" sz="1000" smtClean="0"/>
              <a:t>, </a:t>
            </a:r>
            <a:r>
              <a:rPr lang="ko-KR" altLang="en-US" sz="1000" smtClean="0"/>
              <a:t>통후추</a:t>
            </a:r>
            <a:r>
              <a:rPr lang="en-US" altLang="ko-KR" sz="1000" smtClean="0"/>
              <a:t>, </a:t>
            </a:r>
            <a:r>
              <a:rPr lang="ko-KR" altLang="en-US" sz="1000" smtClean="0"/>
              <a:t>물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 </a:t>
            </a:r>
            <a:r>
              <a:rPr lang="en-US" altLang="ko-KR" sz="1000" smtClean="0"/>
              <a:t>30</a:t>
            </a:r>
            <a:r>
              <a:rPr lang="ko-KR" altLang="en-US" sz="1000" smtClean="0"/>
              <a:t>분 끓이기</a:t>
            </a:r>
            <a:endParaRPr lang="ko-KR" altLang="en-US" sz="1000"/>
          </a:p>
        </p:txBody>
      </p:sp>
      <p:sp>
        <p:nvSpPr>
          <p:cNvPr id="40" name="TextBox 39"/>
          <p:cNvSpPr txBox="1"/>
          <p:nvPr/>
        </p:nvSpPr>
        <p:spPr>
          <a:xfrm>
            <a:off x="2299173" y="2564904"/>
            <a:ext cx="229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다진 돼지고기</a:t>
            </a:r>
            <a:r>
              <a:rPr lang="en-US" altLang="ko-KR" sz="1000" smtClean="0"/>
              <a:t>, </a:t>
            </a:r>
            <a:r>
              <a:rPr lang="ko-KR" altLang="en-US" sz="1000" smtClean="0"/>
              <a:t>다진 마늘</a:t>
            </a:r>
            <a:r>
              <a:rPr lang="en-US" altLang="ko-KR" sz="1000" smtClean="0"/>
              <a:t>, </a:t>
            </a:r>
            <a:r>
              <a:rPr lang="ko-KR" altLang="en-US" sz="1000" smtClean="0"/>
              <a:t>다진 양파</a:t>
            </a:r>
            <a:r>
              <a:rPr lang="en-US" altLang="ko-KR" sz="1000" smtClean="0"/>
              <a:t>,</a:t>
            </a:r>
          </a:p>
          <a:p>
            <a:pPr algn="ctr"/>
            <a:r>
              <a:rPr lang="ko-KR" altLang="en-US" sz="1000" smtClean="0"/>
              <a:t>간장</a:t>
            </a:r>
            <a:r>
              <a:rPr lang="en-US" altLang="ko-KR" sz="1000" smtClean="0"/>
              <a:t>, </a:t>
            </a:r>
            <a:r>
              <a:rPr lang="ko-KR" altLang="en-US" sz="1000" smtClean="0"/>
              <a:t>설탕</a:t>
            </a:r>
            <a:r>
              <a:rPr lang="en-US" altLang="ko-KR" sz="1000" smtClean="0"/>
              <a:t>, </a:t>
            </a:r>
            <a:r>
              <a:rPr lang="ko-KR" altLang="en-US" sz="1000" smtClean="0"/>
              <a:t>소금</a:t>
            </a:r>
            <a:r>
              <a:rPr lang="en-US" altLang="ko-KR" sz="1000" smtClean="0"/>
              <a:t>, </a:t>
            </a:r>
            <a:r>
              <a:rPr lang="ko-KR" altLang="en-US" sz="1000" smtClean="0"/>
              <a:t>후추 넣어 치대기</a:t>
            </a:r>
            <a:endParaRPr lang="ko-KR" altLang="en-US" sz="1000"/>
          </a:p>
        </p:txBody>
      </p:sp>
      <p:sp>
        <p:nvSpPr>
          <p:cNvPr id="41" name="TextBox 40"/>
          <p:cNvSpPr txBox="1"/>
          <p:nvPr/>
        </p:nvSpPr>
        <p:spPr>
          <a:xfrm>
            <a:off x="4714671" y="2564904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새우 머리</a:t>
            </a:r>
            <a:r>
              <a:rPr lang="en-US" altLang="ko-KR" sz="1000" smtClean="0"/>
              <a:t>, </a:t>
            </a:r>
            <a:r>
              <a:rPr lang="ko-KR" altLang="en-US" sz="1000" smtClean="0"/>
              <a:t>껍질</a:t>
            </a:r>
            <a:r>
              <a:rPr lang="en-US" altLang="ko-KR" sz="1000" smtClean="0"/>
              <a:t>, </a:t>
            </a:r>
            <a:r>
              <a:rPr lang="ko-KR" altLang="en-US" sz="1000" smtClean="0"/>
              <a:t>내장 제거 후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소금</a:t>
            </a:r>
            <a:r>
              <a:rPr lang="en-US" altLang="ko-KR" sz="1000" smtClean="0"/>
              <a:t>, </a:t>
            </a:r>
            <a:r>
              <a:rPr lang="ko-KR" altLang="en-US" sz="1000" smtClean="0"/>
              <a:t>후추로 밑간 해놓기</a:t>
            </a:r>
            <a:endParaRPr lang="ko-KR" altLang="en-US" sz="1000"/>
          </a:p>
        </p:txBody>
      </p:sp>
      <p:sp>
        <p:nvSpPr>
          <p:cNvPr id="42" name="TextBox 41"/>
          <p:cNvSpPr txBox="1"/>
          <p:nvPr/>
        </p:nvSpPr>
        <p:spPr>
          <a:xfrm>
            <a:off x="6690567" y="2564904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당근</a:t>
            </a:r>
            <a:r>
              <a:rPr lang="en-US" altLang="ko-KR" sz="1000" smtClean="0"/>
              <a:t>, </a:t>
            </a:r>
            <a:r>
              <a:rPr lang="ko-KR" altLang="en-US" sz="1000" smtClean="0"/>
              <a:t>양배추 채썰고</a:t>
            </a:r>
            <a:r>
              <a:rPr lang="en-US" altLang="ko-KR" sz="1000" smtClean="0"/>
              <a:t>, </a:t>
            </a:r>
            <a:r>
              <a:rPr lang="ko-KR" altLang="en-US" sz="1000" smtClean="0"/>
              <a:t>오이는 어슷편</a:t>
            </a:r>
            <a:r>
              <a:rPr lang="en-US" altLang="ko-KR" sz="1000" smtClean="0"/>
              <a:t>,</a:t>
            </a:r>
          </a:p>
          <a:p>
            <a:pPr algn="ctr"/>
            <a:r>
              <a:rPr lang="ko-KR" altLang="en-US" sz="1000" smtClean="0"/>
              <a:t>표고버섯은 편썰어 데쳐 준비</a:t>
            </a:r>
            <a:endParaRPr lang="ko-KR" altLang="en-US" sz="1000"/>
          </a:p>
        </p:txBody>
      </p:sp>
      <p:sp>
        <p:nvSpPr>
          <p:cNvPr id="43" name="TextBox 42"/>
          <p:cNvSpPr txBox="1"/>
          <p:nvPr/>
        </p:nvSpPr>
        <p:spPr>
          <a:xfrm>
            <a:off x="467928" y="4221088"/>
            <a:ext cx="172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토마토는 꼭지를 자른 뒤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숟가락으로 속을 파서 준비</a:t>
            </a:r>
            <a:endParaRPr lang="ko-KR" altLang="en-US" sz="1000"/>
          </a:p>
        </p:txBody>
      </p:sp>
      <p:sp>
        <p:nvSpPr>
          <p:cNvPr id="44" name="TextBox 43"/>
          <p:cNvSpPr txBox="1"/>
          <p:nvPr/>
        </p:nvSpPr>
        <p:spPr>
          <a:xfrm>
            <a:off x="2015955" y="4293096"/>
            <a:ext cx="281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으깬 두부</a:t>
            </a:r>
            <a:r>
              <a:rPr lang="en-US" altLang="ko-KR" sz="1000" smtClean="0"/>
              <a:t>, </a:t>
            </a:r>
            <a:r>
              <a:rPr lang="ko-KR" altLang="en-US" sz="1000" smtClean="0"/>
              <a:t>다진 돼지고기</a:t>
            </a:r>
            <a:r>
              <a:rPr lang="en-US" altLang="ko-KR" sz="1000" smtClean="0"/>
              <a:t>, </a:t>
            </a:r>
            <a:r>
              <a:rPr lang="ko-KR" altLang="en-US" sz="1000" smtClean="0"/>
              <a:t>다진 버섯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다진 양파</a:t>
            </a:r>
            <a:r>
              <a:rPr lang="en-US" altLang="ko-KR" sz="1000" smtClean="0"/>
              <a:t>, </a:t>
            </a:r>
            <a:r>
              <a:rPr lang="ko-KR" altLang="en-US" sz="1000" smtClean="0"/>
              <a:t>다진 마늘</a:t>
            </a:r>
            <a:r>
              <a:rPr lang="en-US" altLang="ko-KR" sz="1000" smtClean="0"/>
              <a:t>, </a:t>
            </a:r>
            <a:r>
              <a:rPr lang="ko-KR" altLang="en-US" sz="1000" smtClean="0"/>
              <a:t>소금</a:t>
            </a:r>
            <a:r>
              <a:rPr lang="en-US" altLang="ko-KR" sz="1000" smtClean="0"/>
              <a:t>, </a:t>
            </a:r>
            <a:r>
              <a:rPr lang="ko-KR" altLang="en-US" sz="1000" smtClean="0"/>
              <a:t>후추 섞어 치대기</a:t>
            </a:r>
            <a:r>
              <a:rPr lang="en-US" altLang="ko-KR" sz="1000" smtClean="0"/>
              <a:t> </a:t>
            </a:r>
            <a:endParaRPr lang="ko-KR" altLang="en-US" sz="1000"/>
          </a:p>
        </p:txBody>
      </p:sp>
      <p:sp>
        <p:nvSpPr>
          <p:cNvPr id="46" name="TextBox 45"/>
          <p:cNvSpPr txBox="1"/>
          <p:nvPr/>
        </p:nvSpPr>
        <p:spPr>
          <a:xfrm>
            <a:off x="4660169" y="4293096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두부반죽을 토마토 속에 채우고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찜기에 </a:t>
            </a:r>
            <a:r>
              <a:rPr lang="en-US" altLang="ko-KR" sz="1000" smtClean="0"/>
              <a:t>10</a:t>
            </a:r>
            <a:r>
              <a:rPr lang="ko-KR" altLang="en-US" sz="1000" smtClean="0"/>
              <a:t>분 정도  쪄내기</a:t>
            </a:r>
            <a:endParaRPr lang="ko-KR" altLang="en-US" sz="1000"/>
          </a:p>
        </p:txBody>
      </p:sp>
      <p:sp>
        <p:nvSpPr>
          <p:cNvPr id="47" name="TextBox 46"/>
          <p:cNvSpPr txBox="1"/>
          <p:nvPr/>
        </p:nvSpPr>
        <p:spPr>
          <a:xfrm>
            <a:off x="6775524" y="4293096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삶아진 닭은 살을 찢어 밑간하고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닭 육수는 체와 면보에 걸러 준비</a:t>
            </a:r>
            <a:endParaRPr lang="ko-KR" altLang="en-US" sz="1000"/>
          </a:p>
        </p:txBody>
      </p:sp>
      <p:sp>
        <p:nvSpPr>
          <p:cNvPr id="48" name="TextBox 47"/>
          <p:cNvSpPr txBox="1"/>
          <p:nvPr/>
        </p:nvSpPr>
        <p:spPr>
          <a:xfrm>
            <a:off x="460038" y="5949280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밥은 지름 </a:t>
            </a:r>
            <a:r>
              <a:rPr lang="en-US" altLang="ko-KR" sz="1000" smtClean="0"/>
              <a:t>5cm</a:t>
            </a:r>
            <a:r>
              <a:rPr lang="ko-KR" altLang="en-US" sz="1000" smtClean="0"/>
              <a:t>로</a:t>
            </a:r>
            <a:r>
              <a:rPr lang="en-US" altLang="ko-KR" sz="1000" smtClean="0"/>
              <a:t> </a:t>
            </a:r>
            <a:r>
              <a:rPr lang="ko-KR" altLang="en-US" sz="1000" smtClean="0"/>
              <a:t>얇게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팬에 눌러 누룽지 만들기</a:t>
            </a:r>
            <a:endParaRPr lang="ko-KR" altLang="en-US" sz="1000"/>
          </a:p>
        </p:txBody>
      </p:sp>
      <p:sp>
        <p:nvSpPr>
          <p:cNvPr id="49" name="TextBox 48"/>
          <p:cNvSpPr txBox="1"/>
          <p:nvPr/>
        </p:nvSpPr>
        <p:spPr>
          <a:xfrm>
            <a:off x="2290064" y="6021288"/>
            <a:ext cx="2262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연어</a:t>
            </a:r>
            <a:r>
              <a:rPr lang="en-US" altLang="ko-KR" sz="1000" smtClean="0"/>
              <a:t>, </a:t>
            </a:r>
            <a:r>
              <a:rPr lang="ko-KR" altLang="en-US" sz="1000" smtClean="0"/>
              <a:t>마요네즈</a:t>
            </a:r>
            <a:r>
              <a:rPr lang="en-US" altLang="ko-KR" sz="1000" smtClean="0"/>
              <a:t>, </a:t>
            </a:r>
            <a:r>
              <a:rPr lang="ko-KR" altLang="en-US" sz="1000" smtClean="0"/>
              <a:t>다진 양파</a:t>
            </a:r>
            <a:r>
              <a:rPr lang="en-US" altLang="ko-KR" sz="1000" smtClean="0"/>
              <a:t>,</a:t>
            </a:r>
          </a:p>
          <a:p>
            <a:pPr algn="ctr"/>
            <a:r>
              <a:rPr lang="ko-KR" altLang="en-US" sz="1000" smtClean="0"/>
              <a:t>다진 크렌베리</a:t>
            </a:r>
            <a:r>
              <a:rPr lang="en-US" altLang="ko-KR" sz="1000" smtClean="0"/>
              <a:t>, </a:t>
            </a:r>
            <a:r>
              <a:rPr lang="ko-KR" altLang="en-US" sz="1000" smtClean="0"/>
              <a:t>소금</a:t>
            </a:r>
            <a:r>
              <a:rPr lang="en-US" altLang="ko-KR" sz="1000" smtClean="0"/>
              <a:t>, </a:t>
            </a:r>
            <a:r>
              <a:rPr lang="ko-KR" altLang="en-US" sz="1000" smtClean="0"/>
              <a:t>후추 섞어 준비</a:t>
            </a:r>
            <a:endParaRPr lang="ko-KR" altLang="en-US" sz="1000"/>
          </a:p>
        </p:txBody>
      </p:sp>
      <p:sp>
        <p:nvSpPr>
          <p:cNvPr id="50" name="TextBox 49"/>
          <p:cNvSpPr txBox="1"/>
          <p:nvPr/>
        </p:nvSpPr>
        <p:spPr>
          <a:xfrm>
            <a:off x="5067328" y="6021288"/>
            <a:ext cx="11721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감자 삶아 으깨기</a:t>
            </a:r>
            <a:endParaRPr lang="ko-KR" altLang="en-US" sz="1000"/>
          </a:p>
        </p:txBody>
      </p:sp>
      <p:sp>
        <p:nvSpPr>
          <p:cNvPr id="51" name="TextBox 50"/>
          <p:cNvSpPr txBox="1"/>
          <p:nvPr/>
        </p:nvSpPr>
        <p:spPr>
          <a:xfrm>
            <a:off x="6882802" y="602128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으깬 감자에 우유</a:t>
            </a:r>
            <a:r>
              <a:rPr lang="en-US" altLang="ko-KR" sz="1000" smtClean="0"/>
              <a:t>, </a:t>
            </a:r>
            <a:r>
              <a:rPr lang="ko-KR" altLang="en-US" sz="1000" smtClean="0"/>
              <a:t>다진 아몬드</a:t>
            </a:r>
            <a:r>
              <a:rPr lang="en-US" altLang="ko-KR" sz="1000" smtClean="0"/>
              <a:t>, </a:t>
            </a:r>
          </a:p>
          <a:p>
            <a:pPr algn="ctr"/>
            <a:r>
              <a:rPr lang="ko-KR" altLang="en-US" sz="1000" smtClean="0"/>
              <a:t>소금</a:t>
            </a:r>
            <a:r>
              <a:rPr lang="en-US" altLang="ko-KR" sz="1000" smtClean="0"/>
              <a:t>, </a:t>
            </a:r>
            <a:r>
              <a:rPr lang="ko-KR" altLang="en-US" sz="1000" smtClean="0"/>
              <a:t>후추 섞어 준비 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560" y="1052736"/>
            <a:ext cx="1296144" cy="17281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1800" y="1052736"/>
            <a:ext cx="1296144" cy="172819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1920214" cy="10801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7295" y="1061737"/>
            <a:ext cx="1242138" cy="16561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3808" y="2780928"/>
            <a:ext cx="1296145" cy="17281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561" y="2780927"/>
            <a:ext cx="1296144" cy="17281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4048" y="2760388"/>
            <a:ext cx="1296144" cy="17281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32873" y="2784351"/>
            <a:ext cx="1275606" cy="170080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4567" y="4518121"/>
            <a:ext cx="1242138" cy="165618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3808" y="4437112"/>
            <a:ext cx="1296144" cy="1728192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3804" y="1196752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195736" y="1268760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355976" y="1268760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588224" y="1268760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8728" y="2996952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195736" y="2996952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427984" y="2996952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588224" y="2996952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4924" y="4725144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1907" y="2564904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가지는 편썰어 소금</a:t>
            </a:r>
            <a:r>
              <a:rPr lang="en-US" altLang="ko-KR" sz="1000" smtClean="0"/>
              <a:t>, </a:t>
            </a:r>
            <a:r>
              <a:rPr lang="ko-KR" altLang="en-US" sz="1000" smtClean="0"/>
              <a:t>후추 간한 후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팬에 구워 내기</a:t>
            </a:r>
            <a:endParaRPr lang="ko-KR" altLang="en-US" sz="1000"/>
          </a:p>
        </p:txBody>
      </p:sp>
      <p:sp>
        <p:nvSpPr>
          <p:cNvPr id="50" name="TextBox 49"/>
          <p:cNvSpPr txBox="1"/>
          <p:nvPr/>
        </p:nvSpPr>
        <p:spPr>
          <a:xfrm>
            <a:off x="2515576" y="2564904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밑간해놓은 떡갈비 반죽 속에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새우를 넣고 싸서 모양내기</a:t>
            </a:r>
            <a:endParaRPr lang="en-US" altLang="ko-KR" sz="1000" smtClean="0"/>
          </a:p>
        </p:txBody>
      </p:sp>
      <p:sp>
        <p:nvSpPr>
          <p:cNvPr id="51" name="TextBox 50"/>
          <p:cNvSpPr txBox="1"/>
          <p:nvPr/>
        </p:nvSpPr>
        <p:spPr>
          <a:xfrm>
            <a:off x="4826499" y="2492896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모양낸 새우 떡갈비는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팬에 노릇하게 구워내기</a:t>
            </a:r>
            <a:endParaRPr lang="ko-KR" altLang="en-US" sz="1000"/>
          </a:p>
        </p:txBody>
      </p:sp>
      <p:sp>
        <p:nvSpPr>
          <p:cNvPr id="52" name="TextBox 51"/>
          <p:cNvSpPr txBox="1"/>
          <p:nvPr/>
        </p:nvSpPr>
        <p:spPr>
          <a:xfrm>
            <a:off x="7186987" y="2492896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황백 지단을 부쳐서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식힌 후 채썰기</a:t>
            </a:r>
            <a:endParaRPr lang="ko-KR" altLang="en-US" sz="1000"/>
          </a:p>
        </p:txBody>
      </p:sp>
      <p:sp>
        <p:nvSpPr>
          <p:cNvPr id="53" name="TextBox 52"/>
          <p:cNvSpPr txBox="1"/>
          <p:nvPr/>
        </p:nvSpPr>
        <p:spPr>
          <a:xfrm>
            <a:off x="432280" y="4293096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식힌 닭 육수에 식초</a:t>
            </a:r>
            <a:r>
              <a:rPr lang="en-US" altLang="ko-KR" sz="1000" smtClean="0"/>
              <a:t>, </a:t>
            </a:r>
            <a:r>
              <a:rPr lang="ko-KR" altLang="en-US" sz="1000" smtClean="0"/>
              <a:t>겨자</a:t>
            </a:r>
            <a:r>
              <a:rPr lang="en-US" altLang="ko-KR" sz="1000" smtClean="0"/>
              <a:t>,</a:t>
            </a:r>
          </a:p>
          <a:p>
            <a:pPr algn="ctr"/>
            <a:r>
              <a:rPr lang="ko-KR" altLang="en-US" sz="1000" smtClean="0"/>
              <a:t>소금으로 양념하기</a:t>
            </a:r>
            <a:endParaRPr lang="ko-KR" altLang="en-US" sz="1000"/>
          </a:p>
        </p:txBody>
      </p:sp>
      <p:sp>
        <p:nvSpPr>
          <p:cNvPr id="54" name="TextBox 53"/>
          <p:cNvSpPr txBox="1"/>
          <p:nvPr/>
        </p:nvSpPr>
        <p:spPr>
          <a:xfrm>
            <a:off x="2278335" y="4293096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그릇에 채썬 우무를 담고 각종 야채와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찢은 닭을 올려 모양내어 담기</a:t>
            </a:r>
            <a:endParaRPr lang="ko-KR" altLang="en-US" sz="1000"/>
          </a:p>
        </p:txBody>
      </p:sp>
      <p:sp>
        <p:nvSpPr>
          <p:cNvPr id="55" name="TextBox 54"/>
          <p:cNvSpPr txBox="1"/>
          <p:nvPr/>
        </p:nvSpPr>
        <p:spPr>
          <a:xfrm>
            <a:off x="4597144" y="4293096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육수를 붓고 고명으로 호두를 올려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초계탕을 마무리 한다</a:t>
            </a:r>
            <a:endParaRPr lang="ko-KR" altLang="en-US" sz="1000"/>
          </a:p>
        </p:txBody>
      </p:sp>
      <p:sp>
        <p:nvSpPr>
          <p:cNvPr id="56" name="TextBox 55"/>
          <p:cNvSpPr txBox="1"/>
          <p:nvPr/>
        </p:nvSpPr>
        <p:spPr>
          <a:xfrm>
            <a:off x="6587465" y="4293096"/>
            <a:ext cx="24994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누룽지위에 연어 양념한것을 올려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연어 누룽지 카나페를 만들고</a:t>
            </a:r>
            <a:r>
              <a:rPr lang="en-US" altLang="ko-KR" sz="1000" smtClean="0"/>
              <a:t>,</a:t>
            </a:r>
          </a:p>
          <a:p>
            <a:pPr algn="ctr"/>
            <a:r>
              <a:rPr lang="ko-KR" altLang="en-US" sz="1000" smtClean="0"/>
              <a:t>가지 </a:t>
            </a:r>
            <a:r>
              <a:rPr lang="en-US" altLang="ko-KR" sz="1000" smtClean="0"/>
              <a:t>2</a:t>
            </a:r>
            <a:r>
              <a:rPr lang="ko-KR" altLang="en-US" sz="1000" smtClean="0"/>
              <a:t>개 사이에 양념한 감자를 놓아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샌드하여 가지감자샌드를 만든다</a:t>
            </a:r>
            <a:r>
              <a:rPr lang="en-US" altLang="ko-KR" sz="1000" smtClean="0"/>
              <a:t>.</a:t>
            </a:r>
          </a:p>
          <a:p>
            <a:pPr algn="ctr"/>
            <a:r>
              <a:rPr lang="ko-KR" altLang="en-US" sz="1000" smtClean="0"/>
              <a:t>연어누룽지카나페</a:t>
            </a:r>
            <a:r>
              <a:rPr lang="en-US" altLang="ko-KR" sz="1000" smtClean="0"/>
              <a:t>, </a:t>
            </a:r>
            <a:r>
              <a:rPr lang="ko-KR" altLang="en-US" sz="1000" smtClean="0"/>
              <a:t>토마토두부선</a:t>
            </a:r>
            <a:r>
              <a:rPr lang="en-US" altLang="ko-KR" sz="1000" smtClean="0"/>
              <a:t>, </a:t>
            </a:r>
          </a:p>
          <a:p>
            <a:pPr algn="ctr"/>
            <a:r>
              <a:rPr lang="ko-KR" altLang="en-US" sz="1000" smtClean="0"/>
              <a:t>가지감자샌드를 그릇에 담아 핑거푸드를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완성한다</a:t>
            </a:r>
            <a:r>
              <a:rPr lang="en-US" altLang="ko-KR" sz="1000" smtClean="0"/>
              <a:t>.</a:t>
            </a:r>
            <a:endParaRPr lang="ko-KR" altLang="en-US" sz="1000"/>
          </a:p>
        </p:txBody>
      </p:sp>
      <p:sp>
        <p:nvSpPr>
          <p:cNvPr id="57" name="TextBox 56"/>
          <p:cNvSpPr txBox="1"/>
          <p:nvPr/>
        </p:nvSpPr>
        <p:spPr>
          <a:xfrm>
            <a:off x="419461" y="6021288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그릇에 새우 떡갈비를 놓고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소스를 곁들이고 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다진 잣을 고명으로 올린다</a:t>
            </a:r>
            <a:endParaRPr lang="ko-KR" altLang="en-US" sz="1000"/>
          </a:p>
        </p:txBody>
      </p:sp>
      <p:sp>
        <p:nvSpPr>
          <p:cNvPr id="58" name="TextBox 57"/>
          <p:cNvSpPr txBox="1"/>
          <p:nvPr/>
        </p:nvSpPr>
        <p:spPr>
          <a:xfrm>
            <a:off x="2195736" y="6021288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mtClean="0"/>
              <a:t>찹쌀가루와 물을 익반죽하여 경단을 만들어</a:t>
            </a:r>
            <a:endParaRPr lang="en-US" altLang="ko-KR" sz="1000" smtClean="0"/>
          </a:p>
          <a:p>
            <a:pPr algn="ctr"/>
            <a:r>
              <a:rPr lang="ko-KR" altLang="en-US" sz="1000" smtClean="0"/>
              <a:t>삻은 후 오미자 액에 띄워 원소병을 만든다</a:t>
            </a:r>
            <a:r>
              <a:rPr lang="en-US" altLang="ko-KR" sz="1000" smtClean="0"/>
              <a:t>.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38459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smtClean="0">
                <a:solidFill>
                  <a:schemeClr val="tx2"/>
                </a:solidFill>
              </a:rPr>
              <a:t>오른쪽 밑 음식 부터 시계방향으로 세가지 핑거푸드</a:t>
            </a:r>
            <a:r>
              <a:rPr lang="en-US" altLang="ko-KR" sz="1100" smtClean="0">
                <a:solidFill>
                  <a:schemeClr val="tx2"/>
                </a:solidFill>
              </a:rPr>
              <a:t>, </a:t>
            </a:r>
            <a:r>
              <a:rPr lang="ko-KR" altLang="en-US" sz="1100" smtClean="0">
                <a:solidFill>
                  <a:schemeClr val="tx2"/>
                </a:solidFill>
              </a:rPr>
              <a:t>초계탕</a:t>
            </a:r>
            <a:r>
              <a:rPr lang="en-US" altLang="ko-KR" sz="1100" smtClean="0">
                <a:solidFill>
                  <a:schemeClr val="tx2"/>
                </a:solidFill>
              </a:rPr>
              <a:t>, </a:t>
            </a:r>
            <a:r>
              <a:rPr lang="ko-KR" altLang="en-US" sz="1100" smtClean="0">
                <a:solidFill>
                  <a:schemeClr val="tx2"/>
                </a:solidFill>
              </a:rPr>
              <a:t>새우 떡갈비</a:t>
            </a:r>
            <a:r>
              <a:rPr lang="en-US" altLang="ko-KR" sz="1100" smtClean="0">
                <a:solidFill>
                  <a:schemeClr val="tx2"/>
                </a:solidFill>
              </a:rPr>
              <a:t>, </a:t>
            </a:r>
            <a:r>
              <a:rPr lang="ko-KR" altLang="en-US" sz="1100" smtClean="0">
                <a:solidFill>
                  <a:schemeClr val="tx2"/>
                </a:solidFill>
              </a:rPr>
              <a:t>오미자 원소병으로 더운 날씨에 시원하고 영양가 있게 기력을 보충할 수 있는 메뉴를 구상하였다</a:t>
            </a:r>
            <a:r>
              <a:rPr lang="en-US" altLang="ko-KR" sz="1100" smtClean="0">
                <a:solidFill>
                  <a:schemeClr val="tx2"/>
                </a:solidFill>
              </a:rPr>
              <a:t>. </a:t>
            </a:r>
            <a:r>
              <a:rPr lang="ko-KR" altLang="en-US" sz="1100" smtClean="0">
                <a:solidFill>
                  <a:schemeClr val="tx2"/>
                </a:solidFill>
              </a:rPr>
              <a:t>먼저 세가지 핑거푸드는 왼쪽부터 순서대로 누룽지연어카나페</a:t>
            </a:r>
            <a:r>
              <a:rPr lang="en-US" altLang="ko-KR" sz="1100" smtClean="0">
                <a:solidFill>
                  <a:schemeClr val="tx2"/>
                </a:solidFill>
              </a:rPr>
              <a:t>, </a:t>
            </a:r>
            <a:r>
              <a:rPr lang="ko-KR" altLang="en-US" sz="1100" smtClean="0">
                <a:solidFill>
                  <a:schemeClr val="tx2"/>
                </a:solidFill>
              </a:rPr>
              <a:t>토마토두부선</a:t>
            </a:r>
            <a:r>
              <a:rPr lang="en-US" altLang="ko-KR" sz="1100" smtClean="0">
                <a:solidFill>
                  <a:schemeClr val="tx2"/>
                </a:solidFill>
              </a:rPr>
              <a:t>, </a:t>
            </a:r>
            <a:r>
              <a:rPr lang="ko-KR" altLang="en-US" sz="1100" smtClean="0">
                <a:solidFill>
                  <a:schemeClr val="tx2"/>
                </a:solidFill>
              </a:rPr>
              <a:t>가지감자샌드이다</a:t>
            </a:r>
            <a:r>
              <a:rPr lang="en-US" altLang="ko-KR" sz="1100" smtClean="0">
                <a:solidFill>
                  <a:schemeClr val="tx2"/>
                </a:solidFill>
              </a:rPr>
              <a:t>. </a:t>
            </a:r>
            <a:r>
              <a:rPr lang="ko-KR" altLang="en-US" sz="1100" smtClean="0">
                <a:solidFill>
                  <a:schemeClr val="tx2"/>
                </a:solidFill>
              </a:rPr>
              <a:t>골고루 영양소를 섭취할 수 있고</a:t>
            </a:r>
            <a:r>
              <a:rPr lang="en-US" altLang="ko-KR" sz="1100" smtClean="0">
                <a:solidFill>
                  <a:schemeClr val="tx2"/>
                </a:solidFill>
              </a:rPr>
              <a:t>, </a:t>
            </a:r>
            <a:r>
              <a:rPr lang="ko-KR" altLang="en-US" sz="1100" smtClean="0">
                <a:solidFill>
                  <a:schemeClr val="tx2"/>
                </a:solidFill>
              </a:rPr>
              <a:t>바쁜 시기인 만큼 간단히 먹을 수 있도록 핑거푸드 형태로 조리하였다</a:t>
            </a:r>
            <a:r>
              <a:rPr lang="en-US" altLang="ko-KR" sz="1100" smtClean="0">
                <a:solidFill>
                  <a:schemeClr val="tx2"/>
                </a:solidFill>
              </a:rPr>
              <a:t>. </a:t>
            </a:r>
            <a:r>
              <a:rPr lang="ko-KR" altLang="en-US" sz="1100" smtClean="0">
                <a:solidFill>
                  <a:schemeClr val="tx2"/>
                </a:solidFill>
              </a:rPr>
              <a:t>초계탕은 대표적인 여름보양식으로 우무를 곁들여 포만감을 더했고</a:t>
            </a:r>
            <a:r>
              <a:rPr lang="en-US" altLang="ko-KR" sz="1100" smtClean="0">
                <a:solidFill>
                  <a:schemeClr val="tx2"/>
                </a:solidFill>
              </a:rPr>
              <a:t>, </a:t>
            </a:r>
            <a:r>
              <a:rPr lang="ko-KR" altLang="en-US" sz="1100" smtClean="0">
                <a:solidFill>
                  <a:schemeClr val="tx2"/>
                </a:solidFill>
              </a:rPr>
              <a:t>영양소 섭취는 물론 기력보충도 가능한 훌륭한 보양식이다</a:t>
            </a:r>
            <a:r>
              <a:rPr lang="en-US" altLang="ko-KR" sz="1100" smtClean="0">
                <a:solidFill>
                  <a:schemeClr val="tx2"/>
                </a:solidFill>
              </a:rPr>
              <a:t>. </a:t>
            </a:r>
            <a:r>
              <a:rPr lang="ko-KR" altLang="en-US" sz="1100" smtClean="0">
                <a:solidFill>
                  <a:schemeClr val="tx2"/>
                </a:solidFill>
              </a:rPr>
              <a:t>새우 떡갈비는 마찬가지로 학생들의 허한 기를 보충할 수 있도록 새우를 간편하게 먹을 수 있고 맛도 좋은 떡갈비에 넣어 응용해보았다</a:t>
            </a:r>
            <a:r>
              <a:rPr lang="en-US" altLang="ko-KR" sz="1100" smtClean="0">
                <a:solidFill>
                  <a:schemeClr val="tx2"/>
                </a:solidFill>
              </a:rPr>
              <a:t>. </a:t>
            </a:r>
            <a:r>
              <a:rPr lang="ko-KR" altLang="en-US" sz="1100" smtClean="0">
                <a:solidFill>
                  <a:schemeClr val="tx2"/>
                </a:solidFill>
              </a:rPr>
              <a:t>마지막으로 오미자 원소병은 새콤달콤한 맛으로 더운 날씨에 잃은 입맛을 찾아주고 시원한 오미자국물과 쫄깃한 찹쌀경단의 조화가 학생들의 입맛에 딱 맞고 포만감도 준다</a:t>
            </a:r>
            <a:r>
              <a:rPr lang="en-US" altLang="ko-KR" sz="1100" smtClean="0">
                <a:solidFill>
                  <a:schemeClr val="tx2"/>
                </a:solidFill>
              </a:rPr>
              <a:t>. </a:t>
            </a:r>
            <a:r>
              <a:rPr lang="ko-KR" altLang="en-US" sz="1100" smtClean="0">
                <a:solidFill>
                  <a:schemeClr val="tx2"/>
                </a:solidFill>
              </a:rPr>
              <a:t>공부를 하느라 지치고 힘든 고등학생들에게 힘을 돋궈주고 더운 여름</a:t>
            </a:r>
            <a:r>
              <a:rPr lang="en-US" altLang="ko-KR" sz="1100" smtClean="0">
                <a:solidFill>
                  <a:schemeClr val="tx2"/>
                </a:solidFill>
              </a:rPr>
              <a:t>, </a:t>
            </a:r>
            <a:r>
              <a:rPr lang="ko-KR" altLang="en-US" sz="1100" smtClean="0">
                <a:solidFill>
                  <a:schemeClr val="tx2"/>
                </a:solidFill>
              </a:rPr>
              <a:t>공부하느라 지친 기력을 보충하여 몸과 두뇌가 모두 튼튼해 질 수 있는 건강한 한끼 식사를 만들어 보았다</a:t>
            </a:r>
            <a:r>
              <a:rPr lang="en-US" altLang="ko-KR" sz="1100" smtClean="0">
                <a:solidFill>
                  <a:schemeClr val="tx2"/>
                </a:solidFill>
              </a:rPr>
              <a:t>.</a:t>
            </a:r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</a:t>
            </a:r>
            <a:r>
              <a:rPr lang="en-US" altLang="ko-KR" sz="2400" smtClean="0"/>
              <a:t>『 </a:t>
            </a:r>
            <a:r>
              <a:rPr lang="ko-KR" altLang="en-US" sz="2400" smtClean="0"/>
              <a:t>야자아자화이팅</a:t>
            </a:r>
            <a:r>
              <a:rPr lang="en-US" altLang="ko-KR" sz="2400" smtClean="0"/>
              <a:t>! 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1780" y="440668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6726</TotalTime>
  <Words>644</Words>
  <Application>Microsoft Office PowerPoint</Application>
  <PresentationFormat>화면 슬라이드 쇼(4:3)</PresentationFormat>
  <Paragraphs>84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 『야자아자화이팅!』</vt:lpstr>
      <vt:lpstr>출품하는 메뉴의 전체 컨셉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user</cp:lastModifiedBy>
  <cp:revision>58</cp:revision>
  <cp:lastPrinted>2016-05-19T04:14:20Z</cp:lastPrinted>
  <dcterms:created xsi:type="dcterms:W3CDTF">2016-04-25T03:47:31Z</dcterms:created>
  <dcterms:modified xsi:type="dcterms:W3CDTF">2016-07-31T13:31:47Z</dcterms:modified>
</cp:coreProperties>
</file>