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72" r:id="rId15"/>
    <p:sldId id="267" r:id="rId16"/>
    <p:sldId id="268" r:id="rId17"/>
    <p:sldId id="273" r:id="rId18"/>
    <p:sldId id="269" r:id="rId19"/>
    <p:sldId id="270" r:id="rId20"/>
    <p:sldId id="274" r:id="rId21"/>
    <p:sldId id="275" r:id="rId22"/>
    <p:sldId id="276" r:id="rId23"/>
  </p:sldIdLst>
  <p:sldSz cx="9144000" cy="6858000" type="screen4x3"/>
  <p:notesSz cx="6858000" cy="9144000"/>
  <p:embeddedFontLst>
    <p:embeddedFont>
      <p:font typeface="DX새날B" panose="02020600000000000000" pitchFamily="18" charset="-127"/>
      <p:regular r:id="rId24"/>
    </p:embeddedFont>
    <p:embeddedFont>
      <p:font typeface="HY목각파임B" panose="02030600000101010101" pitchFamily="18" charset="-127"/>
      <p:regular r:id="rId25"/>
    </p:embeddedFont>
    <p:embeddedFont>
      <p:font typeface="맑은 고딕" panose="020B0503020000020004" pitchFamily="50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5DA2-8FF8-4CAF-8E15-93E4086E1846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7DE4-4B7E-47F4-82DC-9E78BC637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82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5DA2-8FF8-4CAF-8E15-93E4086E1846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7DE4-4B7E-47F4-82DC-9E78BC637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86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5DA2-8FF8-4CAF-8E15-93E4086E1846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7DE4-4B7E-47F4-82DC-9E78BC637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61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5DA2-8FF8-4CAF-8E15-93E4086E1846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7DE4-4B7E-47F4-82DC-9E78BC637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3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5DA2-8FF8-4CAF-8E15-93E4086E1846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7DE4-4B7E-47F4-82DC-9E78BC637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83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5DA2-8FF8-4CAF-8E15-93E4086E1846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7DE4-4B7E-47F4-82DC-9E78BC637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05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5DA2-8FF8-4CAF-8E15-93E4086E1846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7DE4-4B7E-47F4-82DC-9E78BC637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9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5DA2-8FF8-4CAF-8E15-93E4086E1846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7DE4-4B7E-47F4-82DC-9E78BC637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8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5DA2-8FF8-4CAF-8E15-93E4086E1846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7DE4-4B7E-47F4-82DC-9E78BC637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91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5DA2-8FF8-4CAF-8E15-93E4086E1846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7DE4-4B7E-47F4-82DC-9E78BC637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16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5DA2-8FF8-4CAF-8E15-93E4086E1846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D7DE4-4B7E-47F4-82DC-9E78BC637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3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65DA2-8FF8-4CAF-8E15-93E4086E1846}" type="datetimeFigureOut">
              <a:rPr lang="ko-KR" altLang="en-US" smtClean="0"/>
              <a:t>2015-07-29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D7DE4-4B7E-47F4-82DC-9E78BC6372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33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microsoft.com/office/2007/relationships/hdphoto" Target="../media/hdphoto4.wdp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microsoft.com/office/2007/relationships/hdphoto" Target="../media/hdphoto5.wd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microsoft.com/office/2007/relationships/hdphoto" Target="../media/hdphoto6.wdp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microsoft.com/office/2007/relationships/hdphoto" Target="../media/hdphoto8.wdp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microsoft.com/office/2007/relationships/hdphoto" Target="../media/hdphoto9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microsoft.com/office/2007/relationships/hdphoto" Target="../media/hdphoto10.wdp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747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AF7"/>
              </a:clrFrom>
              <a:clrTo>
                <a:srgbClr val="F1FA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6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0046" flipH="1">
            <a:off x="6481228" y="2023930"/>
            <a:ext cx="3152662" cy="216926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ko-KR" altLang="en-US" sz="7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72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한국조리과학고</a:t>
            </a:r>
            <a:endParaRPr lang="en-US" altLang="ko-KR" sz="40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김민기</a:t>
            </a:r>
            <a:endParaRPr lang="en-US" altLang="ko-KR" sz="40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박지민</a:t>
            </a:r>
            <a:endParaRPr lang="en-US" altLang="ko-KR" sz="40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747" cy="68580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낙지</a:t>
            </a:r>
            <a:r>
              <a:rPr lang="ko-KR" altLang="en-US" sz="60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탕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8" y="1556792"/>
            <a:ext cx="7164288" cy="477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747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낙지</a:t>
            </a:r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의 효능</a:t>
            </a:r>
            <a:r>
              <a:rPr lang="en-US" altLang="ko-KR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230">
            <a:off x="4522955" y="579339"/>
            <a:ext cx="4988556" cy="4430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2132856"/>
            <a:ext cx="760336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낙지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는 </a:t>
            </a:r>
            <a:r>
              <a:rPr lang="ko-KR" alt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여름 보양음식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으로</a:t>
            </a:r>
            <a:r>
              <a:rPr lang="ko-KR" alt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인기 있는 </a:t>
            </a:r>
            <a:r>
              <a:rPr lang="ko-KR" altLang="en-US" sz="4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식재료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낙지는 </a:t>
            </a:r>
            <a:r>
              <a:rPr lang="ko-KR" altLang="en-US" sz="4000" dirty="0" err="1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타우린</a:t>
            </a:r>
            <a:r>
              <a:rPr lang="ko-KR" altLang="en-US" sz="4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이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풍부하여 </a:t>
            </a:r>
            <a:r>
              <a:rPr lang="ko-KR" altLang="en-US" sz="4000" dirty="0" err="1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스태미너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증강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에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좋고</a:t>
            </a:r>
            <a:endParaRPr lang="en-US" altLang="ko-KR" sz="40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동맥경화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,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고혈압을 비롯한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각종 성인병 예방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에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효과적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철분이 다량 함유되어 있어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빈혈을 예방</a:t>
            </a:r>
            <a:endParaRPr lang="en-US" altLang="ko-KR" sz="4000" dirty="0" smtClean="0">
              <a:solidFill>
                <a:srgbClr val="CC3300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DHA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가 풍부해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두뇌 발달에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도움이 되고 치매에도 좋다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endParaRPr lang="ko-KR" altLang="en-US" sz="4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747" cy="6858000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이색 </a:t>
            </a:r>
            <a:r>
              <a:rPr lang="ko-KR" altLang="en-US" sz="6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두부전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67548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30" y="1456065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1465066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-80441" y="3789178"/>
            <a:ext cx="3196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무와 애호박은 동그랗게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모양내어 소금에 절인다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9382" y="3819938"/>
            <a:ext cx="242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도라지는 다지고 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두부는 으깬다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6650" y="3758630"/>
            <a:ext cx="371928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으깬 두부와 도라지를 섞고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소금 후추 참기름을 넣는다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무와 호박을 모양 잡아서 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겹쳐 두부로 속을 채운다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적은 기름에 부쳐낸다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6.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무순을 깔고 그 위에 올린다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7.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간장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식초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설탕에 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다진 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참나물을 넣어 참나물 장을 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만들어 곁들인다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747" cy="6858000"/>
          </a:xfrm>
          <a:prstGeom prst="rect">
            <a:avLst/>
          </a:prstGeom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이색 </a:t>
            </a:r>
            <a:r>
              <a:rPr lang="ko-KR" altLang="en-US" sz="6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두부전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700808"/>
            <a:ext cx="6948264" cy="463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747" cy="6858000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000" dirty="0" smtClean="0">
                <a:solidFill>
                  <a:srgbClr val="00B05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참나물</a:t>
            </a:r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의 효능</a:t>
            </a:r>
            <a:r>
              <a:rPr lang="en-US" altLang="ko-KR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2D2E29"/>
              </a:clrFrom>
              <a:clrTo>
                <a:srgbClr val="2D2E2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8" b="100000" l="9769" r="100000">
                        <a14:backgroundMark x1="73779" y1="64394" x2="73779" y2="71591"/>
                        <a14:backgroundMark x1="72237" y1="55303" x2="84319" y2="74621"/>
                        <a14:backgroundMark x1="70180" y1="54924" x2="64524" y2="62879"/>
                        <a14:backgroundMark x1="72494" y1="74621" x2="55013" y2="84848"/>
                        <a14:backgroundMark x1="78920" y1="79924" x2="58612" y2="94318"/>
                        <a14:backgroundMark x1="56041" y1="68939" x2="51414" y2="78409"/>
                        <a14:backgroundMark x1="50386" y1="75758" x2="46015" y2="79545"/>
                        <a14:backgroundMark x1="61440" y1="15530" x2="59897" y2="20833"/>
                        <a14:backgroundMark x1="71208" y1="12121" x2="66581" y2="22727"/>
                        <a14:backgroundMark x1="75578" y1="17424" x2="71722" y2="2537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8896">
            <a:off x="4522078" y="1511172"/>
            <a:ext cx="5167177" cy="3509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2132856"/>
            <a:ext cx="7269939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solidFill>
                  <a:srgbClr val="00B05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참나물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은 </a:t>
            </a:r>
            <a:r>
              <a:rPr lang="en-US" altLang="ko-K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8~9</a:t>
            </a:r>
            <a:r>
              <a:rPr lang="ko-KR" alt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월이 제철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인</a:t>
            </a:r>
            <a:r>
              <a:rPr lang="ko-KR" alt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대표적 여름 나물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열량은 낮고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식이섬유가 풍부해 포만감을 주어</a:t>
            </a:r>
            <a:endParaRPr lang="en-US" altLang="ko-KR" sz="40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다이어트에 효과적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참나물에는 베타카로틴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, </a:t>
            </a:r>
            <a:r>
              <a:rPr lang="ko-KR" altLang="en-US" sz="4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폴리페놀</a:t>
            </a:r>
            <a:r>
              <a:rPr lang="ko-KR" altLang="en-US" sz="4000" dirty="0"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성분이 </a:t>
            </a:r>
            <a:endParaRPr lang="en-US" altLang="ko-KR" sz="40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다량 함유되어 있어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시력강화</a:t>
            </a:r>
            <a:r>
              <a:rPr lang="en-US" altLang="ko-KR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,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안구건조증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에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효과적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철분 함량이 많아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빈혈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을 예방</a:t>
            </a:r>
            <a:endParaRPr lang="ko-KR" altLang="en-US" sz="4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8" y="0"/>
            <a:ext cx="9135747" cy="6858000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000" dirty="0" smtClean="0">
                <a:solidFill>
                  <a:srgbClr val="FF66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옥수수</a:t>
            </a:r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묵 무침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57" y="1725935"/>
            <a:ext cx="3019081" cy="221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13" y="1744942"/>
            <a:ext cx="3098973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86" y="1725935"/>
            <a:ext cx="3037663" cy="225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219896" y="3966123"/>
            <a:ext cx="29402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묵이 식으면 적당한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크기로 썰어 야채들과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섞는다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6.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양념재료를 넣어 묵이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부서지지 않도록 살살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무친다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91" y="3985810"/>
            <a:ext cx="3174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옥수수전분과 물을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1:6</a:t>
            </a: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섞어 저으면서 끓인다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농도가 진해지면 틀에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담아 식혀 묵을 만든다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3605" y="4005667"/>
            <a:ext cx="3025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무와 애호박을 채 썰어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소금에 절인다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도라지는 채 썰어 물에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담가 둔다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69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8" y="0"/>
            <a:ext cx="9135747" cy="6858000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000" dirty="0" smtClean="0">
                <a:solidFill>
                  <a:srgbClr val="FF66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옥수수</a:t>
            </a:r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묵 무침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62" y="1628800"/>
            <a:ext cx="7056276" cy="470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8" y="0"/>
            <a:ext cx="9135747" cy="6858000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000" dirty="0" smtClean="0">
                <a:solidFill>
                  <a:srgbClr val="FF66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옥수수</a:t>
            </a:r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의 효능</a:t>
            </a:r>
            <a:r>
              <a:rPr lang="en-US" altLang="ko-KR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9" b="100000" l="1050" r="98163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99270"/>
            <a:ext cx="4435571" cy="3153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71" y="1966000"/>
            <a:ext cx="899797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solidFill>
                  <a:srgbClr val="FF66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옥수수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는 </a:t>
            </a:r>
            <a:r>
              <a:rPr lang="en-US" altLang="ko-K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7~9</a:t>
            </a:r>
            <a:r>
              <a:rPr lang="ko-KR" alt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월이 제철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인</a:t>
            </a:r>
            <a:r>
              <a:rPr lang="ko-KR" alt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대표적인 여름 별미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옥수수의 씨눈에는 불포화지방산과 토코페롤 및 </a:t>
            </a:r>
            <a:r>
              <a:rPr lang="ko-KR" altLang="en-US" sz="4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프로게스테론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등이</a:t>
            </a:r>
            <a:endParaRPr lang="en-US" altLang="ko-KR" sz="40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다량 함유되어 </a:t>
            </a:r>
            <a:r>
              <a:rPr lang="ko-KR" altLang="en-US" sz="4000" dirty="0" err="1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항산화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작용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을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하기 때문에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피부미용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에 효과적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옥수수에는 베타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-</a:t>
            </a:r>
            <a:r>
              <a:rPr lang="ko-KR" altLang="en-US" sz="4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시토레스톨이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다량 함유되어 있어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잇몸건강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에 좋다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식이섬유가 풍부해 장의 활동을 촉진해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변비를 예방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하고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endParaRPr lang="en-US" altLang="ko-KR" sz="4000" dirty="0" smtClean="0">
              <a:solidFill>
                <a:srgbClr val="CC3300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장 질환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에도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좋다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endParaRPr lang="en-US" altLang="ko-KR" sz="40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" y="27751"/>
            <a:ext cx="9135747" cy="6858000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0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X새날B" panose="02020600000000000000" pitchFamily="18" charset="-127"/>
                <a:ea typeface="DX새날B" panose="02020600000000000000" pitchFamily="18" charset="-127"/>
              </a:rPr>
              <a:t>참외</a:t>
            </a:r>
            <a:r>
              <a:rPr lang="ko-KR" altLang="en-US" sz="60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김치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53359"/>
            <a:ext cx="3419922" cy="256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03837"/>
            <a:ext cx="3460850" cy="261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3828404"/>
            <a:ext cx="43075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참외의 껍질과 씨를 제거하여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얇게 편으로 썬다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오이는 가시를 제거하여 어슷하게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얇게 편으로 썬다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도라지는 얇게 채 썰고 참나물은 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4cm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길이로 썬다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4898" y="3828051"/>
            <a:ext cx="4136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분량의 양념재료를 섞어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양념을 만든다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참외와 오이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도라지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참나물을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섞는다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6.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미리 무치면 물이 생기므로 먹기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직전에 무쳐 담아낸다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" y="27751"/>
            <a:ext cx="9135747" cy="6858000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0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X새날B" panose="02020600000000000000" pitchFamily="18" charset="-127"/>
                <a:ea typeface="DX새날B" panose="02020600000000000000" pitchFamily="18" charset="-127"/>
              </a:rPr>
              <a:t>참외</a:t>
            </a:r>
            <a:r>
              <a:rPr lang="ko-KR" altLang="en-US" sz="60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김치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/>
          <a:stretch/>
        </p:blipFill>
        <p:spPr>
          <a:xfrm>
            <a:off x="1275571" y="1556791"/>
            <a:ext cx="6592858" cy="482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747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8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목차</a:t>
            </a:r>
            <a:endParaRPr lang="ko-KR" altLang="en-US" sz="88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   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4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어머님의 도라지</a:t>
            </a:r>
            <a:r>
              <a:rPr lang="en-US" altLang="ko-KR" sz="4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?</a:t>
            </a:r>
          </a:p>
          <a:p>
            <a:pPr marL="0" indent="0">
              <a:buNone/>
            </a:pPr>
            <a:r>
              <a:rPr lang="en-US" altLang="ko-KR" sz="4400" dirty="0"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4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   </a:t>
            </a:r>
            <a:r>
              <a:rPr lang="ko-KR" altLang="en-US" sz="4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도라지 한 상 메뉴소개</a:t>
            </a:r>
            <a:endParaRPr lang="en-US" altLang="ko-KR" sz="44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pPr marL="0" indent="0">
              <a:buNone/>
            </a:pPr>
            <a:r>
              <a:rPr lang="en-US" altLang="ko-KR" sz="4400" dirty="0"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4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   </a:t>
            </a:r>
            <a:r>
              <a:rPr lang="ko-KR" altLang="en-US" sz="4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조리과정 및 효능</a:t>
            </a:r>
            <a:endParaRPr lang="ko-KR" altLang="en-US" sz="4400" dirty="0"/>
          </a:p>
        </p:txBody>
      </p:sp>
      <p:pic>
        <p:nvPicPr>
          <p:cNvPr id="1026" name="Picture 2" descr="C:\Users\민기\Desktop\이미지 1 복사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3" y="2340942"/>
            <a:ext cx="595400" cy="5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민기\Desktop\이미지 1 복사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3" y="3133030"/>
            <a:ext cx="595400" cy="5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민기\Desktop\이미지 1 복사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3" y="3933056"/>
            <a:ext cx="595400" cy="5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b="-2543"/>
          <a:stretch/>
        </p:blipFill>
        <p:spPr>
          <a:xfrm>
            <a:off x="4587507" y="3428999"/>
            <a:ext cx="4548239" cy="3428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6"/>
            <a:ext cx="3776048" cy="75608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" y="27751"/>
            <a:ext cx="9135747" cy="6858000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0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X새날B" panose="02020600000000000000" pitchFamily="18" charset="-127"/>
                <a:ea typeface="DX새날B" panose="02020600000000000000" pitchFamily="18" charset="-127"/>
              </a:rPr>
              <a:t>참외</a:t>
            </a:r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의 효능</a:t>
            </a:r>
            <a:r>
              <a:rPr lang="en-US" altLang="ko-KR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FF3"/>
              </a:clrFrom>
              <a:clrTo>
                <a:srgbClr val="EEEF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100000" l="1156" r="100000">
                        <a14:foregroundMark x1="7803" y1="43200" x2="7803" y2="46400"/>
                        <a14:backgroundMark x1="6358" y1="83600" x2="24566" y2="96000"/>
                        <a14:backgroundMark x1="3757" y1="78000" x2="578" y2="61200"/>
                        <a14:backgroundMark x1="12428" y1="90000" x2="17919" y2="80800"/>
                        <a14:backgroundMark x1="20231" y1="86000" x2="20231" y2="79200"/>
                        <a14:backgroundMark x1="28902" y1="96400" x2="41908" y2="97200"/>
                        <a14:backgroundMark x1="45376" y1="97200" x2="69653" y2="98000"/>
                        <a14:backgroundMark x1="44509" y1="97200" x2="47110" y2="90000"/>
                        <a14:backgroundMark x1="45954" y1="95200" x2="46821" y2="88800"/>
                        <a14:backgroundMark x1="40173" y1="96000" x2="47688" y2="8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75" y="3423676"/>
            <a:ext cx="4894525" cy="3536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844824"/>
            <a:ext cx="845455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X새날B" panose="02020600000000000000" pitchFamily="18" charset="-127"/>
                <a:ea typeface="DX새날B" panose="02020600000000000000" pitchFamily="18" charset="-127"/>
              </a:rPr>
              <a:t>참외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는 </a:t>
            </a:r>
            <a:r>
              <a:rPr lang="en-US" altLang="ko-K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6~9</a:t>
            </a:r>
            <a:r>
              <a:rPr lang="ko-KR" alt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월이 제철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인</a:t>
            </a:r>
            <a:r>
              <a:rPr lang="ko-KR" alt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대표적인 여름 과일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참외에는 비타민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C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가 풍부해 여름철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자외선으로부터 피부를 보호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참외의 </a:t>
            </a:r>
            <a:r>
              <a:rPr lang="ko-KR" altLang="en-US" sz="4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쿠쿠르비타신은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암세포의 확산을 막아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항암작용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을 한다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r>
              <a:rPr lang="ko-KR" altLang="en-US" sz="40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엽산이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풍부해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빈혈 예방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에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좋고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태아의 신경 손상을 방지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해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endParaRPr lang="en-US" altLang="ko-KR" sz="4000" dirty="0" smtClean="0">
              <a:solidFill>
                <a:srgbClr val="CC3300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임산부에게도 좋다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참외에는 독성을 해독하는 기능이 있어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간을 튼튼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하게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해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황달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에</a:t>
            </a:r>
            <a:endParaRPr lang="en-US" altLang="ko-KR" sz="40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효과적이고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,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수분과 칼륨이 풍부해 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갈증과 이뇨작용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을</a:t>
            </a:r>
            <a:r>
              <a:rPr lang="ko-KR" altLang="en-US" sz="4000" dirty="0" smtClean="0">
                <a:solidFill>
                  <a:srgbClr val="CC33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돕는다</a:t>
            </a:r>
            <a:r>
              <a:rPr lang="en-US" altLang="ko-KR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" y="27751"/>
            <a:ext cx="9135747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36063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461326" y="544522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2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7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한 상</a:t>
            </a:r>
            <a:r>
              <a:rPr lang="en-US" altLang="ko-KR" sz="7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.. </a:t>
            </a:r>
            <a:r>
              <a:rPr lang="ko-KR" altLang="en-US" sz="7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어떠신가요</a:t>
            </a:r>
            <a:r>
              <a:rPr lang="en-US" altLang="ko-KR" sz="7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?</a:t>
            </a:r>
            <a:endParaRPr lang="ko-KR" altLang="en-US" sz="72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51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" y="27751"/>
            <a:ext cx="913574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83671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</a:t>
            </a:r>
            <a:r>
              <a:rPr lang="ko-KR" altLang="en-US" sz="48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48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가 좋다고 하셨어</a:t>
            </a:r>
            <a:endParaRPr lang="ko-KR" altLang="en-US" sz="48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7552097" cy="151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2587307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감사합니다</a:t>
            </a:r>
            <a:endParaRPr lang="ko-KR" altLang="en-US" sz="96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7" y="0"/>
            <a:ext cx="9135747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어머님의 </a:t>
            </a:r>
            <a:r>
              <a:rPr lang="ko-KR" altLang="en-US" sz="60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en-US" altLang="ko-KR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?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AF7"/>
              </a:clrFrom>
              <a:clrTo>
                <a:srgbClr val="F1FA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0046" flipH="1">
            <a:off x="63624" y="1622019"/>
            <a:ext cx="2690871" cy="1851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844824"/>
            <a:ext cx="83529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                  </a:t>
            </a:r>
            <a:r>
              <a:rPr lang="ko-KR" altLang="en-US" sz="60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는 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7~8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월이 제철인 대표적인 </a:t>
            </a:r>
            <a:r>
              <a:rPr lang="ko-KR" altLang="en-US" sz="3200" dirty="0" smtClean="0">
                <a:solidFill>
                  <a:srgbClr val="C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여름철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32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식재료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</a:p>
          <a:p>
            <a:r>
              <a:rPr lang="en-US" altLang="ko-KR" sz="3200" dirty="0"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              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기관지에 좋기로 유명한 </a:t>
            </a:r>
            <a:r>
              <a:rPr lang="ko-KR" altLang="en-US" sz="36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는 감기는 물론 천식 등 </a:t>
            </a:r>
            <a:r>
              <a:rPr lang="ko-KR" altLang="en-US" sz="3200" dirty="0" smtClean="0">
                <a:solidFill>
                  <a:srgbClr val="C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호흡기 질환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에도 뛰어난 효과가 있다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혈중 콜레스테롤을 저하하는 </a:t>
            </a:r>
            <a:r>
              <a:rPr lang="ko-KR" altLang="en-US" sz="36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는 혈전을 녹이는 효과가 있어 </a:t>
            </a:r>
            <a:r>
              <a:rPr lang="ko-KR" altLang="en-US" sz="3200" dirty="0" smtClean="0">
                <a:solidFill>
                  <a:srgbClr val="C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심혈관 질환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에도</a:t>
            </a:r>
            <a:r>
              <a:rPr lang="ko-KR" altLang="en-US" sz="3200" dirty="0" smtClean="0">
                <a:solidFill>
                  <a:srgbClr val="C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좋다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사포닌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, 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비타민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C, 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철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, 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인 등이 다량 함유되어 있어 우리 몸의 </a:t>
            </a:r>
            <a:r>
              <a:rPr lang="ko-KR" altLang="en-US" sz="3200" dirty="0" smtClean="0">
                <a:solidFill>
                  <a:srgbClr val="C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면역력 증강</a:t>
            </a:r>
            <a:r>
              <a:rPr lang="en-US" altLang="ko-KR" sz="3200" dirty="0" smtClean="0">
                <a:solidFill>
                  <a:srgbClr val="C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, </a:t>
            </a:r>
          </a:p>
          <a:p>
            <a:r>
              <a:rPr lang="ko-KR" altLang="en-US" sz="3200" dirty="0" smtClean="0">
                <a:solidFill>
                  <a:srgbClr val="C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항암작용도 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한다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r>
              <a:rPr lang="ko-KR" altLang="en-US" sz="36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는 혈당 수치를 내려주어 </a:t>
            </a:r>
            <a:r>
              <a:rPr lang="ko-KR" altLang="en-US" sz="3200" dirty="0" smtClean="0">
                <a:solidFill>
                  <a:srgbClr val="C0000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당뇨에도 효과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가 있다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  <a:endParaRPr lang="ko-KR" altLang="en-US" sz="32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7" y="0"/>
            <a:ext cx="9135747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어머님의 </a:t>
            </a:r>
            <a:r>
              <a:rPr lang="ko-KR" altLang="en-US" sz="60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en-US" altLang="ko-KR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?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AF7"/>
              </a:clrFrom>
              <a:clrTo>
                <a:srgbClr val="F1FA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0046" flipH="1">
            <a:off x="63624" y="1622019"/>
            <a:ext cx="2690871" cy="1851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844824"/>
            <a:ext cx="83529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                  </a:t>
            </a:r>
            <a:r>
              <a:rPr lang="ko-KR" altLang="en-US" sz="60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는 </a:t>
            </a:r>
            <a:r>
              <a:rPr lang="en-US" altLang="ko-KR" sz="3200" dirty="0"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동의보감에 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200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가지가 넘는 효능이 적혀 있을</a:t>
            </a:r>
            <a:endParaRPr lang="en-US" altLang="ko-KR" sz="32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en-US" altLang="ko-KR" sz="3200" dirty="0">
                <a:latin typeface="DX새날B" panose="02020600000000000000" pitchFamily="18" charset="-127"/>
                <a:ea typeface="DX새날B" panose="02020600000000000000" pitchFamily="18" charset="-127"/>
              </a:rPr>
              <a:t> 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               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정도로 건강에 아주 좋은 음식으로 인정받고 있다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예전에 목이 아플 때 도라지 차를 마시고 나았던 기억이 난다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.</a:t>
            </a:r>
          </a:p>
          <a:p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무더위에 약해질 수 있는 몸을 지킬 수 있는 도라지를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제철인 여름에 </a:t>
            </a:r>
            <a:endParaRPr lang="en-US" altLang="ko-KR" sz="32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한 상차림으로 풍부하게 먹을 수 있다면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?</a:t>
            </a:r>
          </a:p>
          <a:p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여름철 대표 </a:t>
            </a:r>
            <a:r>
              <a:rPr lang="ko-KR" altLang="en-US" sz="32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식재료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도라지로 건강하게 먹을 수 있는 </a:t>
            </a:r>
            <a:r>
              <a:rPr lang="ko-KR" altLang="en-US" sz="3200" dirty="0" err="1" smtClean="0">
                <a:latin typeface="DX새날B" panose="02020600000000000000" pitchFamily="18" charset="-127"/>
                <a:ea typeface="DX새날B" panose="02020600000000000000" pitchFamily="18" charset="-127"/>
              </a:rPr>
              <a:t>웰빙음식을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만들어보자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</a:p>
          <a:p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여름더위 물러가라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 </a:t>
            </a:r>
            <a:r>
              <a:rPr lang="ko-KR" altLang="en-US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도라지 한 상 맛보러 가보실까요</a:t>
            </a:r>
            <a:r>
              <a:rPr lang="en-US" altLang="ko-KR" sz="32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?</a:t>
            </a:r>
          </a:p>
          <a:p>
            <a:endParaRPr lang="en-US" altLang="ko-KR" sz="32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endParaRPr lang="ko-KR" altLang="en-US" sz="32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747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</a:t>
            </a:r>
            <a:r>
              <a:rPr lang="ko-KR" altLang="en-US" sz="54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5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가 좋다고 하셨어</a:t>
            </a:r>
            <a:endParaRPr lang="ko-KR" altLang="en-US" sz="5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1556792"/>
            <a:ext cx="9128125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" y="0"/>
            <a:ext cx="9135747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밥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00725"/>
            <a:ext cx="3188841" cy="237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188841" cy="239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7536" y="3833323"/>
            <a:ext cx="4126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도라지를 물에 진하게 우려낸다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536" y="4266134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쌀을 씻는다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3877" y="3804407"/>
            <a:ext cx="385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우려낸 물과 쌀의 비율은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1:1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3877" y="4204517"/>
            <a:ext cx="4456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4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밥이 끓으면 한번 저은 후 도라지를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올려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10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분간 뜸을 들인다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3877" y="4912403"/>
            <a:ext cx="3954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밥을 담고 대추를 썰어 올린다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747" cy="6858000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밥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38" y="1556792"/>
            <a:ext cx="7150668" cy="476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747" cy="6858000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밥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844824"/>
            <a:ext cx="4204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여기서 잠깐</a:t>
            </a:r>
            <a:r>
              <a:rPr lang="en-US" altLang="ko-KR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!</a:t>
            </a:r>
          </a:p>
          <a:p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한번에 정리하는 </a:t>
            </a:r>
            <a:r>
              <a:rPr lang="ko-KR" altLang="en-US" sz="40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4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의 효능</a:t>
            </a:r>
            <a:endParaRPr lang="ko-KR" altLang="en-US" sz="4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AF7"/>
              </a:clrFrom>
              <a:clrTo>
                <a:srgbClr val="F1FA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0046" flipH="1">
            <a:off x="4808027" y="2519958"/>
            <a:ext cx="3725117" cy="2563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6246" y="3198167"/>
            <a:ext cx="40863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호흡기 질환 예방</a:t>
            </a:r>
            <a:r>
              <a:rPr lang="en-US" altLang="ko-KR" sz="3600" dirty="0">
                <a:latin typeface="DX새날B" panose="02020600000000000000" pitchFamily="18" charset="-127"/>
                <a:ea typeface="DX새날B" panose="02020600000000000000" pitchFamily="18" charset="-127"/>
              </a:rPr>
              <a:t> ·</a:t>
            </a:r>
            <a:r>
              <a:rPr lang="ko-KR" altLang="en-US" sz="3600" dirty="0">
                <a:latin typeface="DX새날B" panose="02020600000000000000" pitchFamily="18" charset="-127"/>
                <a:ea typeface="DX새날B" panose="02020600000000000000" pitchFamily="18" charset="-127"/>
              </a:rPr>
              <a:t>치료</a:t>
            </a:r>
            <a:endParaRPr lang="en-US" altLang="ko-KR" sz="36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ko-KR" altLang="en-US" sz="36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혈관계 질환 예방</a:t>
            </a:r>
            <a:r>
              <a:rPr lang="en-US" altLang="ko-KR" sz="3600" dirty="0">
                <a:latin typeface="DX새날B" panose="02020600000000000000" pitchFamily="18" charset="-127"/>
                <a:ea typeface="DX새날B" panose="02020600000000000000" pitchFamily="18" charset="-127"/>
              </a:rPr>
              <a:t> ·</a:t>
            </a:r>
            <a:r>
              <a:rPr lang="ko-KR" altLang="en-US" sz="3600" dirty="0">
                <a:latin typeface="DX새날B" panose="02020600000000000000" pitchFamily="18" charset="-127"/>
                <a:ea typeface="DX새날B" panose="02020600000000000000" pitchFamily="18" charset="-127"/>
              </a:rPr>
              <a:t>치료</a:t>
            </a:r>
            <a:endParaRPr lang="en-US" altLang="ko-KR" sz="36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ko-KR" altLang="en-US" sz="36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혈당 수치 저하→당뇨 예방</a:t>
            </a:r>
            <a:r>
              <a:rPr lang="en-US" altLang="ko-KR" sz="36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·</a:t>
            </a:r>
            <a:r>
              <a:rPr lang="ko-KR" altLang="en-US" sz="36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치료</a:t>
            </a:r>
            <a:endParaRPr lang="en-US" altLang="ko-KR" sz="36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r>
              <a:rPr lang="ko-KR" altLang="en-US" sz="36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면역력 강화</a:t>
            </a:r>
            <a:endParaRPr lang="en-US" altLang="ko-KR" sz="36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  <a:p>
            <a:endParaRPr lang="en-US" altLang="ko-KR" sz="3600" dirty="0" smtClean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10" name="Picture 2" descr="C:\Users\민기\Desktop\이미지 1 복사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" y="3254595"/>
            <a:ext cx="476778" cy="4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민기\Desktop\이미지 1 복사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" y="3755056"/>
            <a:ext cx="476778" cy="4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민기\Desktop\이미지 1 복사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" y="4371690"/>
            <a:ext cx="476778" cy="4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민기\Desktop\이미지 1 복사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6" y="4876446"/>
            <a:ext cx="476778" cy="4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747" cy="68580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solidFill>
                  <a:srgbClr val="0070C0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낙지</a:t>
            </a:r>
            <a:r>
              <a:rPr lang="ko-KR" altLang="en-US" sz="6000" dirty="0" smtClean="0">
                <a:solidFill>
                  <a:schemeClr val="accent6">
                    <a:lumMod val="50000"/>
                  </a:schemeClr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도라지</a:t>
            </a:r>
            <a:r>
              <a:rPr lang="ko-KR" altLang="en-US" sz="60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 탕</a:t>
            </a:r>
            <a:endParaRPr lang="ko-KR" altLang="en-US" sz="60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0922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DX새날B" panose="02020600000000000000" pitchFamily="18" charset="-127"/>
                <a:ea typeface="DX새날B" panose="02020600000000000000" pitchFamily="18" charset="-127"/>
              </a:rPr>
              <a:t>어머님은 도라지가 좋다고 하셨어</a:t>
            </a:r>
            <a:endParaRPr lang="ko-KR" altLang="en-US" sz="2400" dirty="0"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2765973" cy="207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30" y="1484784"/>
            <a:ext cx="2833738" cy="2125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98" y="4077072"/>
            <a:ext cx="2752399" cy="206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06" y="4094114"/>
            <a:ext cx="2679762" cy="2171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178653" y="3555300"/>
            <a:ext cx="3815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도라지를 우린 물에 무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대추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파를 넣고 끓인다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8630" y="3545334"/>
            <a:ext cx="3709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낙지내장을 제거하고 소금과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밀가루를 이용해 세척한다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4040" y="6150114"/>
            <a:ext cx="276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육수의 대추를 건져 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낙지 머리에 넣는다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5618" y="6172079"/>
            <a:ext cx="4488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육수가 팔팔 끓으면 낙지를 데친다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5.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나머지 재료를 넣고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소금간한다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4070"/>
            <a:ext cx="1467402" cy="9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769</Words>
  <Application>Microsoft Office PowerPoint</Application>
  <PresentationFormat>화면 슬라이드 쇼(4:3)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굴림</vt:lpstr>
      <vt:lpstr>Arial</vt:lpstr>
      <vt:lpstr>DX새날B</vt:lpstr>
      <vt:lpstr>HY목각파임B</vt:lpstr>
      <vt:lpstr>맑은 고딕</vt:lpstr>
      <vt:lpstr>Office 테마</vt:lpstr>
      <vt:lpstr>어머님은 도라지가 좋다고 하셨어</vt:lpstr>
      <vt:lpstr>목차</vt:lpstr>
      <vt:lpstr>어머님의 도라지?</vt:lpstr>
      <vt:lpstr>어머님의 도라지?</vt:lpstr>
      <vt:lpstr>어머님은 도라지가 좋다고 하셨어</vt:lpstr>
      <vt:lpstr>도라지 밥</vt:lpstr>
      <vt:lpstr>도라지 밥</vt:lpstr>
      <vt:lpstr>도라지 밥</vt:lpstr>
      <vt:lpstr>낙지도라지 탕</vt:lpstr>
      <vt:lpstr>낙지도라지 탕</vt:lpstr>
      <vt:lpstr>낙지의 효능!</vt:lpstr>
      <vt:lpstr>이색 두부전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김민기</dc:creator>
  <cp:lastModifiedBy>김민기</cp:lastModifiedBy>
  <cp:revision>52</cp:revision>
  <dcterms:created xsi:type="dcterms:W3CDTF">2015-07-29T03:16:04Z</dcterms:created>
  <dcterms:modified xsi:type="dcterms:W3CDTF">2015-07-29T14:59:46Z</dcterms:modified>
</cp:coreProperties>
</file>