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1" r:id="rId9"/>
    <p:sldId id="270" r:id="rId10"/>
    <p:sldId id="261" r:id="rId11"/>
  </p:sldIdLst>
  <p:sldSz cx="9906000" cy="6858000" type="A4"/>
  <p:notesSz cx="6858000" cy="9144000"/>
  <p:embeddedFontLst>
    <p:embeddedFont>
      <p:font typeface="나눔바른고딕" panose="020B0600000101010101" charset="-127"/>
      <p:regular r:id="rId12"/>
      <p:bold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HY산B" panose="02030600000101010101" pitchFamily="18" charset="-127"/>
      <p:regular r:id="rId1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95" autoAdjust="0"/>
  </p:normalViewPr>
  <p:slideViewPr>
    <p:cSldViewPr>
      <p:cViewPr>
        <p:scale>
          <a:sx n="117" d="100"/>
          <a:sy n="117" d="100"/>
        </p:scale>
        <p:origin x="-115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107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98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79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98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8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74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90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90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9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2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A10D-15E0-40B6-9376-8DE814EA19D6}" type="datetimeFigureOut">
              <a:rPr lang="ko-KR" altLang="en-US" smtClean="0"/>
              <a:pPr/>
              <a:t>2015-08-03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5480-1E71-40EA-A851-0169AF2E615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42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1840" b="650"/>
          <a:stretch/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689913" y="6309320"/>
            <a:ext cx="1133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뉴궁서M" pitchFamily="18" charset="-127"/>
                <a:ea typeface="a뉴궁서M" pitchFamily="18" charset="-127"/>
              </a:rPr>
              <a:t>Sunday 2 p.m.</a:t>
            </a:r>
          </a:p>
          <a:p>
            <a:pPr algn="r"/>
            <a:r>
              <a:rPr lang="en-US" altLang="ko-KR" sz="12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a뉴궁서M" pitchFamily="18" charset="-127"/>
                <a:ea typeface="a뉴궁서M" pitchFamily="18" charset="-127"/>
              </a:rPr>
              <a:t>Janice</a:t>
            </a:r>
            <a:endParaRPr lang="ko-KR" altLang="en-US" sz="1200" b="1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a뉴궁서M" pitchFamily="18" charset="-127"/>
              <a:ea typeface="a뉴궁서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7056" y="232776"/>
            <a:ext cx="416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2015 </a:t>
            </a:r>
            <a:r>
              <a:rPr lang="ko-KR" altLang="en-US" b="1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우송대학교</a:t>
            </a:r>
            <a:r>
              <a:rPr lang="en-US" altLang="ko-KR" b="1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 </a:t>
            </a:r>
            <a:r>
              <a:rPr lang="en-US" altLang="ko-KR" b="1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kwc</a:t>
            </a:r>
            <a:r>
              <a:rPr lang="en-US" altLang="ko-KR" b="1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 </a:t>
            </a:r>
            <a:r>
              <a:rPr lang="ko-KR" altLang="en-US" b="1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요리시연 부문</a:t>
            </a:r>
            <a:endParaRPr lang="ko-KR" altLang="en-US" b="1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1015" y="119675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더위야</a:t>
            </a:r>
            <a:r>
              <a:rPr lang="en-US" altLang="ko-KR" sz="5400" dirty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, </a:t>
            </a:r>
            <a:r>
              <a:rPr lang="ko-KR" altLang="en-US" sz="5400" dirty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썩 </a:t>
            </a:r>
            <a:r>
              <a:rPr lang="ko-KR" altLang="en-US" sz="5400" dirty="0" err="1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물렀거라</a:t>
            </a:r>
            <a:r>
              <a:rPr lang="en-US" altLang="ko-KR" sz="5400" dirty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!</a:t>
            </a:r>
            <a:endParaRPr lang="ko-KR" altLang="en-US" sz="5400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1942" y="5000029"/>
            <a:ext cx="3083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★여름철 </a:t>
            </a:r>
            <a:r>
              <a:rPr lang="ko-KR" altLang="en-US" sz="1400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특산물을이용한</a:t>
            </a:r>
            <a:r>
              <a:rPr lang="ko-KR" altLang="en-US" sz="1400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400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웰빙요리</a:t>
            </a:r>
            <a:endParaRPr lang="ko-KR" altLang="en-US" sz="1400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10800" y="3789040"/>
            <a:ext cx="553998" cy="16137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정유진</a:t>
            </a:r>
            <a:endParaRPr lang="ko-KR" altLang="en-US" sz="2400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4798" y="3789040"/>
            <a:ext cx="553998" cy="16137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김명철</a:t>
            </a:r>
            <a:endParaRPr lang="ko-KR" altLang="en-US" sz="2400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65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1840" b="650"/>
          <a:stretch/>
        </p:blipFill>
        <p:spPr>
          <a:xfrm flipH="1">
            <a:off x="-17123" y="0"/>
            <a:ext cx="9906000" cy="6974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3187" y="2780928"/>
            <a:ext cx="2093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6</a:t>
            </a:r>
            <a:r>
              <a:rPr lang="ko-KR" altLang="en-US" sz="40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부</a:t>
            </a:r>
            <a:endParaRPr lang="en-US" altLang="ko-KR" sz="40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ko-KR" altLang="en-US" sz="2400" b="1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요리후</a:t>
            </a:r>
            <a:r>
              <a:rPr lang="ko-KR" altLang="en-US" sz="24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2400" b="1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느낀점</a:t>
            </a:r>
            <a:endParaRPr lang="en-US" altLang="ko-KR" sz="24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56" y="908720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여름철식재료의쓰임과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종류를 </a:t>
            </a:r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많이알아가는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시간이였</a:t>
            </a:r>
            <a:endParaRPr lang="en-US" altLang="ko-KR" dirty="0" smtClean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던거같습니다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. 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그리고 </a:t>
            </a:r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요즘들어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인스턴트나 자극적이</a:t>
            </a:r>
            <a:endParaRPr lang="en-US" altLang="ko-KR" dirty="0" smtClean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고 </a:t>
            </a:r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매운음식들과달리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dirty="0" err="1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웰</a:t>
            </a:r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빙적이고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건강한요리를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접하게</a:t>
            </a:r>
            <a:endParaRPr lang="en-US" altLang="ko-KR" dirty="0" smtClean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endParaRPr lang="en-US" altLang="ko-KR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되는계기가되었습니다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감사합니다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9020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1840" b="650"/>
          <a:stretch/>
        </p:blipFill>
        <p:spPr>
          <a:xfrm flipH="1"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34813" y="171300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목</a:t>
            </a:r>
            <a:r>
              <a:rPr lang="ko-KR" altLang="en-US" sz="40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3160" y="2420888"/>
            <a:ext cx="2808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1.</a:t>
            </a:r>
            <a:r>
              <a:rPr lang="ko-KR" altLang="en-US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목표</a:t>
            </a:r>
            <a:endParaRPr lang="en-US" altLang="ko-KR" sz="16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endParaRPr lang="en-US" altLang="ko-KR" sz="1600" b="1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en-US" altLang="ko-KR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2.</a:t>
            </a:r>
            <a:r>
              <a:rPr lang="ko-KR" altLang="en-US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간단한 재료 소개</a:t>
            </a:r>
            <a:endParaRPr lang="en-US" altLang="ko-KR" sz="16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endParaRPr lang="en-US" altLang="ko-KR" sz="16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en-US" altLang="ko-KR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3.</a:t>
            </a:r>
            <a:r>
              <a:rPr lang="ko-KR" altLang="en-US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애호박 낙지편수</a:t>
            </a:r>
            <a:r>
              <a:rPr lang="en-US" altLang="ko-KR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(</a:t>
            </a:r>
            <a:r>
              <a:rPr lang="ko-KR" altLang="en-US" sz="1600" b="1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에피</a:t>
            </a:r>
            <a:r>
              <a:rPr lang="en-US" altLang="ko-KR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)</a:t>
            </a:r>
          </a:p>
          <a:p>
            <a:pPr algn="ctr"/>
            <a:endParaRPr lang="en-US" altLang="ko-KR" sz="16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en-US" altLang="ko-KR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4.</a:t>
            </a:r>
            <a:r>
              <a:rPr lang="ko-KR" altLang="en-US" sz="1600" b="1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복분자</a:t>
            </a:r>
            <a:r>
              <a:rPr lang="ko-KR" altLang="en-US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600" b="1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장어찜</a:t>
            </a:r>
            <a:endParaRPr lang="en-US" altLang="ko-KR" sz="16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endParaRPr lang="en-US" altLang="ko-KR" sz="16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en-US" altLang="ko-KR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5.Well </a:t>
            </a:r>
            <a:r>
              <a:rPr lang="ko-KR" altLang="en-US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디저트</a:t>
            </a:r>
            <a:endParaRPr lang="en-US" altLang="ko-KR" sz="16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endParaRPr lang="en-US" altLang="ko-KR" sz="1600" b="1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en-US" altLang="ko-KR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6.</a:t>
            </a:r>
            <a:r>
              <a:rPr lang="ko-KR" altLang="en-US" sz="1600" b="1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요리후</a:t>
            </a:r>
            <a:r>
              <a:rPr lang="ko-KR" altLang="en-US" sz="1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600" b="1" dirty="0" err="1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느낀점</a:t>
            </a:r>
            <a:endParaRPr lang="ko-KR" altLang="en-US" sz="1600" b="1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457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1840" b="650"/>
          <a:stretch/>
        </p:blipFill>
        <p:spPr>
          <a:xfrm flipH="1">
            <a:off x="-12306" y="0"/>
            <a:ext cx="9906000" cy="6974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1572" y="2564904"/>
            <a:ext cx="201622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1</a:t>
            </a:r>
            <a:r>
              <a:rPr lang="ko-KR" altLang="en-US" sz="44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부</a:t>
            </a:r>
            <a:endParaRPr lang="en-US" altLang="ko-KR" sz="44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ko-KR" altLang="en-US" sz="72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목표</a:t>
            </a:r>
            <a:endParaRPr lang="en-US" altLang="ko-KR" sz="7200" b="1" dirty="0" smtClean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576" y="980728"/>
            <a:ext cx="2376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주제가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여름철 특산물을</a:t>
            </a:r>
            <a:endParaRPr lang="en-US" altLang="ko-KR" dirty="0" smtClean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이용한 </a:t>
            </a:r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웰빙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)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요리인만</a:t>
            </a:r>
            <a:endParaRPr lang="en-US" altLang="ko-KR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큼 자극적이거나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건강에</a:t>
            </a:r>
            <a:endParaRPr lang="en-US" altLang="ko-KR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해로운 재료를 쓰지</a:t>
            </a:r>
            <a:endParaRPr lang="en-US" altLang="ko-KR" dirty="0" smtClean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않고 요리하려고 노력했습니다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. </a:t>
            </a:r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저희팀명인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  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(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더위야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썩 </a:t>
            </a:r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물렀거라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!)</a:t>
            </a:r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처럼 여름철 더위를 가시게 해줄 시원하고 상쾌한 요리들을 준비해보도록 하였습니다</a:t>
            </a:r>
            <a:r>
              <a:rPr lang="en-US" altLang="ko-KR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</a:p>
          <a:p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6" name="웃는 얼굴 5"/>
          <p:cNvSpPr/>
          <p:nvPr/>
        </p:nvSpPr>
        <p:spPr>
          <a:xfrm>
            <a:off x="2936776" y="4869160"/>
            <a:ext cx="360040" cy="2880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/>
          <a:stretch/>
        </p:blipFill>
        <p:spPr>
          <a:xfrm>
            <a:off x="0" y="-122498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459" y="44624"/>
            <a:ext cx="2637261" cy="461665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b="1" dirty="0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간단한 </a:t>
            </a:r>
            <a:r>
              <a:rPr lang="ko-KR" altLang="en-US" sz="2400" b="1" dirty="0" err="1" smtClean="0">
                <a:gradFill>
                  <a:gsLst>
                    <a:gs pos="0">
                      <a:srgbClr val="00B0F0"/>
                    </a:gs>
                    <a:gs pos="100000">
                      <a:srgbClr val="00B0F0"/>
                    </a:gs>
                  </a:gsLst>
                  <a:lin ang="54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식재료소개</a:t>
            </a:r>
            <a:endParaRPr lang="ko-KR" altLang="en-US" sz="2400" b="1" dirty="0">
              <a:gradFill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1840" b="650"/>
          <a:stretch/>
        </p:blipFill>
        <p:spPr>
          <a:xfrm flipH="1">
            <a:off x="-49571" y="22527"/>
            <a:ext cx="9915984" cy="719123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0" y="135568"/>
            <a:ext cx="1154967" cy="1296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27" y="128397"/>
            <a:ext cx="1223428" cy="12859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160557"/>
            <a:ext cx="1249071" cy="12461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21" y="160557"/>
            <a:ext cx="1288536" cy="1288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" y="2203397"/>
            <a:ext cx="1243327" cy="1317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21" y="2217444"/>
            <a:ext cx="1147834" cy="1322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93" y="2261603"/>
            <a:ext cx="1286294" cy="12295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80" y="2258150"/>
            <a:ext cx="1348417" cy="1337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07" y="4254545"/>
            <a:ext cx="1381520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" y="4254545"/>
            <a:ext cx="1291700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113240" y="249289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2</a:t>
            </a:r>
            <a:r>
              <a:rPr lang="ko-KR" altLang="en-US" sz="4800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부</a:t>
            </a:r>
            <a:endParaRPr lang="ko-KR" altLang="en-US" sz="4800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4202" y="3323893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간단한식재료소개</a:t>
            </a:r>
            <a:endParaRPr lang="ko-KR" altLang="en-US" sz="3200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812" y="1646105"/>
            <a:ext cx="102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애호</a:t>
            </a:r>
            <a:r>
              <a:rPr lang="ko-KR" altLang="en-US" dirty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4662" y="1636400"/>
            <a:ext cx="112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낙지</a:t>
            </a:r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3775" y="161853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녹차</a:t>
            </a:r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0843" y="1612699"/>
            <a:ext cx="92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매실</a:t>
            </a:r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1195" y="3618142"/>
            <a:ext cx="113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단호박</a:t>
            </a:r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7891" y="3620047"/>
            <a:ext cx="127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장어</a:t>
            </a:r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3209" y="3629625"/>
            <a:ext cx="998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고구마</a:t>
            </a:r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5726" y="3681646"/>
            <a:ext cx="131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오미자</a:t>
            </a:r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194" y="5805264"/>
            <a:ext cx="895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복분자</a:t>
            </a:r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2882" y="5833410"/>
            <a:ext cx="112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호박잎</a:t>
            </a:r>
            <a:endParaRPr lang="ko-KR" altLang="en-US" dirty="0">
              <a:solidFill>
                <a:schemeClr val="bg1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3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5475" y="52262"/>
            <a:ext cx="198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낙지애호박편</a:t>
            </a:r>
            <a:r>
              <a:rPr lang="ko-KR" altLang="en-US" sz="20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-66485"/>
            <a:ext cx="758577" cy="637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14679" y="101202"/>
            <a:ext cx="448642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황태머리와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바지락으로 육수를 내어 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차갑게식힌후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기운을 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복돋아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준다는 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‘</a:t>
            </a:r>
            <a:r>
              <a:rPr lang="ko-KR" altLang="en-US" sz="1600" dirty="0" smtClean="0">
                <a:solidFill>
                  <a:srgbClr val="FF000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낙지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’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와 소화를 돕고 기운을 유지시켜 준다는 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‘</a:t>
            </a:r>
            <a:r>
              <a:rPr lang="ko-KR" altLang="en-US" sz="1600" dirty="0" smtClean="0">
                <a:solidFill>
                  <a:srgbClr val="FF000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애호박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’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을 사용하여 여름철 음식인 편수를 재해석 해보았습니다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다른만두와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달리 무거운 느낌보다 가볍고 산뜻하게 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먹을수있게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만들어 보았습니다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</a:p>
          <a:p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843814"/>
            <a:ext cx="1152128" cy="10937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0" y="2348880"/>
            <a:ext cx="1121256" cy="10998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6" y="2373200"/>
            <a:ext cx="1090176" cy="109985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886032"/>
            <a:ext cx="1191426" cy="109373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75" y="861539"/>
            <a:ext cx="1070099" cy="108012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5" y="3934800"/>
            <a:ext cx="1171838" cy="106314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65" y="2343414"/>
            <a:ext cx="1152129" cy="111078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90" y="3950028"/>
            <a:ext cx="1100960" cy="104792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63" y="3950028"/>
            <a:ext cx="1080119" cy="1047922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08" y="5322775"/>
            <a:ext cx="1175524" cy="118725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5" y="5322775"/>
            <a:ext cx="1153741" cy="115212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31" y="3175734"/>
            <a:ext cx="3117863" cy="4157151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1352600" y="1268761"/>
            <a:ext cx="288032" cy="2485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033732" y="1268760"/>
            <a:ext cx="335092" cy="248586"/>
          </a:xfrm>
          <a:prstGeom prst="rightArrow">
            <a:avLst>
              <a:gd name="adj1" fmla="val 43431"/>
              <a:gd name="adj2" fmla="val 828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1352600" y="2889829"/>
            <a:ext cx="360040" cy="2859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3105740" y="2889829"/>
            <a:ext cx="335092" cy="2772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4954031" y="2858294"/>
            <a:ext cx="360040" cy="2518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1448698" y="4365104"/>
            <a:ext cx="311859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3152800" y="4380699"/>
            <a:ext cx="360040" cy="258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4954031" y="4394366"/>
            <a:ext cx="360040" cy="2587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1376690" y="5877272"/>
            <a:ext cx="311859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3440832" y="5661248"/>
            <a:ext cx="2376264" cy="720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4953000" y="1268761"/>
            <a:ext cx="288032" cy="2485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1553" y="2019605"/>
            <a:ext cx="1295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재료를준비합니다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8647" y="2033370"/>
            <a:ext cx="1235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편수반죽을합니다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6856" y="2029698"/>
            <a:ext cx="1297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낙지를다져줍니다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42" y="3533828"/>
            <a:ext cx="1459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애호박을다져줍니다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33126" y="3543628"/>
            <a:ext cx="1200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육수를내어줍니다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92792" y="3543628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양념과낙지를넣고볶아줍니다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553" y="5047773"/>
            <a:ext cx="1372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볶은후체에둡니다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75004" y="5058827"/>
            <a:ext cx="1377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반죽을밀대로폅니다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62306" y="5076554"/>
            <a:ext cx="1477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편수모양을잡습니다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751" y="6536333"/>
            <a:ext cx="1260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물에서 끓여줍니다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02825" y="6582499"/>
            <a:ext cx="1560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육수를식혀</a:t>
            </a:r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완성합니다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/>
        </p:nvGraphicFramePr>
        <p:xfrm>
          <a:off x="5167314" y="1714488"/>
          <a:ext cx="4643470" cy="28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</a:tblGrid>
              <a:tr h="28575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애호박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낙지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황태머리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모시조개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양파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파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마늘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밀가루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소금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후추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참기름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7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185" y="6157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복분자</a:t>
            </a:r>
            <a:r>
              <a:rPr lang="ko-KR" altLang="en-US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dirty="0" err="1">
                <a:latin typeface="HY산B" panose="02030600000101010101" pitchFamily="18" charset="-127"/>
                <a:ea typeface="HY산B" panose="02030600000101010101" pitchFamily="18" charset="-127"/>
              </a:rPr>
              <a:t>장</a:t>
            </a:r>
            <a:r>
              <a:rPr lang="ko-KR" altLang="en-US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어찜</a:t>
            </a:r>
            <a:endParaRPr lang="ko-KR" altLang="en-US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8" y="9888"/>
            <a:ext cx="611997" cy="472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1032" y="128394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여름철 보양식 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하면생각나는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‘</a:t>
            </a:r>
            <a:r>
              <a:rPr lang="ko-KR" altLang="en-US" sz="1600" dirty="0" smtClean="0">
                <a:solidFill>
                  <a:srgbClr val="FF000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바다장어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’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와노화방지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기능과 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항산화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기능을하는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‘</a:t>
            </a:r>
            <a:r>
              <a:rPr lang="ko-KR" altLang="en-US" sz="1600" dirty="0" err="1" smtClean="0">
                <a:solidFill>
                  <a:srgbClr val="FF000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복분자소스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’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를 이용해 구이형태 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와달리찌는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형테로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하였고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,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호박잎과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,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단호박을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이용하여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,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전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,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쌈밥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(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낙지쌈장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)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등의형테로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6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웰빙</a:t>
            </a:r>
            <a:r>
              <a:rPr lang="ko-KR" altLang="en-US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요리에 걸맞게 만들어 보았습니다</a:t>
            </a:r>
            <a:r>
              <a:rPr lang="en-US" altLang="ko-KR" sz="16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6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537034"/>
            <a:ext cx="1250903" cy="11637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537034"/>
            <a:ext cx="1184423" cy="11637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82" y="552472"/>
            <a:ext cx="1157270" cy="113289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" y="1988840"/>
            <a:ext cx="1296144" cy="129614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43" y="2015983"/>
            <a:ext cx="1277349" cy="119929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7" y="2021245"/>
            <a:ext cx="1311534" cy="122804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" y="3586228"/>
            <a:ext cx="1330021" cy="115212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11" y="3586228"/>
            <a:ext cx="1272081" cy="115878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05" y="3572976"/>
            <a:ext cx="1296144" cy="1251155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1447653" y="1004500"/>
            <a:ext cx="298213" cy="3111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3126128" y="1028618"/>
            <a:ext cx="306558" cy="2662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" y="5137289"/>
            <a:ext cx="1195522" cy="121361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32" y="5157192"/>
            <a:ext cx="1269380" cy="117541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058" y="5157192"/>
            <a:ext cx="1296144" cy="1224136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76" y="2492896"/>
            <a:ext cx="3512840" cy="4683787"/>
          </a:xfrm>
          <a:prstGeom prst="rect">
            <a:avLst/>
          </a:prstGeom>
        </p:spPr>
      </p:pic>
      <p:sp>
        <p:nvSpPr>
          <p:cNvPr id="24" name="오른쪽 화살표 23"/>
          <p:cNvSpPr/>
          <p:nvPr/>
        </p:nvSpPr>
        <p:spPr>
          <a:xfrm>
            <a:off x="1447653" y="2509979"/>
            <a:ext cx="288031" cy="287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3220568" y="2509979"/>
            <a:ext cx="292272" cy="2874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4889131" y="1039624"/>
            <a:ext cx="330320" cy="2791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4951091" y="2481049"/>
            <a:ext cx="342823" cy="31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1472790" y="3995100"/>
            <a:ext cx="298213" cy="2880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3220568" y="4012604"/>
            <a:ext cx="285608" cy="3060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006588" y="4020893"/>
            <a:ext cx="345180" cy="3060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31" name="오른쪽 화살표 30"/>
          <p:cNvSpPr/>
          <p:nvPr/>
        </p:nvSpPr>
        <p:spPr>
          <a:xfrm>
            <a:off x="1343668" y="5525048"/>
            <a:ext cx="351640" cy="2936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3220568" y="5518023"/>
            <a:ext cx="330762" cy="3077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4985408" y="5404308"/>
            <a:ext cx="1397188" cy="8379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92765" y="1742619"/>
            <a:ext cx="1498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재료를준비합니다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9377" y="1663057"/>
            <a:ext cx="167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장어소스를 만들어줍니다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728864" y="1724612"/>
            <a:ext cx="1081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밥을지어줍니다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686" y="3327434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단호박을채썰어줍니다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3132" y="3320084"/>
            <a:ext cx="1648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호박잎을</a:t>
            </a:r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삶아줍니다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6176" y="3308325"/>
            <a:ext cx="1673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장어를말아서고정합니다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778542"/>
            <a:ext cx="1872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장어를약불에서익혀줍니다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24665" y="4778541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물을넣고</a:t>
            </a:r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증기로쪄줍니다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08217" y="4745016"/>
            <a:ext cx="146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단호박채전을</a:t>
            </a:r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부친다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-39165" y="6422399"/>
            <a:ext cx="1810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만든 </a:t>
            </a:r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장어소스를발라준다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94384" y="6422399"/>
            <a:ext cx="1933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낙지쌈장을만든다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83499" y="6422399"/>
            <a:ext cx="1393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쌈밥을말아준다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5746744" y="1785926"/>
          <a:ext cx="415925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9256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호박잎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단호박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장어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낙지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매실청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err="1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복분자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보리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쌀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된장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고추장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양파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대파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마늘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생강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소금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후추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양조간장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6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32520" y="-20690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Well </a:t>
            </a:r>
            <a:r>
              <a:rPr lang="ko-KR" altLang="en-US" sz="2400" b="1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HY산B" panose="02030600000101010101" pitchFamily="18" charset="-127"/>
                <a:ea typeface="HY산B" panose="02030600000101010101" pitchFamily="18" charset="-127"/>
              </a:rPr>
              <a:t>디저트</a:t>
            </a:r>
            <a:endParaRPr lang="en-US" altLang="ko-KR" sz="2400" b="1" dirty="0" smtClean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0" y="25772"/>
            <a:ext cx="503395" cy="499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0992" y="62106"/>
            <a:ext cx="48245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웰빙음식인</a:t>
            </a:r>
            <a:r>
              <a:rPr lang="ko-KR" altLang="en-US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만큼 너무 달거나 자극적이게 만들지 않으려고 하였습니다</a:t>
            </a:r>
            <a:r>
              <a:rPr lang="en-US" altLang="ko-KR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r>
              <a:rPr lang="ko-KR" altLang="en-US" sz="14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식이섬유가풍부해배변활동을원활하게하는</a:t>
            </a:r>
            <a:r>
              <a:rPr lang="en-US" altLang="ko-KR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’</a:t>
            </a:r>
            <a:r>
              <a:rPr lang="ko-KR" altLang="en-US" sz="1400" dirty="0" smtClean="0">
                <a:solidFill>
                  <a:srgbClr val="FF000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고구마</a:t>
            </a:r>
            <a:r>
              <a:rPr lang="en-US" altLang="ko-KR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’</a:t>
            </a:r>
            <a:r>
              <a:rPr lang="ko-KR" altLang="en-US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와</a:t>
            </a:r>
            <a:r>
              <a:rPr lang="en-US" altLang="ko-KR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,</a:t>
            </a:r>
            <a:r>
              <a:rPr lang="ko-KR" altLang="en-US" sz="14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몸을냉하게해주고식혀주는</a:t>
            </a:r>
            <a:r>
              <a:rPr lang="ko-KR" altLang="en-US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en-US" altLang="ko-KR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‘</a:t>
            </a:r>
            <a:r>
              <a:rPr lang="ko-KR" altLang="en-US" sz="1400" dirty="0" smtClean="0">
                <a:solidFill>
                  <a:srgbClr val="FF000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녹차</a:t>
            </a:r>
            <a:r>
              <a:rPr lang="en-US" altLang="ko-KR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’</a:t>
            </a:r>
            <a:r>
              <a:rPr lang="ko-KR" altLang="en-US" sz="14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를이용하고</a:t>
            </a:r>
            <a:r>
              <a:rPr lang="ko-KR" altLang="en-US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en-US" altLang="ko-KR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‘</a:t>
            </a:r>
            <a:r>
              <a:rPr lang="ko-KR" altLang="en-US" sz="1400" dirty="0" smtClean="0">
                <a:solidFill>
                  <a:srgbClr val="FF000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오미자</a:t>
            </a:r>
            <a:r>
              <a:rPr lang="en-US" altLang="ko-KR" sz="14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’</a:t>
            </a:r>
            <a:r>
              <a:rPr lang="ko-KR" altLang="en-US" sz="14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차를곁들여몸과마음을식혀주는디저트를만들어보았습니다</a:t>
            </a:r>
            <a:r>
              <a:rPr lang="en-US" altLang="ko-KR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0" y="589591"/>
            <a:ext cx="1174377" cy="113088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69" y="589591"/>
            <a:ext cx="1265915" cy="110767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95" y="589591"/>
            <a:ext cx="1317277" cy="11630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" y="1988840"/>
            <a:ext cx="1281978" cy="119833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94" y="2005764"/>
            <a:ext cx="1162889" cy="121767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95" y="2027163"/>
            <a:ext cx="1289321" cy="120443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0" y="3543817"/>
            <a:ext cx="1298251" cy="115212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56" y="3543817"/>
            <a:ext cx="1303880" cy="121052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31" y="3543818"/>
            <a:ext cx="1354775" cy="121052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" y="5085184"/>
            <a:ext cx="1310260" cy="123610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98" y="5106952"/>
            <a:ext cx="1366197" cy="12143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31" y="5106952"/>
            <a:ext cx="1286452" cy="121434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86" y="2852937"/>
            <a:ext cx="3618814" cy="4082262"/>
          </a:xfrm>
          <a:prstGeom prst="rect">
            <a:avLst/>
          </a:prstGeom>
        </p:spPr>
      </p:pic>
      <p:sp>
        <p:nvSpPr>
          <p:cNvPr id="20" name="오른쪽 화살표 19"/>
          <p:cNvSpPr/>
          <p:nvPr/>
        </p:nvSpPr>
        <p:spPr>
          <a:xfrm>
            <a:off x="1388059" y="1131218"/>
            <a:ext cx="252573" cy="2095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3141595" y="1171138"/>
            <a:ext cx="270313" cy="2416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4880992" y="1235993"/>
            <a:ext cx="216024" cy="1767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1538377" y="2588009"/>
            <a:ext cx="237021" cy="1929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3141595" y="2629382"/>
            <a:ext cx="270313" cy="2235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4880992" y="2588009"/>
            <a:ext cx="288032" cy="1929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1538377" y="4077072"/>
            <a:ext cx="20449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3141595" y="4077072"/>
            <a:ext cx="270313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4880992" y="4077072"/>
            <a:ext cx="28803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1467916" y="5672248"/>
            <a:ext cx="267527" cy="2375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3182283" y="5699736"/>
            <a:ext cx="270312" cy="2010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4880992" y="5517232"/>
            <a:ext cx="1224136" cy="720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81934" y="1628835"/>
            <a:ext cx="1419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재료를준비합니다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709242" y="1743616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고구마를삶아줍니다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80231" y="1769882"/>
            <a:ext cx="1764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오미자차를 우립니다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55490" y="3253089"/>
            <a:ext cx="1894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팥앙금을갈아</a:t>
            </a:r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한천을넣습니다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06556" y="3257438"/>
            <a:ext cx="1724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틀에넣고</a:t>
            </a:r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굳혀줍니다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67495" y="3173029"/>
            <a:ext cx="198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녹차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,</a:t>
            </a:r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우유섞어한천넣습니다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8247" y="4770957"/>
            <a:ext cx="1624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틀에넣고식혀줍니다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1679" y="469520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고구마를 </a:t>
            </a:r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갈아준비합니다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276751" y="4806491"/>
            <a:ext cx="2216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찹쌀가루를익반죽하여</a:t>
            </a:r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반죽합니다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108530" y="6449666"/>
            <a:ext cx="2000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우린오미자차에매실청을넣는다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81195" y="6449666"/>
            <a:ext cx="1952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소를넣고</a:t>
            </a:r>
            <a:r>
              <a:rPr lang="ko-KR" altLang="en-US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콩고물을 묻혀준다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31350" y="6449666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 smtClean="0">
                <a:latin typeface="HY산B" panose="02030600000101010101" pitchFamily="18" charset="-127"/>
                <a:ea typeface="HY산B" panose="02030600000101010101" pitchFamily="18" charset="-127"/>
              </a:rPr>
              <a:t>양갱을잘라줍니다</a:t>
            </a:r>
            <a:r>
              <a:rPr lang="en-US" altLang="ko-KR" sz="10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.</a:t>
            </a:r>
            <a:endParaRPr lang="ko-KR" altLang="en-US" sz="10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graphicFrame>
        <p:nvGraphicFramePr>
          <p:cNvPr id="44" name="표 43"/>
          <p:cNvGraphicFramePr>
            <a:graphicFrameLocks noGrp="1"/>
          </p:cNvGraphicFramePr>
          <p:nvPr/>
        </p:nvGraphicFramePr>
        <p:xfrm>
          <a:off x="5310190" y="1428736"/>
          <a:ext cx="4143404" cy="28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</a:tblGrid>
              <a:tr h="285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고구마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찹쌀가루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한천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오미자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녹차가루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콩가루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우유</a:t>
                      </a:r>
                      <a:r>
                        <a:rPr lang="en-US" altLang="ko-KR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,</a:t>
                      </a:r>
                      <a:r>
                        <a:rPr lang="ko-KR" altLang="en-US" sz="1100" b="0" dirty="0" smtClean="0">
                          <a:solidFill>
                            <a:schemeClr val="tx1"/>
                          </a:solidFill>
                          <a:latin typeface="HY산B" pitchFamily="18" charset="-127"/>
                          <a:ea typeface="HY산B" pitchFamily="18" charset="-127"/>
                        </a:rPr>
                        <a:t>팥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6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000100" y="182880"/>
          <a:ext cx="6096000" cy="65322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/>
                <a:gridCol w="2032000"/>
                <a:gridCol w="2032000"/>
              </a:tblGrid>
              <a:tr h="343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식 재료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재료 원가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사용량</a:t>
                      </a:r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(1</a:t>
                      </a:r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인기준</a:t>
                      </a:r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)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애호박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1000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마늘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양파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1000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300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낙지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2800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800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파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1500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300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황 태 머리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1500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단 호박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2200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300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장어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8000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2000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보리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쌀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HY산B" pitchFamily="18" charset="-127"/>
                          <a:ea typeface="HY산B" pitchFamily="18" charset="-127"/>
                        </a:rPr>
                        <a:t>호박잎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2000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400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생강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2000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고구마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2000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녹차가루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2000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300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팥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3500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500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오미자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1300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300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우유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1800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200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  <a:tr h="3438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산B" pitchFamily="18" charset="-127"/>
                          <a:ea typeface="HY산B" pitchFamily="18" charset="-127"/>
                        </a:rPr>
                        <a:t>합계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산B" pitchFamily="18" charset="-127"/>
                          <a:ea typeface="HY산B" pitchFamily="18" charset="-127"/>
                        </a:rPr>
                        <a:t>8300(24900)</a:t>
                      </a:r>
                      <a:endParaRPr lang="ko-KR" altLang="en-US" sz="1400" dirty="0">
                        <a:latin typeface="HY산B" pitchFamily="18" charset="-127"/>
                        <a:ea typeface="HY산B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760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6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445</Words>
  <Application>Microsoft Office PowerPoint</Application>
  <PresentationFormat>A4 용지(210x297mm)</PresentationFormat>
  <Paragraphs>148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굴림</vt:lpstr>
      <vt:lpstr>Arial</vt:lpstr>
      <vt:lpstr>나눔바른고딕</vt:lpstr>
      <vt:lpstr>맑은 고딕</vt:lpstr>
      <vt:lpstr>a뉴궁서M</vt:lpstr>
      <vt:lpstr>HY산B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jeon</dc:creator>
  <cp:lastModifiedBy>정국범</cp:lastModifiedBy>
  <cp:revision>37</cp:revision>
  <dcterms:created xsi:type="dcterms:W3CDTF">2015-06-24T12:34:54Z</dcterms:created>
  <dcterms:modified xsi:type="dcterms:W3CDTF">2015-08-03T02:44:25Z</dcterms:modified>
</cp:coreProperties>
</file>