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8" r:id="rId3"/>
    <p:sldId id="360" r:id="rId4"/>
    <p:sldId id="315" r:id="rId5"/>
    <p:sldId id="330" r:id="rId6"/>
    <p:sldId id="331" r:id="rId7"/>
    <p:sldId id="356" r:id="rId8"/>
    <p:sldId id="353" r:id="rId9"/>
    <p:sldId id="354" r:id="rId10"/>
    <p:sldId id="355" r:id="rId11"/>
    <p:sldId id="357" r:id="rId12"/>
    <p:sldId id="332" r:id="rId13"/>
    <p:sldId id="333" r:id="rId14"/>
    <p:sldId id="350" r:id="rId15"/>
    <p:sldId id="334" r:id="rId16"/>
    <p:sldId id="335" r:id="rId17"/>
    <p:sldId id="336" r:id="rId18"/>
    <p:sldId id="351" r:id="rId19"/>
    <p:sldId id="337" r:id="rId20"/>
    <p:sldId id="338" r:id="rId21"/>
    <p:sldId id="339" r:id="rId22"/>
    <p:sldId id="352" r:id="rId23"/>
    <p:sldId id="359" r:id="rId24"/>
    <p:sldId id="343" r:id="rId25"/>
    <p:sldId id="344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68" autoAdjust="0"/>
  </p:normalViewPr>
  <p:slideViewPr>
    <p:cSldViewPr>
      <p:cViewPr>
        <p:scale>
          <a:sx n="76" d="100"/>
          <a:sy n="7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FD87-6AF7-429C-8175-9EAE1C5C2C5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5C99-1F84-49BB-9598-3F8398675A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05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6B31-542B-45AA-AD30-C48BF3C334EC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C703-4B03-497C-A5C0-7BBF550D82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3591285">
            <a:off x="325519" y="-870204"/>
            <a:ext cx="2697210" cy="330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2887484"/>
            <a:ext cx="644599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anose="02030600000101010101" pitchFamily="18" charset="-127"/>
                <a:ea typeface="HY목판L" panose="02030600000101010101" pitchFamily="18" charset="-127"/>
              </a:rPr>
              <a:t>그 해 여름</a:t>
            </a:r>
            <a:r>
              <a:rPr lang="en-US" altLang="ko-KR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anose="02030600000101010101" pitchFamily="18" charset="-127"/>
                <a:ea typeface="HY목판L" panose="02030600000101010101" pitchFamily="18" charset="-127"/>
              </a:rPr>
              <a:t>,</a:t>
            </a:r>
          </a:p>
          <a:p>
            <a:r>
              <a:rPr lang="en-US" altLang="ko-KR" sz="5400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en-US" altLang="ko-KR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anose="02030600000101010101" pitchFamily="18" charset="-127"/>
                <a:ea typeface="HY목판L" panose="02030600000101010101" pitchFamily="18" charset="-127"/>
              </a:rPr>
              <a:t>   </a:t>
            </a:r>
            <a:r>
              <a:rPr lang="ko-KR" altLang="en-US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anose="02030600000101010101" pitchFamily="18" charset="-127"/>
                <a:ea typeface="HY목판L" panose="02030600000101010101" pitchFamily="18" charset="-127"/>
              </a:rPr>
              <a:t>빛깔로 물들이다</a:t>
            </a:r>
            <a:r>
              <a:rPr lang="en-US" altLang="ko-KR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</a:p>
          <a:p>
            <a:endParaRPr lang="ko-KR" altLang="en-US" sz="6600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문체부 쓰기 정체" panose="02030609000101010101" pitchFamily="17" charset="-127"/>
            </a:endParaRPr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5364088" y="5805264"/>
            <a:ext cx="3312368" cy="648072"/>
          </a:xfrm>
        </p:spPr>
        <p:txBody>
          <a:bodyPr>
            <a:normAutofit/>
          </a:bodyPr>
          <a:lstStyle/>
          <a:p>
            <a:pPr algn="r"/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아미체" pitchFamily="18" charset="-127"/>
                <a:ea typeface="휴먼아미체" pitchFamily="18" charset="-127"/>
              </a:rPr>
              <a:t>송지연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아미체" pitchFamily="18" charset="-127"/>
                <a:ea typeface="휴먼아미체" pitchFamily="18" charset="-127"/>
              </a:rPr>
              <a:t>•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아미체" pitchFamily="18" charset="-127"/>
                <a:ea typeface="휴먼아미체" pitchFamily="18" charset="-127"/>
              </a:rPr>
              <a:t> 허정수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휴먼아미체" pitchFamily="18" charset="-127"/>
              <a:ea typeface="휴먼아미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176" y="828001"/>
            <a:ext cx="5654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앙금이와</a:t>
            </a:r>
            <a:r>
              <a:rPr lang="ko-KR" altLang="en-US" sz="32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빨간 자두의 첫 만남</a:t>
            </a:r>
            <a:endParaRPr lang="ko-KR" altLang="en-US" sz="3200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51723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매콤한 비빔국수를 먹고 난 후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매운맛을 달래줄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새콤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달콤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자두 양갱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!!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아삭아삭 씹히는 새콤한 자두와 양갱 사이에서 흘러 내리는 달콤한  앙금크림이 입안을 즐겁게 하듯 남은 여름 달콤하게 즐기세요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</a:p>
        </p:txBody>
      </p:sp>
      <p:pic>
        <p:nvPicPr>
          <p:cNvPr id="11266" name="Picture 2" descr="C:\Users\삼성컴퓨터\Downloads\SAM_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24" y="1657963"/>
            <a:ext cx="5544616" cy="3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3</a:t>
            </a:r>
          </a:p>
        </p:txBody>
      </p:sp>
    </p:spTree>
    <p:extLst>
      <p:ext uri="{BB962C8B-B14F-4D97-AF65-F5344CB8AC3E}">
        <p14:creationId xmlns:p14="http://schemas.microsoft.com/office/powerpoint/2010/main" val="36297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[</a:t>
            </a:r>
            <a:r>
              <a:rPr lang="ko-KR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빛깔 내는 방법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]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-418660" y="-899789"/>
            <a:ext cx="10542932" cy="8620599"/>
            <a:chOff x="-418660" y="-899789"/>
            <a:chExt cx="10542932" cy="862059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5288">
              <a:off x="-926765" y="-391684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9896">
              <a:off x="7583747" y="5547273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221">
              <a:off x="-805974" y="5688390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43982">
              <a:off x="7373525" y="-241188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2583" y="478995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5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2" name="갈매기형 수장 1"/>
          <p:cNvSpPr/>
          <p:nvPr/>
        </p:nvSpPr>
        <p:spPr>
          <a:xfrm>
            <a:off x="3275856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8864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감자가 빛깔을 만나면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…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8943" y="3275692"/>
            <a:ext cx="620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  삶은 감자에 레몬청과 소량의 소금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설탕을 넣어 으깬다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5198" y="1629012"/>
            <a:ext cx="544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양파는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다져서 얼음물에 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10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분 동안 담갔다가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건져           낸다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5135207" y="2276872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3" y="4052199"/>
            <a:ext cx="3603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삼성컴퓨터\Downloads\SAM_0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9" y="1196752"/>
            <a:ext cx="2304256" cy="153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삼성컴퓨터\Downloads\SAM_0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2" y="2924944"/>
            <a:ext cx="2369071" cy="15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02959" y="522920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반죽을 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4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등분한 후 그 중 하나의 반죽에는 녹차가루와 다진 양파를 넣고 반죽한다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1029" name="Picture 5" descr="C:\Users\삼성컴퓨터\Downloads\SAM_0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2" y="4797152"/>
            <a:ext cx="2334611" cy="155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1</a:t>
            </a:r>
          </a:p>
        </p:txBody>
      </p:sp>
      <p:sp>
        <p:nvSpPr>
          <p:cNvPr id="21" name="갈매기형 수장 20"/>
          <p:cNvSpPr/>
          <p:nvPr/>
        </p:nvSpPr>
        <p:spPr>
          <a:xfrm>
            <a:off x="3779912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211960" y="188640"/>
            <a:ext cx="360040" cy="4320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393" y="1907540"/>
            <a:ext cx="596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두 번째 반죽에는 앵두 잼과 다진 양파를 넣고 반죽한다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2051" name="Picture 3" descr="C:\Users\삼성컴퓨터\Downloads\SAM_0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0479"/>
            <a:ext cx="2304256" cy="153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아래쪽 화살표 11"/>
          <p:cNvSpPr/>
          <p:nvPr/>
        </p:nvSpPr>
        <p:spPr>
          <a:xfrm>
            <a:off x="5076056" y="1124744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5137590" y="2852936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Users\삼성컴퓨터\Downloads\SAM_092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2" y="3091160"/>
            <a:ext cx="2320132" cy="15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3789040"/>
            <a:ext cx="419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세 번째 반죽에는 갈은 오디를 넣는다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67544" y="558924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3" name="Picture 5" descr="C:\Users\삼성컴퓨터\Downloads\SAM_092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4866"/>
            <a:ext cx="3024336" cy="18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4499992" y="558924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4867"/>
            <a:ext cx="3024335" cy="187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1</a:t>
            </a:r>
          </a:p>
        </p:txBody>
      </p:sp>
      <p:sp>
        <p:nvSpPr>
          <p:cNvPr id="17" name="갈매기형 수장 16"/>
          <p:cNvSpPr/>
          <p:nvPr/>
        </p:nvSpPr>
        <p:spPr>
          <a:xfrm>
            <a:off x="3275856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18864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감자가 빛깔을 만나면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…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3779912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4211960" y="188640"/>
            <a:ext cx="360040" cy="4320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98245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5292080" y="260648"/>
            <a:ext cx="3384376" cy="1872208"/>
          </a:xfrm>
          <a:prstGeom prst="wedgeRoundRectCallout">
            <a:avLst>
              <a:gd name="adj1" fmla="val 891"/>
              <a:gd name="adj2" fmla="val 747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부 요리</a:t>
            </a:r>
            <a:r>
              <a:rPr lang="en-US" altLang="ko-KR" sz="4400" dirty="0" smtClean="0"/>
              <a:t>! </a:t>
            </a:r>
            <a:r>
              <a:rPr lang="ko-KR" altLang="en-US" sz="4400" dirty="0" smtClean="0"/>
              <a:t>완 성</a:t>
            </a:r>
            <a:endParaRPr lang="ko-KR" altLang="en-US" sz="4400" dirty="0"/>
          </a:p>
        </p:txBody>
      </p:sp>
      <p:sp>
        <p:nvSpPr>
          <p:cNvPr id="6" name="직사각형 5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1</a:t>
            </a:r>
          </a:p>
        </p:txBody>
      </p:sp>
      <p:sp>
        <p:nvSpPr>
          <p:cNvPr id="7" name="자유형 6"/>
          <p:cNvSpPr/>
          <p:nvPr/>
        </p:nvSpPr>
        <p:spPr>
          <a:xfrm>
            <a:off x="5724128" y="692696"/>
            <a:ext cx="1368152" cy="648072"/>
          </a:xfrm>
          <a:custGeom>
            <a:avLst/>
            <a:gdLst>
              <a:gd name="connsiteX0" fmla="*/ 719091 w 750478"/>
              <a:gd name="connsiteY0" fmla="*/ 195308 h 506027"/>
              <a:gd name="connsiteX1" fmla="*/ 710213 w 750478"/>
              <a:gd name="connsiteY1" fmla="*/ 150920 h 506027"/>
              <a:gd name="connsiteX2" fmla="*/ 665825 w 750478"/>
              <a:gd name="connsiteY2" fmla="*/ 106532 h 506027"/>
              <a:gd name="connsiteX3" fmla="*/ 639192 w 750478"/>
              <a:gd name="connsiteY3" fmla="*/ 97654 h 506027"/>
              <a:gd name="connsiteX4" fmla="*/ 612559 w 750478"/>
              <a:gd name="connsiteY4" fmla="*/ 79899 h 506027"/>
              <a:gd name="connsiteX5" fmla="*/ 594804 w 750478"/>
              <a:gd name="connsiteY5" fmla="*/ 62143 h 506027"/>
              <a:gd name="connsiteX6" fmla="*/ 532660 w 750478"/>
              <a:gd name="connsiteY6" fmla="*/ 53266 h 506027"/>
              <a:gd name="connsiteX7" fmla="*/ 479394 w 750478"/>
              <a:gd name="connsiteY7" fmla="*/ 44388 h 506027"/>
              <a:gd name="connsiteX8" fmla="*/ 239697 w 750478"/>
              <a:gd name="connsiteY8" fmla="*/ 53266 h 506027"/>
              <a:gd name="connsiteX9" fmla="*/ 204186 w 750478"/>
              <a:gd name="connsiteY9" fmla="*/ 71021 h 506027"/>
              <a:gd name="connsiteX10" fmla="*/ 150920 w 750478"/>
              <a:gd name="connsiteY10" fmla="*/ 88776 h 506027"/>
              <a:gd name="connsiteX11" fmla="*/ 106532 w 750478"/>
              <a:gd name="connsiteY11" fmla="*/ 115409 h 506027"/>
              <a:gd name="connsiteX12" fmla="*/ 44388 w 750478"/>
              <a:gd name="connsiteY12" fmla="*/ 142042 h 506027"/>
              <a:gd name="connsiteX13" fmla="*/ 17755 w 750478"/>
              <a:gd name="connsiteY13" fmla="*/ 195308 h 506027"/>
              <a:gd name="connsiteX14" fmla="*/ 44388 w 750478"/>
              <a:gd name="connsiteY14" fmla="*/ 390617 h 506027"/>
              <a:gd name="connsiteX15" fmla="*/ 71021 w 750478"/>
              <a:gd name="connsiteY15" fmla="*/ 399495 h 506027"/>
              <a:gd name="connsiteX16" fmla="*/ 97654 w 750478"/>
              <a:gd name="connsiteY16" fmla="*/ 417250 h 506027"/>
              <a:gd name="connsiteX17" fmla="*/ 124287 w 750478"/>
              <a:gd name="connsiteY17" fmla="*/ 426128 h 506027"/>
              <a:gd name="connsiteX18" fmla="*/ 159798 w 750478"/>
              <a:gd name="connsiteY18" fmla="*/ 443883 h 506027"/>
              <a:gd name="connsiteX19" fmla="*/ 204186 w 750478"/>
              <a:gd name="connsiteY19" fmla="*/ 452761 h 506027"/>
              <a:gd name="connsiteX20" fmla="*/ 257452 w 750478"/>
              <a:gd name="connsiteY20" fmla="*/ 470516 h 506027"/>
              <a:gd name="connsiteX21" fmla="*/ 470516 w 750478"/>
              <a:gd name="connsiteY21" fmla="*/ 461638 h 506027"/>
              <a:gd name="connsiteX22" fmla="*/ 523782 w 750478"/>
              <a:gd name="connsiteY22" fmla="*/ 435005 h 506027"/>
              <a:gd name="connsiteX23" fmla="*/ 639192 w 750478"/>
              <a:gd name="connsiteY23" fmla="*/ 417250 h 506027"/>
              <a:gd name="connsiteX24" fmla="*/ 710213 w 750478"/>
              <a:gd name="connsiteY24" fmla="*/ 372862 h 506027"/>
              <a:gd name="connsiteX25" fmla="*/ 719091 w 750478"/>
              <a:gd name="connsiteY25" fmla="*/ 337351 h 506027"/>
              <a:gd name="connsiteX26" fmla="*/ 727969 w 750478"/>
              <a:gd name="connsiteY26" fmla="*/ 310718 h 506027"/>
              <a:gd name="connsiteX27" fmla="*/ 719091 w 750478"/>
              <a:gd name="connsiteY27" fmla="*/ 177553 h 506027"/>
              <a:gd name="connsiteX28" fmla="*/ 692458 w 750478"/>
              <a:gd name="connsiteY28" fmla="*/ 159798 h 506027"/>
              <a:gd name="connsiteX29" fmla="*/ 683580 w 750478"/>
              <a:gd name="connsiteY29" fmla="*/ 133165 h 506027"/>
              <a:gd name="connsiteX30" fmla="*/ 656947 w 750478"/>
              <a:gd name="connsiteY30" fmla="*/ 124287 h 506027"/>
              <a:gd name="connsiteX31" fmla="*/ 621437 w 750478"/>
              <a:gd name="connsiteY31" fmla="*/ 106532 h 506027"/>
              <a:gd name="connsiteX32" fmla="*/ 541538 w 750478"/>
              <a:gd name="connsiteY32" fmla="*/ 88776 h 506027"/>
              <a:gd name="connsiteX33" fmla="*/ 257452 w 750478"/>
              <a:gd name="connsiteY33" fmla="*/ 79899 h 506027"/>
              <a:gd name="connsiteX34" fmla="*/ 186431 w 750478"/>
              <a:gd name="connsiteY34" fmla="*/ 97654 h 506027"/>
              <a:gd name="connsiteX35" fmla="*/ 150920 w 750478"/>
              <a:gd name="connsiteY35" fmla="*/ 115409 h 506027"/>
              <a:gd name="connsiteX36" fmla="*/ 133165 w 750478"/>
              <a:gd name="connsiteY36" fmla="*/ 142042 h 506027"/>
              <a:gd name="connsiteX37" fmla="*/ 115409 w 750478"/>
              <a:gd name="connsiteY37" fmla="*/ 159798 h 506027"/>
              <a:gd name="connsiteX38" fmla="*/ 106532 w 750478"/>
              <a:gd name="connsiteY38" fmla="*/ 195308 h 506027"/>
              <a:gd name="connsiteX39" fmla="*/ 88776 w 750478"/>
              <a:gd name="connsiteY39" fmla="*/ 221941 h 506027"/>
              <a:gd name="connsiteX40" fmla="*/ 88776 w 750478"/>
              <a:gd name="connsiteY40" fmla="*/ 435005 h 506027"/>
              <a:gd name="connsiteX41" fmla="*/ 106532 w 750478"/>
              <a:gd name="connsiteY41" fmla="*/ 452761 h 506027"/>
              <a:gd name="connsiteX42" fmla="*/ 115409 w 750478"/>
              <a:gd name="connsiteY42" fmla="*/ 479394 h 506027"/>
              <a:gd name="connsiteX43" fmla="*/ 150920 w 750478"/>
              <a:gd name="connsiteY43" fmla="*/ 488271 h 506027"/>
              <a:gd name="connsiteX44" fmla="*/ 177553 w 750478"/>
              <a:gd name="connsiteY44" fmla="*/ 506027 h 506027"/>
              <a:gd name="connsiteX45" fmla="*/ 461638 w 750478"/>
              <a:gd name="connsiteY45" fmla="*/ 497149 h 506027"/>
              <a:gd name="connsiteX46" fmla="*/ 523782 w 750478"/>
              <a:gd name="connsiteY46" fmla="*/ 470516 h 506027"/>
              <a:gd name="connsiteX47" fmla="*/ 612559 w 750478"/>
              <a:gd name="connsiteY47" fmla="*/ 443883 h 506027"/>
              <a:gd name="connsiteX48" fmla="*/ 639192 w 750478"/>
              <a:gd name="connsiteY48" fmla="*/ 426128 h 506027"/>
              <a:gd name="connsiteX49" fmla="*/ 656947 w 750478"/>
              <a:gd name="connsiteY49" fmla="*/ 408372 h 506027"/>
              <a:gd name="connsiteX50" fmla="*/ 683580 w 750478"/>
              <a:gd name="connsiteY50" fmla="*/ 399495 h 506027"/>
              <a:gd name="connsiteX51" fmla="*/ 701336 w 750478"/>
              <a:gd name="connsiteY51" fmla="*/ 381739 h 506027"/>
              <a:gd name="connsiteX52" fmla="*/ 727969 w 750478"/>
              <a:gd name="connsiteY52" fmla="*/ 372862 h 506027"/>
              <a:gd name="connsiteX53" fmla="*/ 745724 w 750478"/>
              <a:gd name="connsiteY53" fmla="*/ 319596 h 506027"/>
              <a:gd name="connsiteX54" fmla="*/ 736846 w 750478"/>
              <a:gd name="connsiteY54" fmla="*/ 177553 h 506027"/>
              <a:gd name="connsiteX55" fmla="*/ 692458 w 750478"/>
              <a:gd name="connsiteY55" fmla="*/ 142042 h 506027"/>
              <a:gd name="connsiteX56" fmla="*/ 674703 w 750478"/>
              <a:gd name="connsiteY56" fmla="*/ 115409 h 506027"/>
              <a:gd name="connsiteX57" fmla="*/ 621437 w 750478"/>
              <a:gd name="connsiteY57" fmla="*/ 79899 h 506027"/>
              <a:gd name="connsiteX58" fmla="*/ 594804 w 750478"/>
              <a:gd name="connsiteY58" fmla="*/ 53266 h 506027"/>
              <a:gd name="connsiteX59" fmla="*/ 541538 w 750478"/>
              <a:gd name="connsiteY59" fmla="*/ 35510 h 506027"/>
              <a:gd name="connsiteX60" fmla="*/ 470516 w 750478"/>
              <a:gd name="connsiteY60" fmla="*/ 8877 h 506027"/>
              <a:gd name="connsiteX61" fmla="*/ 275207 w 750478"/>
              <a:gd name="connsiteY61" fmla="*/ 0 h 506027"/>
              <a:gd name="connsiteX62" fmla="*/ 168675 w 750478"/>
              <a:gd name="connsiteY62" fmla="*/ 17755 h 506027"/>
              <a:gd name="connsiteX63" fmla="*/ 133165 w 750478"/>
              <a:gd name="connsiteY63" fmla="*/ 35510 h 506027"/>
              <a:gd name="connsiteX64" fmla="*/ 79899 w 750478"/>
              <a:gd name="connsiteY64" fmla="*/ 71021 h 506027"/>
              <a:gd name="connsiteX65" fmla="*/ 35510 w 750478"/>
              <a:gd name="connsiteY65" fmla="*/ 106532 h 506027"/>
              <a:gd name="connsiteX66" fmla="*/ 26633 w 750478"/>
              <a:gd name="connsiteY66" fmla="*/ 133165 h 506027"/>
              <a:gd name="connsiteX67" fmla="*/ 8877 w 750478"/>
              <a:gd name="connsiteY67" fmla="*/ 159798 h 506027"/>
              <a:gd name="connsiteX68" fmla="*/ 0 w 750478"/>
              <a:gd name="connsiteY68" fmla="*/ 195308 h 506027"/>
              <a:gd name="connsiteX69" fmla="*/ 8877 w 750478"/>
              <a:gd name="connsiteY69" fmla="*/ 284085 h 506027"/>
              <a:gd name="connsiteX70" fmla="*/ 26633 w 750478"/>
              <a:gd name="connsiteY70" fmla="*/ 301840 h 506027"/>
              <a:gd name="connsiteX71" fmla="*/ 71021 w 750478"/>
              <a:gd name="connsiteY71" fmla="*/ 346229 h 506027"/>
              <a:gd name="connsiteX72" fmla="*/ 133165 w 750478"/>
              <a:gd name="connsiteY72" fmla="*/ 399495 h 506027"/>
              <a:gd name="connsiteX73" fmla="*/ 168675 w 750478"/>
              <a:gd name="connsiteY73" fmla="*/ 408372 h 506027"/>
              <a:gd name="connsiteX74" fmla="*/ 195308 w 750478"/>
              <a:gd name="connsiteY74" fmla="*/ 426128 h 506027"/>
              <a:gd name="connsiteX75" fmla="*/ 230819 w 750478"/>
              <a:gd name="connsiteY75" fmla="*/ 435005 h 506027"/>
              <a:gd name="connsiteX76" fmla="*/ 381739 w 750478"/>
              <a:gd name="connsiteY76" fmla="*/ 443883 h 506027"/>
              <a:gd name="connsiteX77" fmla="*/ 630314 w 750478"/>
              <a:gd name="connsiteY77" fmla="*/ 443883 h 506027"/>
              <a:gd name="connsiteX78" fmla="*/ 648070 w 750478"/>
              <a:gd name="connsiteY78" fmla="*/ 417250 h 50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50478" h="506027">
                <a:moveTo>
                  <a:pt x="719091" y="195308"/>
                </a:moveTo>
                <a:cubicBezTo>
                  <a:pt x="716132" y="180512"/>
                  <a:pt x="715511" y="165048"/>
                  <a:pt x="710213" y="150920"/>
                </a:cubicBezTo>
                <a:cubicBezTo>
                  <a:pt x="702018" y="129066"/>
                  <a:pt x="685857" y="116548"/>
                  <a:pt x="665825" y="106532"/>
                </a:cubicBezTo>
                <a:cubicBezTo>
                  <a:pt x="657455" y="102347"/>
                  <a:pt x="647562" y="101839"/>
                  <a:pt x="639192" y="97654"/>
                </a:cubicBezTo>
                <a:cubicBezTo>
                  <a:pt x="629649" y="92882"/>
                  <a:pt x="620890" y="86564"/>
                  <a:pt x="612559" y="79899"/>
                </a:cubicBezTo>
                <a:cubicBezTo>
                  <a:pt x="606023" y="74670"/>
                  <a:pt x="602745" y="64790"/>
                  <a:pt x="594804" y="62143"/>
                </a:cubicBezTo>
                <a:cubicBezTo>
                  <a:pt x="574953" y="55526"/>
                  <a:pt x="553342" y="56448"/>
                  <a:pt x="532660" y="53266"/>
                </a:cubicBezTo>
                <a:cubicBezTo>
                  <a:pt x="514869" y="50529"/>
                  <a:pt x="497149" y="47347"/>
                  <a:pt x="479394" y="44388"/>
                </a:cubicBezTo>
                <a:cubicBezTo>
                  <a:pt x="399495" y="47347"/>
                  <a:pt x="319279" y="45565"/>
                  <a:pt x="239697" y="53266"/>
                </a:cubicBezTo>
                <a:cubicBezTo>
                  <a:pt x="226524" y="54541"/>
                  <a:pt x="216474" y="66106"/>
                  <a:pt x="204186" y="71021"/>
                </a:cubicBezTo>
                <a:cubicBezTo>
                  <a:pt x="186809" y="77972"/>
                  <a:pt x="150920" y="88776"/>
                  <a:pt x="150920" y="88776"/>
                </a:cubicBezTo>
                <a:cubicBezTo>
                  <a:pt x="116240" y="123458"/>
                  <a:pt x="152631" y="92360"/>
                  <a:pt x="106532" y="115409"/>
                </a:cubicBezTo>
                <a:cubicBezTo>
                  <a:pt x="45222" y="146064"/>
                  <a:pt x="118295" y="123567"/>
                  <a:pt x="44388" y="142042"/>
                </a:cubicBezTo>
                <a:cubicBezTo>
                  <a:pt x="25489" y="160942"/>
                  <a:pt x="17755" y="162587"/>
                  <a:pt x="17755" y="195308"/>
                </a:cubicBezTo>
                <a:cubicBezTo>
                  <a:pt x="17755" y="325893"/>
                  <a:pt x="15594" y="304235"/>
                  <a:pt x="44388" y="390617"/>
                </a:cubicBezTo>
                <a:cubicBezTo>
                  <a:pt x="47347" y="399495"/>
                  <a:pt x="62651" y="395310"/>
                  <a:pt x="71021" y="399495"/>
                </a:cubicBezTo>
                <a:cubicBezTo>
                  <a:pt x="80564" y="404267"/>
                  <a:pt x="88111" y="412478"/>
                  <a:pt x="97654" y="417250"/>
                </a:cubicBezTo>
                <a:cubicBezTo>
                  <a:pt x="106024" y="421435"/>
                  <a:pt x="115686" y="422442"/>
                  <a:pt x="124287" y="426128"/>
                </a:cubicBezTo>
                <a:cubicBezTo>
                  <a:pt x="136451" y="431341"/>
                  <a:pt x="147243" y="439698"/>
                  <a:pt x="159798" y="443883"/>
                </a:cubicBezTo>
                <a:cubicBezTo>
                  <a:pt x="174113" y="448655"/>
                  <a:pt x="189629" y="448791"/>
                  <a:pt x="204186" y="452761"/>
                </a:cubicBezTo>
                <a:cubicBezTo>
                  <a:pt x="222242" y="457685"/>
                  <a:pt x="257452" y="470516"/>
                  <a:pt x="257452" y="470516"/>
                </a:cubicBezTo>
                <a:cubicBezTo>
                  <a:pt x="328473" y="467557"/>
                  <a:pt x="399614" y="466702"/>
                  <a:pt x="470516" y="461638"/>
                </a:cubicBezTo>
                <a:cubicBezTo>
                  <a:pt x="553874" y="455684"/>
                  <a:pt x="470147" y="457991"/>
                  <a:pt x="523782" y="435005"/>
                </a:cubicBezTo>
                <a:cubicBezTo>
                  <a:pt x="540524" y="427830"/>
                  <a:pt x="633901" y="417911"/>
                  <a:pt x="639192" y="417250"/>
                </a:cubicBezTo>
                <a:cubicBezTo>
                  <a:pt x="702580" y="396121"/>
                  <a:pt x="682077" y="415068"/>
                  <a:pt x="710213" y="372862"/>
                </a:cubicBezTo>
                <a:cubicBezTo>
                  <a:pt x="713172" y="361025"/>
                  <a:pt x="715739" y="349083"/>
                  <a:pt x="719091" y="337351"/>
                </a:cubicBezTo>
                <a:cubicBezTo>
                  <a:pt x="721662" y="328353"/>
                  <a:pt x="727969" y="320076"/>
                  <a:pt x="727969" y="310718"/>
                </a:cubicBezTo>
                <a:cubicBezTo>
                  <a:pt x="727969" y="266231"/>
                  <a:pt x="729280" y="220857"/>
                  <a:pt x="719091" y="177553"/>
                </a:cubicBezTo>
                <a:cubicBezTo>
                  <a:pt x="716647" y="167167"/>
                  <a:pt x="701336" y="165716"/>
                  <a:pt x="692458" y="159798"/>
                </a:cubicBezTo>
                <a:cubicBezTo>
                  <a:pt x="689499" y="150920"/>
                  <a:pt x="690197" y="139782"/>
                  <a:pt x="683580" y="133165"/>
                </a:cubicBezTo>
                <a:cubicBezTo>
                  <a:pt x="676963" y="126548"/>
                  <a:pt x="665548" y="127973"/>
                  <a:pt x="656947" y="124287"/>
                </a:cubicBezTo>
                <a:cubicBezTo>
                  <a:pt x="644783" y="119074"/>
                  <a:pt x="633601" y="111745"/>
                  <a:pt x="621437" y="106532"/>
                </a:cubicBezTo>
                <a:cubicBezTo>
                  <a:pt x="598655" y="96768"/>
                  <a:pt x="563779" y="89947"/>
                  <a:pt x="541538" y="88776"/>
                </a:cubicBezTo>
                <a:cubicBezTo>
                  <a:pt x="446927" y="83797"/>
                  <a:pt x="352147" y="82858"/>
                  <a:pt x="257452" y="79899"/>
                </a:cubicBezTo>
                <a:cubicBezTo>
                  <a:pt x="231393" y="85111"/>
                  <a:pt x="210321" y="87416"/>
                  <a:pt x="186431" y="97654"/>
                </a:cubicBezTo>
                <a:cubicBezTo>
                  <a:pt x="174267" y="102867"/>
                  <a:pt x="162757" y="109491"/>
                  <a:pt x="150920" y="115409"/>
                </a:cubicBezTo>
                <a:cubicBezTo>
                  <a:pt x="145002" y="124287"/>
                  <a:pt x="139830" y="133710"/>
                  <a:pt x="133165" y="142042"/>
                </a:cubicBezTo>
                <a:cubicBezTo>
                  <a:pt x="127936" y="148578"/>
                  <a:pt x="119152" y="152311"/>
                  <a:pt x="115409" y="159798"/>
                </a:cubicBezTo>
                <a:cubicBezTo>
                  <a:pt x="109953" y="170711"/>
                  <a:pt x="111338" y="184094"/>
                  <a:pt x="106532" y="195308"/>
                </a:cubicBezTo>
                <a:cubicBezTo>
                  <a:pt x="102329" y="205115"/>
                  <a:pt x="94695" y="213063"/>
                  <a:pt x="88776" y="221941"/>
                </a:cubicBezTo>
                <a:cubicBezTo>
                  <a:pt x="61979" y="302337"/>
                  <a:pt x="67800" y="274190"/>
                  <a:pt x="88776" y="435005"/>
                </a:cubicBezTo>
                <a:cubicBezTo>
                  <a:pt x="89859" y="443305"/>
                  <a:pt x="100613" y="446842"/>
                  <a:pt x="106532" y="452761"/>
                </a:cubicBezTo>
                <a:cubicBezTo>
                  <a:pt x="109491" y="461639"/>
                  <a:pt x="108102" y="473548"/>
                  <a:pt x="115409" y="479394"/>
                </a:cubicBezTo>
                <a:cubicBezTo>
                  <a:pt x="124937" y="487016"/>
                  <a:pt x="139705" y="483465"/>
                  <a:pt x="150920" y="488271"/>
                </a:cubicBezTo>
                <a:cubicBezTo>
                  <a:pt x="160727" y="492474"/>
                  <a:pt x="168675" y="500108"/>
                  <a:pt x="177553" y="506027"/>
                </a:cubicBezTo>
                <a:cubicBezTo>
                  <a:pt x="272248" y="503068"/>
                  <a:pt x="367051" y="502554"/>
                  <a:pt x="461638" y="497149"/>
                </a:cubicBezTo>
                <a:cubicBezTo>
                  <a:pt x="478305" y="496197"/>
                  <a:pt x="511750" y="475329"/>
                  <a:pt x="523782" y="470516"/>
                </a:cubicBezTo>
                <a:cubicBezTo>
                  <a:pt x="559803" y="456108"/>
                  <a:pt x="577680" y="452603"/>
                  <a:pt x="612559" y="443883"/>
                </a:cubicBezTo>
                <a:cubicBezTo>
                  <a:pt x="621437" y="437965"/>
                  <a:pt x="630861" y="432793"/>
                  <a:pt x="639192" y="426128"/>
                </a:cubicBezTo>
                <a:cubicBezTo>
                  <a:pt x="645728" y="420899"/>
                  <a:pt x="649770" y="412678"/>
                  <a:pt x="656947" y="408372"/>
                </a:cubicBezTo>
                <a:cubicBezTo>
                  <a:pt x="664971" y="403557"/>
                  <a:pt x="674702" y="402454"/>
                  <a:pt x="683580" y="399495"/>
                </a:cubicBezTo>
                <a:cubicBezTo>
                  <a:pt x="689499" y="393576"/>
                  <a:pt x="694159" y="386045"/>
                  <a:pt x="701336" y="381739"/>
                </a:cubicBezTo>
                <a:cubicBezTo>
                  <a:pt x="709360" y="376924"/>
                  <a:pt x="722530" y="380477"/>
                  <a:pt x="727969" y="372862"/>
                </a:cubicBezTo>
                <a:cubicBezTo>
                  <a:pt x="738847" y="357632"/>
                  <a:pt x="745724" y="319596"/>
                  <a:pt x="745724" y="319596"/>
                </a:cubicBezTo>
                <a:cubicBezTo>
                  <a:pt x="742765" y="272248"/>
                  <a:pt x="750478" y="222992"/>
                  <a:pt x="736846" y="177553"/>
                </a:cubicBezTo>
                <a:cubicBezTo>
                  <a:pt x="731401" y="159404"/>
                  <a:pt x="705856" y="155441"/>
                  <a:pt x="692458" y="142042"/>
                </a:cubicBezTo>
                <a:cubicBezTo>
                  <a:pt x="684914" y="134497"/>
                  <a:pt x="682733" y="122435"/>
                  <a:pt x="674703" y="115409"/>
                </a:cubicBezTo>
                <a:cubicBezTo>
                  <a:pt x="658644" y="101357"/>
                  <a:pt x="636526" y="94988"/>
                  <a:pt x="621437" y="79899"/>
                </a:cubicBezTo>
                <a:cubicBezTo>
                  <a:pt x="612559" y="71021"/>
                  <a:pt x="605779" y="59363"/>
                  <a:pt x="594804" y="53266"/>
                </a:cubicBezTo>
                <a:cubicBezTo>
                  <a:pt x="578443" y="44177"/>
                  <a:pt x="557111" y="45891"/>
                  <a:pt x="541538" y="35510"/>
                </a:cubicBezTo>
                <a:cubicBezTo>
                  <a:pt x="510592" y="14881"/>
                  <a:pt x="513709" y="12076"/>
                  <a:pt x="470516" y="8877"/>
                </a:cubicBezTo>
                <a:cubicBezTo>
                  <a:pt x="405524" y="4063"/>
                  <a:pt x="340310" y="2959"/>
                  <a:pt x="275207" y="0"/>
                </a:cubicBezTo>
                <a:cubicBezTo>
                  <a:pt x="239696" y="5918"/>
                  <a:pt x="203601" y="9024"/>
                  <a:pt x="168675" y="17755"/>
                </a:cubicBezTo>
                <a:cubicBezTo>
                  <a:pt x="155836" y="20965"/>
                  <a:pt x="144513" y="28701"/>
                  <a:pt x="133165" y="35510"/>
                </a:cubicBezTo>
                <a:cubicBezTo>
                  <a:pt x="114867" y="46489"/>
                  <a:pt x="94989" y="55932"/>
                  <a:pt x="79899" y="71021"/>
                </a:cubicBezTo>
                <a:cubicBezTo>
                  <a:pt x="54598" y="96320"/>
                  <a:pt x="69107" y="84133"/>
                  <a:pt x="35510" y="106532"/>
                </a:cubicBezTo>
                <a:cubicBezTo>
                  <a:pt x="32551" y="115410"/>
                  <a:pt x="30818" y="124795"/>
                  <a:pt x="26633" y="133165"/>
                </a:cubicBezTo>
                <a:cubicBezTo>
                  <a:pt x="21861" y="142708"/>
                  <a:pt x="13080" y="149991"/>
                  <a:pt x="8877" y="159798"/>
                </a:cubicBezTo>
                <a:cubicBezTo>
                  <a:pt x="4071" y="171012"/>
                  <a:pt x="2959" y="183471"/>
                  <a:pt x="0" y="195308"/>
                </a:cubicBezTo>
                <a:cubicBezTo>
                  <a:pt x="2959" y="224900"/>
                  <a:pt x="1664" y="255233"/>
                  <a:pt x="8877" y="284085"/>
                </a:cubicBezTo>
                <a:cubicBezTo>
                  <a:pt x="10907" y="292205"/>
                  <a:pt x="21404" y="295304"/>
                  <a:pt x="26633" y="301840"/>
                </a:cubicBezTo>
                <a:cubicBezTo>
                  <a:pt x="78718" y="366946"/>
                  <a:pt x="7098" y="292959"/>
                  <a:pt x="71021" y="346229"/>
                </a:cubicBezTo>
                <a:cubicBezTo>
                  <a:pt x="97673" y="368439"/>
                  <a:pt x="99918" y="382872"/>
                  <a:pt x="133165" y="399495"/>
                </a:cubicBezTo>
                <a:cubicBezTo>
                  <a:pt x="144078" y="404951"/>
                  <a:pt x="156838" y="405413"/>
                  <a:pt x="168675" y="408372"/>
                </a:cubicBezTo>
                <a:cubicBezTo>
                  <a:pt x="177553" y="414291"/>
                  <a:pt x="185501" y="421925"/>
                  <a:pt x="195308" y="426128"/>
                </a:cubicBezTo>
                <a:cubicBezTo>
                  <a:pt x="206523" y="430934"/>
                  <a:pt x="218673" y="433848"/>
                  <a:pt x="230819" y="435005"/>
                </a:cubicBezTo>
                <a:cubicBezTo>
                  <a:pt x="280986" y="439783"/>
                  <a:pt x="331432" y="440924"/>
                  <a:pt x="381739" y="443883"/>
                </a:cubicBezTo>
                <a:cubicBezTo>
                  <a:pt x="478410" y="468051"/>
                  <a:pt x="450503" y="464630"/>
                  <a:pt x="630314" y="443883"/>
                </a:cubicBezTo>
                <a:cubicBezTo>
                  <a:pt x="650163" y="441593"/>
                  <a:pt x="648070" y="428290"/>
                  <a:pt x="648070" y="41725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1283185">
            <a:off x="580276" y="688848"/>
            <a:ext cx="918262" cy="791686"/>
          </a:xfrm>
          <a:custGeom>
            <a:avLst/>
            <a:gdLst>
              <a:gd name="connsiteX0" fmla="*/ 226974 w 264465"/>
              <a:gd name="connsiteY0" fmla="*/ 53266 h 257851"/>
              <a:gd name="connsiteX1" fmla="*/ 155953 w 264465"/>
              <a:gd name="connsiteY1" fmla="*/ 71022 h 257851"/>
              <a:gd name="connsiteX2" fmla="*/ 129320 w 264465"/>
              <a:gd name="connsiteY2" fmla="*/ 79899 h 257851"/>
              <a:gd name="connsiteX3" fmla="*/ 93809 w 264465"/>
              <a:gd name="connsiteY3" fmla="*/ 88777 h 257851"/>
              <a:gd name="connsiteX4" fmla="*/ 67176 w 264465"/>
              <a:gd name="connsiteY4" fmla="*/ 106532 h 257851"/>
              <a:gd name="connsiteX5" fmla="*/ 5033 w 264465"/>
              <a:gd name="connsiteY5" fmla="*/ 115410 h 257851"/>
              <a:gd name="connsiteX6" fmla="*/ 93809 w 264465"/>
              <a:gd name="connsiteY6" fmla="*/ 159798 h 257851"/>
              <a:gd name="connsiteX7" fmla="*/ 120442 w 264465"/>
              <a:gd name="connsiteY7" fmla="*/ 177554 h 257851"/>
              <a:gd name="connsiteX8" fmla="*/ 147075 w 264465"/>
              <a:gd name="connsiteY8" fmla="*/ 186431 h 257851"/>
              <a:gd name="connsiteX9" fmla="*/ 164831 w 264465"/>
              <a:gd name="connsiteY9" fmla="*/ 204187 h 257851"/>
              <a:gd name="connsiteX10" fmla="*/ 218097 w 264465"/>
              <a:gd name="connsiteY10" fmla="*/ 221942 h 257851"/>
              <a:gd name="connsiteX11" fmla="*/ 244730 w 264465"/>
              <a:gd name="connsiteY11" fmla="*/ 230820 h 257851"/>
              <a:gd name="connsiteX12" fmla="*/ 235852 w 264465"/>
              <a:gd name="connsiteY12" fmla="*/ 195309 h 257851"/>
              <a:gd name="connsiteX13" fmla="*/ 200341 w 264465"/>
              <a:gd name="connsiteY13" fmla="*/ 150921 h 257851"/>
              <a:gd name="connsiteX14" fmla="*/ 155953 w 264465"/>
              <a:gd name="connsiteY14" fmla="*/ 97655 h 257851"/>
              <a:gd name="connsiteX15" fmla="*/ 138198 w 264465"/>
              <a:gd name="connsiteY15" fmla="*/ 44389 h 257851"/>
              <a:gd name="connsiteX16" fmla="*/ 120442 w 264465"/>
              <a:gd name="connsiteY16" fmla="*/ 26633 h 257851"/>
              <a:gd name="connsiteX17" fmla="*/ 111565 w 264465"/>
              <a:gd name="connsiteY17" fmla="*/ 0 h 257851"/>
              <a:gd name="connsiteX18" fmla="*/ 102687 w 264465"/>
              <a:gd name="connsiteY18" fmla="*/ 26633 h 257851"/>
              <a:gd name="connsiteX19" fmla="*/ 84932 w 264465"/>
              <a:gd name="connsiteY19" fmla="*/ 88777 h 257851"/>
              <a:gd name="connsiteX20" fmla="*/ 93809 w 264465"/>
              <a:gd name="connsiteY20" fmla="*/ 248575 h 257851"/>
              <a:gd name="connsiteX21" fmla="*/ 102687 w 264465"/>
              <a:gd name="connsiteY21" fmla="*/ 221942 h 257851"/>
              <a:gd name="connsiteX22" fmla="*/ 129320 w 264465"/>
              <a:gd name="connsiteY22" fmla="*/ 195309 h 257851"/>
              <a:gd name="connsiteX23" fmla="*/ 155953 w 264465"/>
              <a:gd name="connsiteY23" fmla="*/ 186431 h 257851"/>
              <a:gd name="connsiteX24" fmla="*/ 200341 w 264465"/>
              <a:gd name="connsiteY24" fmla="*/ 150921 h 257851"/>
              <a:gd name="connsiteX25" fmla="*/ 218097 w 264465"/>
              <a:gd name="connsiteY25" fmla="*/ 133165 h 257851"/>
              <a:gd name="connsiteX26" fmla="*/ 244730 w 264465"/>
              <a:gd name="connsiteY26" fmla="*/ 115410 h 257851"/>
              <a:gd name="connsiteX27" fmla="*/ 244730 w 264465"/>
              <a:gd name="connsiteY27" fmla="*/ 35511 h 257851"/>
              <a:gd name="connsiteX28" fmla="*/ 226974 w 264465"/>
              <a:gd name="connsiteY28" fmla="*/ 53266 h 2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465" h="257851">
                <a:moveTo>
                  <a:pt x="226974" y="53266"/>
                </a:moveTo>
                <a:cubicBezTo>
                  <a:pt x="212178" y="59185"/>
                  <a:pt x="179495" y="64601"/>
                  <a:pt x="155953" y="71022"/>
                </a:cubicBezTo>
                <a:cubicBezTo>
                  <a:pt x="146925" y="73484"/>
                  <a:pt x="138318" y="77328"/>
                  <a:pt x="129320" y="79899"/>
                </a:cubicBezTo>
                <a:cubicBezTo>
                  <a:pt x="117588" y="83251"/>
                  <a:pt x="105646" y="85818"/>
                  <a:pt x="93809" y="88777"/>
                </a:cubicBezTo>
                <a:cubicBezTo>
                  <a:pt x="84931" y="94695"/>
                  <a:pt x="77396" y="103466"/>
                  <a:pt x="67176" y="106532"/>
                </a:cubicBezTo>
                <a:cubicBezTo>
                  <a:pt x="47134" y="112545"/>
                  <a:pt x="9136" y="94892"/>
                  <a:pt x="5033" y="115410"/>
                </a:cubicBezTo>
                <a:cubicBezTo>
                  <a:pt x="0" y="140577"/>
                  <a:pt x="76734" y="155529"/>
                  <a:pt x="93809" y="159798"/>
                </a:cubicBezTo>
                <a:cubicBezTo>
                  <a:pt x="102687" y="165717"/>
                  <a:pt x="110899" y="172782"/>
                  <a:pt x="120442" y="177554"/>
                </a:cubicBezTo>
                <a:cubicBezTo>
                  <a:pt x="128812" y="181739"/>
                  <a:pt x="139051" y="181616"/>
                  <a:pt x="147075" y="186431"/>
                </a:cubicBezTo>
                <a:cubicBezTo>
                  <a:pt x="154252" y="190737"/>
                  <a:pt x="157344" y="200444"/>
                  <a:pt x="164831" y="204187"/>
                </a:cubicBezTo>
                <a:cubicBezTo>
                  <a:pt x="181571" y="212557"/>
                  <a:pt x="200342" y="216024"/>
                  <a:pt x="218097" y="221942"/>
                </a:cubicBezTo>
                <a:lnTo>
                  <a:pt x="244730" y="230820"/>
                </a:lnTo>
                <a:cubicBezTo>
                  <a:pt x="241771" y="218983"/>
                  <a:pt x="240658" y="206524"/>
                  <a:pt x="235852" y="195309"/>
                </a:cubicBezTo>
                <a:cubicBezTo>
                  <a:pt x="227452" y="175709"/>
                  <a:pt x="214661" y="165240"/>
                  <a:pt x="200341" y="150921"/>
                </a:cubicBezTo>
                <a:cubicBezTo>
                  <a:pt x="173191" y="69463"/>
                  <a:pt x="220446" y="194394"/>
                  <a:pt x="155953" y="97655"/>
                </a:cubicBezTo>
                <a:cubicBezTo>
                  <a:pt x="145571" y="82083"/>
                  <a:pt x="151432" y="57623"/>
                  <a:pt x="138198" y="44389"/>
                </a:cubicBezTo>
                <a:lnTo>
                  <a:pt x="120442" y="26633"/>
                </a:lnTo>
                <a:cubicBezTo>
                  <a:pt x="117483" y="17755"/>
                  <a:pt x="120923" y="0"/>
                  <a:pt x="111565" y="0"/>
                </a:cubicBezTo>
                <a:cubicBezTo>
                  <a:pt x="102207" y="0"/>
                  <a:pt x="105258" y="17635"/>
                  <a:pt x="102687" y="26633"/>
                </a:cubicBezTo>
                <a:cubicBezTo>
                  <a:pt x="80384" y="104691"/>
                  <a:pt x="106223" y="24900"/>
                  <a:pt x="84932" y="88777"/>
                </a:cubicBezTo>
                <a:cubicBezTo>
                  <a:pt x="87891" y="142043"/>
                  <a:pt x="86758" y="195695"/>
                  <a:pt x="93809" y="248575"/>
                </a:cubicBezTo>
                <a:cubicBezTo>
                  <a:pt x="95046" y="257851"/>
                  <a:pt x="97496" y="229728"/>
                  <a:pt x="102687" y="221942"/>
                </a:cubicBezTo>
                <a:cubicBezTo>
                  <a:pt x="109651" y="211496"/>
                  <a:pt x="118874" y="202273"/>
                  <a:pt x="129320" y="195309"/>
                </a:cubicBezTo>
                <a:cubicBezTo>
                  <a:pt x="137106" y="190118"/>
                  <a:pt x="147075" y="189390"/>
                  <a:pt x="155953" y="186431"/>
                </a:cubicBezTo>
                <a:cubicBezTo>
                  <a:pt x="191316" y="133386"/>
                  <a:pt x="152695" y="179508"/>
                  <a:pt x="200341" y="150921"/>
                </a:cubicBezTo>
                <a:cubicBezTo>
                  <a:pt x="207518" y="146615"/>
                  <a:pt x="211561" y="138394"/>
                  <a:pt x="218097" y="133165"/>
                </a:cubicBezTo>
                <a:cubicBezTo>
                  <a:pt x="226429" y="126500"/>
                  <a:pt x="235852" y="121328"/>
                  <a:pt x="244730" y="115410"/>
                </a:cubicBezTo>
                <a:cubicBezTo>
                  <a:pt x="254454" y="86236"/>
                  <a:pt x="264465" y="70047"/>
                  <a:pt x="244730" y="35511"/>
                </a:cubicBezTo>
                <a:cubicBezTo>
                  <a:pt x="239122" y="25697"/>
                  <a:pt x="241770" y="47348"/>
                  <a:pt x="226974" y="53266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1741864">
            <a:off x="1604620" y="889995"/>
            <a:ext cx="700954" cy="712981"/>
          </a:xfrm>
          <a:custGeom>
            <a:avLst/>
            <a:gdLst>
              <a:gd name="connsiteX0" fmla="*/ 382744 w 409377"/>
              <a:gd name="connsiteY0" fmla="*/ 35511 h 379444"/>
              <a:gd name="connsiteX1" fmla="*/ 231824 w 409377"/>
              <a:gd name="connsiteY1" fmla="*/ 106533 h 379444"/>
              <a:gd name="connsiteX2" fmla="*/ 196313 w 409377"/>
              <a:gd name="connsiteY2" fmla="*/ 124288 h 379444"/>
              <a:gd name="connsiteX3" fmla="*/ 134169 w 409377"/>
              <a:gd name="connsiteY3" fmla="*/ 133166 h 379444"/>
              <a:gd name="connsiteX4" fmla="*/ 98659 w 409377"/>
              <a:gd name="connsiteY4" fmla="*/ 150921 h 379444"/>
              <a:gd name="connsiteX5" fmla="*/ 45393 w 409377"/>
              <a:gd name="connsiteY5" fmla="*/ 168676 h 379444"/>
              <a:gd name="connsiteX6" fmla="*/ 116414 w 409377"/>
              <a:gd name="connsiteY6" fmla="*/ 204187 h 379444"/>
              <a:gd name="connsiteX7" fmla="*/ 160802 w 409377"/>
              <a:gd name="connsiteY7" fmla="*/ 213065 h 379444"/>
              <a:gd name="connsiteX8" fmla="*/ 187435 w 409377"/>
              <a:gd name="connsiteY8" fmla="*/ 230820 h 379444"/>
              <a:gd name="connsiteX9" fmla="*/ 222946 w 409377"/>
              <a:gd name="connsiteY9" fmla="*/ 239698 h 379444"/>
              <a:gd name="connsiteX10" fmla="*/ 285090 w 409377"/>
              <a:gd name="connsiteY10" fmla="*/ 257453 h 379444"/>
              <a:gd name="connsiteX11" fmla="*/ 356111 w 409377"/>
              <a:gd name="connsiteY11" fmla="*/ 275208 h 379444"/>
              <a:gd name="connsiteX12" fmla="*/ 329478 w 409377"/>
              <a:gd name="connsiteY12" fmla="*/ 195309 h 379444"/>
              <a:gd name="connsiteX13" fmla="*/ 293968 w 409377"/>
              <a:gd name="connsiteY13" fmla="*/ 150921 h 379444"/>
              <a:gd name="connsiteX14" fmla="*/ 276212 w 409377"/>
              <a:gd name="connsiteY14" fmla="*/ 133166 h 379444"/>
              <a:gd name="connsiteX15" fmla="*/ 258457 w 409377"/>
              <a:gd name="connsiteY15" fmla="*/ 106533 h 379444"/>
              <a:gd name="connsiteX16" fmla="*/ 196313 w 409377"/>
              <a:gd name="connsiteY16" fmla="*/ 44389 h 379444"/>
              <a:gd name="connsiteX17" fmla="*/ 160802 w 409377"/>
              <a:gd name="connsiteY17" fmla="*/ 0 h 379444"/>
              <a:gd name="connsiteX18" fmla="*/ 169680 w 409377"/>
              <a:gd name="connsiteY18" fmla="*/ 266331 h 379444"/>
              <a:gd name="connsiteX19" fmla="*/ 214069 w 409377"/>
              <a:gd name="connsiteY19" fmla="*/ 346230 h 379444"/>
              <a:gd name="connsiteX20" fmla="*/ 249579 w 409377"/>
              <a:gd name="connsiteY20" fmla="*/ 301841 h 379444"/>
              <a:gd name="connsiteX21" fmla="*/ 267335 w 409377"/>
              <a:gd name="connsiteY21" fmla="*/ 284086 h 379444"/>
              <a:gd name="connsiteX22" fmla="*/ 285090 w 409377"/>
              <a:gd name="connsiteY22" fmla="*/ 213065 h 379444"/>
              <a:gd name="connsiteX23" fmla="*/ 320601 w 409377"/>
              <a:gd name="connsiteY23" fmla="*/ 177554 h 379444"/>
              <a:gd name="connsiteX24" fmla="*/ 347234 w 409377"/>
              <a:gd name="connsiteY24" fmla="*/ 124288 h 379444"/>
              <a:gd name="connsiteX25" fmla="*/ 356111 w 409377"/>
              <a:gd name="connsiteY25" fmla="*/ 97655 h 379444"/>
              <a:gd name="connsiteX26" fmla="*/ 391622 w 409377"/>
              <a:gd name="connsiteY26" fmla="*/ 53267 h 379444"/>
              <a:gd name="connsiteX27" fmla="*/ 382744 w 409377"/>
              <a:gd name="connsiteY27" fmla="*/ 35511 h 3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9377" h="379444">
                <a:moveTo>
                  <a:pt x="382744" y="35511"/>
                </a:moveTo>
                <a:cubicBezTo>
                  <a:pt x="356111" y="44389"/>
                  <a:pt x="352614" y="46139"/>
                  <a:pt x="231824" y="106533"/>
                </a:cubicBezTo>
                <a:cubicBezTo>
                  <a:pt x="219987" y="112451"/>
                  <a:pt x="209414" y="122416"/>
                  <a:pt x="196313" y="124288"/>
                </a:cubicBezTo>
                <a:lnTo>
                  <a:pt x="134169" y="133166"/>
                </a:lnTo>
                <a:cubicBezTo>
                  <a:pt x="122332" y="139084"/>
                  <a:pt x="110946" y="146006"/>
                  <a:pt x="98659" y="150921"/>
                </a:cubicBezTo>
                <a:cubicBezTo>
                  <a:pt x="81282" y="157872"/>
                  <a:pt x="45393" y="168676"/>
                  <a:pt x="45393" y="168676"/>
                </a:cubicBezTo>
                <a:cubicBezTo>
                  <a:pt x="153922" y="195810"/>
                  <a:pt x="0" y="152447"/>
                  <a:pt x="116414" y="204187"/>
                </a:cubicBezTo>
                <a:cubicBezTo>
                  <a:pt x="130203" y="210315"/>
                  <a:pt x="146006" y="210106"/>
                  <a:pt x="160802" y="213065"/>
                </a:cubicBezTo>
                <a:cubicBezTo>
                  <a:pt x="169680" y="218983"/>
                  <a:pt x="177628" y="226617"/>
                  <a:pt x="187435" y="230820"/>
                </a:cubicBezTo>
                <a:cubicBezTo>
                  <a:pt x="198650" y="235626"/>
                  <a:pt x="211175" y="236488"/>
                  <a:pt x="222946" y="239698"/>
                </a:cubicBezTo>
                <a:cubicBezTo>
                  <a:pt x="243730" y="245366"/>
                  <a:pt x="264274" y="251902"/>
                  <a:pt x="285090" y="257453"/>
                </a:cubicBezTo>
                <a:cubicBezTo>
                  <a:pt x="308668" y="263740"/>
                  <a:pt x="356111" y="275208"/>
                  <a:pt x="356111" y="275208"/>
                </a:cubicBezTo>
                <a:cubicBezTo>
                  <a:pt x="370687" y="231480"/>
                  <a:pt x="372574" y="249179"/>
                  <a:pt x="329478" y="195309"/>
                </a:cubicBezTo>
                <a:cubicBezTo>
                  <a:pt x="317641" y="180513"/>
                  <a:pt x="306299" y="165307"/>
                  <a:pt x="293968" y="150921"/>
                </a:cubicBezTo>
                <a:cubicBezTo>
                  <a:pt x="288521" y="144566"/>
                  <a:pt x="281441" y="139702"/>
                  <a:pt x="276212" y="133166"/>
                </a:cubicBezTo>
                <a:cubicBezTo>
                  <a:pt x="269547" y="124835"/>
                  <a:pt x="265595" y="114464"/>
                  <a:pt x="258457" y="106533"/>
                </a:cubicBezTo>
                <a:cubicBezTo>
                  <a:pt x="238860" y="84758"/>
                  <a:pt x="212563" y="68764"/>
                  <a:pt x="196313" y="44389"/>
                </a:cubicBezTo>
                <a:cubicBezTo>
                  <a:pt x="173915" y="10791"/>
                  <a:pt x="186103" y="25301"/>
                  <a:pt x="160802" y="0"/>
                </a:cubicBezTo>
                <a:cubicBezTo>
                  <a:pt x="163761" y="88777"/>
                  <a:pt x="165352" y="177610"/>
                  <a:pt x="169680" y="266331"/>
                </a:cubicBezTo>
                <a:cubicBezTo>
                  <a:pt x="175198" y="379444"/>
                  <a:pt x="151169" y="377679"/>
                  <a:pt x="214069" y="346230"/>
                </a:cubicBezTo>
                <a:cubicBezTo>
                  <a:pt x="256948" y="303349"/>
                  <a:pt x="204772" y="357849"/>
                  <a:pt x="249579" y="301841"/>
                </a:cubicBezTo>
                <a:cubicBezTo>
                  <a:pt x="254808" y="295305"/>
                  <a:pt x="261416" y="290004"/>
                  <a:pt x="267335" y="284086"/>
                </a:cubicBezTo>
                <a:cubicBezTo>
                  <a:pt x="268267" y="279427"/>
                  <a:pt x="277506" y="223683"/>
                  <a:pt x="285090" y="213065"/>
                </a:cubicBezTo>
                <a:cubicBezTo>
                  <a:pt x="294820" y="199443"/>
                  <a:pt x="320601" y="177554"/>
                  <a:pt x="320601" y="177554"/>
                </a:cubicBezTo>
                <a:cubicBezTo>
                  <a:pt x="342913" y="110612"/>
                  <a:pt x="312815" y="193126"/>
                  <a:pt x="347234" y="124288"/>
                </a:cubicBezTo>
                <a:cubicBezTo>
                  <a:pt x="351419" y="115918"/>
                  <a:pt x="351296" y="105679"/>
                  <a:pt x="356111" y="97655"/>
                </a:cubicBezTo>
                <a:cubicBezTo>
                  <a:pt x="380568" y="56894"/>
                  <a:pt x="370300" y="106574"/>
                  <a:pt x="391622" y="53267"/>
                </a:cubicBezTo>
                <a:cubicBezTo>
                  <a:pt x="393820" y="47772"/>
                  <a:pt x="409377" y="26633"/>
                  <a:pt x="382744" y="3551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27849" y="1126284"/>
            <a:ext cx="511703" cy="502516"/>
          </a:xfrm>
          <a:custGeom>
            <a:avLst/>
            <a:gdLst>
              <a:gd name="connsiteX0" fmla="*/ 226974 w 264465"/>
              <a:gd name="connsiteY0" fmla="*/ 53266 h 257851"/>
              <a:gd name="connsiteX1" fmla="*/ 155953 w 264465"/>
              <a:gd name="connsiteY1" fmla="*/ 71022 h 257851"/>
              <a:gd name="connsiteX2" fmla="*/ 129320 w 264465"/>
              <a:gd name="connsiteY2" fmla="*/ 79899 h 257851"/>
              <a:gd name="connsiteX3" fmla="*/ 93809 w 264465"/>
              <a:gd name="connsiteY3" fmla="*/ 88777 h 257851"/>
              <a:gd name="connsiteX4" fmla="*/ 67176 w 264465"/>
              <a:gd name="connsiteY4" fmla="*/ 106532 h 257851"/>
              <a:gd name="connsiteX5" fmla="*/ 5033 w 264465"/>
              <a:gd name="connsiteY5" fmla="*/ 115410 h 257851"/>
              <a:gd name="connsiteX6" fmla="*/ 93809 w 264465"/>
              <a:gd name="connsiteY6" fmla="*/ 159798 h 257851"/>
              <a:gd name="connsiteX7" fmla="*/ 120442 w 264465"/>
              <a:gd name="connsiteY7" fmla="*/ 177554 h 257851"/>
              <a:gd name="connsiteX8" fmla="*/ 147075 w 264465"/>
              <a:gd name="connsiteY8" fmla="*/ 186431 h 257851"/>
              <a:gd name="connsiteX9" fmla="*/ 164831 w 264465"/>
              <a:gd name="connsiteY9" fmla="*/ 204187 h 257851"/>
              <a:gd name="connsiteX10" fmla="*/ 218097 w 264465"/>
              <a:gd name="connsiteY10" fmla="*/ 221942 h 257851"/>
              <a:gd name="connsiteX11" fmla="*/ 244730 w 264465"/>
              <a:gd name="connsiteY11" fmla="*/ 230820 h 257851"/>
              <a:gd name="connsiteX12" fmla="*/ 235852 w 264465"/>
              <a:gd name="connsiteY12" fmla="*/ 195309 h 257851"/>
              <a:gd name="connsiteX13" fmla="*/ 200341 w 264465"/>
              <a:gd name="connsiteY13" fmla="*/ 150921 h 257851"/>
              <a:gd name="connsiteX14" fmla="*/ 155953 w 264465"/>
              <a:gd name="connsiteY14" fmla="*/ 97655 h 257851"/>
              <a:gd name="connsiteX15" fmla="*/ 138198 w 264465"/>
              <a:gd name="connsiteY15" fmla="*/ 44389 h 257851"/>
              <a:gd name="connsiteX16" fmla="*/ 120442 w 264465"/>
              <a:gd name="connsiteY16" fmla="*/ 26633 h 257851"/>
              <a:gd name="connsiteX17" fmla="*/ 111565 w 264465"/>
              <a:gd name="connsiteY17" fmla="*/ 0 h 257851"/>
              <a:gd name="connsiteX18" fmla="*/ 102687 w 264465"/>
              <a:gd name="connsiteY18" fmla="*/ 26633 h 257851"/>
              <a:gd name="connsiteX19" fmla="*/ 84932 w 264465"/>
              <a:gd name="connsiteY19" fmla="*/ 88777 h 257851"/>
              <a:gd name="connsiteX20" fmla="*/ 93809 w 264465"/>
              <a:gd name="connsiteY20" fmla="*/ 248575 h 257851"/>
              <a:gd name="connsiteX21" fmla="*/ 102687 w 264465"/>
              <a:gd name="connsiteY21" fmla="*/ 221942 h 257851"/>
              <a:gd name="connsiteX22" fmla="*/ 129320 w 264465"/>
              <a:gd name="connsiteY22" fmla="*/ 195309 h 257851"/>
              <a:gd name="connsiteX23" fmla="*/ 155953 w 264465"/>
              <a:gd name="connsiteY23" fmla="*/ 186431 h 257851"/>
              <a:gd name="connsiteX24" fmla="*/ 200341 w 264465"/>
              <a:gd name="connsiteY24" fmla="*/ 150921 h 257851"/>
              <a:gd name="connsiteX25" fmla="*/ 218097 w 264465"/>
              <a:gd name="connsiteY25" fmla="*/ 133165 h 257851"/>
              <a:gd name="connsiteX26" fmla="*/ 244730 w 264465"/>
              <a:gd name="connsiteY26" fmla="*/ 115410 h 257851"/>
              <a:gd name="connsiteX27" fmla="*/ 244730 w 264465"/>
              <a:gd name="connsiteY27" fmla="*/ 35511 h 257851"/>
              <a:gd name="connsiteX28" fmla="*/ 226974 w 264465"/>
              <a:gd name="connsiteY28" fmla="*/ 53266 h 2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465" h="257851">
                <a:moveTo>
                  <a:pt x="226974" y="53266"/>
                </a:moveTo>
                <a:cubicBezTo>
                  <a:pt x="212178" y="59185"/>
                  <a:pt x="179495" y="64601"/>
                  <a:pt x="155953" y="71022"/>
                </a:cubicBezTo>
                <a:cubicBezTo>
                  <a:pt x="146925" y="73484"/>
                  <a:pt x="138318" y="77328"/>
                  <a:pt x="129320" y="79899"/>
                </a:cubicBezTo>
                <a:cubicBezTo>
                  <a:pt x="117588" y="83251"/>
                  <a:pt x="105646" y="85818"/>
                  <a:pt x="93809" y="88777"/>
                </a:cubicBezTo>
                <a:cubicBezTo>
                  <a:pt x="84931" y="94695"/>
                  <a:pt x="77396" y="103466"/>
                  <a:pt x="67176" y="106532"/>
                </a:cubicBezTo>
                <a:cubicBezTo>
                  <a:pt x="47134" y="112545"/>
                  <a:pt x="9136" y="94892"/>
                  <a:pt x="5033" y="115410"/>
                </a:cubicBezTo>
                <a:cubicBezTo>
                  <a:pt x="0" y="140577"/>
                  <a:pt x="76734" y="155529"/>
                  <a:pt x="93809" y="159798"/>
                </a:cubicBezTo>
                <a:cubicBezTo>
                  <a:pt x="102687" y="165717"/>
                  <a:pt x="110899" y="172782"/>
                  <a:pt x="120442" y="177554"/>
                </a:cubicBezTo>
                <a:cubicBezTo>
                  <a:pt x="128812" y="181739"/>
                  <a:pt x="139051" y="181616"/>
                  <a:pt x="147075" y="186431"/>
                </a:cubicBezTo>
                <a:cubicBezTo>
                  <a:pt x="154252" y="190737"/>
                  <a:pt x="157344" y="200444"/>
                  <a:pt x="164831" y="204187"/>
                </a:cubicBezTo>
                <a:cubicBezTo>
                  <a:pt x="181571" y="212557"/>
                  <a:pt x="200342" y="216024"/>
                  <a:pt x="218097" y="221942"/>
                </a:cubicBezTo>
                <a:lnTo>
                  <a:pt x="244730" y="230820"/>
                </a:lnTo>
                <a:cubicBezTo>
                  <a:pt x="241771" y="218983"/>
                  <a:pt x="240658" y="206524"/>
                  <a:pt x="235852" y="195309"/>
                </a:cubicBezTo>
                <a:cubicBezTo>
                  <a:pt x="227452" y="175709"/>
                  <a:pt x="214661" y="165240"/>
                  <a:pt x="200341" y="150921"/>
                </a:cubicBezTo>
                <a:cubicBezTo>
                  <a:pt x="173191" y="69463"/>
                  <a:pt x="220446" y="194394"/>
                  <a:pt x="155953" y="97655"/>
                </a:cubicBezTo>
                <a:cubicBezTo>
                  <a:pt x="145571" y="82083"/>
                  <a:pt x="151432" y="57623"/>
                  <a:pt x="138198" y="44389"/>
                </a:cubicBezTo>
                <a:lnTo>
                  <a:pt x="120442" y="26633"/>
                </a:lnTo>
                <a:cubicBezTo>
                  <a:pt x="117483" y="17755"/>
                  <a:pt x="120923" y="0"/>
                  <a:pt x="111565" y="0"/>
                </a:cubicBezTo>
                <a:cubicBezTo>
                  <a:pt x="102207" y="0"/>
                  <a:pt x="105258" y="17635"/>
                  <a:pt x="102687" y="26633"/>
                </a:cubicBezTo>
                <a:cubicBezTo>
                  <a:pt x="80384" y="104691"/>
                  <a:pt x="106223" y="24900"/>
                  <a:pt x="84932" y="88777"/>
                </a:cubicBezTo>
                <a:cubicBezTo>
                  <a:pt x="87891" y="142043"/>
                  <a:pt x="86758" y="195695"/>
                  <a:pt x="93809" y="248575"/>
                </a:cubicBezTo>
                <a:cubicBezTo>
                  <a:pt x="95046" y="257851"/>
                  <a:pt x="97496" y="229728"/>
                  <a:pt x="102687" y="221942"/>
                </a:cubicBezTo>
                <a:cubicBezTo>
                  <a:pt x="109651" y="211496"/>
                  <a:pt x="118874" y="202273"/>
                  <a:pt x="129320" y="195309"/>
                </a:cubicBezTo>
                <a:cubicBezTo>
                  <a:pt x="137106" y="190118"/>
                  <a:pt x="147075" y="189390"/>
                  <a:pt x="155953" y="186431"/>
                </a:cubicBezTo>
                <a:cubicBezTo>
                  <a:pt x="191316" y="133386"/>
                  <a:pt x="152695" y="179508"/>
                  <a:pt x="200341" y="150921"/>
                </a:cubicBezTo>
                <a:cubicBezTo>
                  <a:pt x="207518" y="146615"/>
                  <a:pt x="211561" y="138394"/>
                  <a:pt x="218097" y="133165"/>
                </a:cubicBezTo>
                <a:cubicBezTo>
                  <a:pt x="226429" y="126500"/>
                  <a:pt x="235852" y="121328"/>
                  <a:pt x="244730" y="115410"/>
                </a:cubicBezTo>
                <a:cubicBezTo>
                  <a:pt x="254454" y="86236"/>
                  <a:pt x="264465" y="70047"/>
                  <a:pt x="244730" y="35511"/>
                </a:cubicBezTo>
                <a:cubicBezTo>
                  <a:pt x="239122" y="25697"/>
                  <a:pt x="241770" y="47348"/>
                  <a:pt x="226974" y="53266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삼성컴퓨터\Downloads\SAM_093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2" y="1268760"/>
            <a:ext cx="2173216" cy="14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969" y="1844824"/>
            <a:ext cx="496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아오리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사과를 얇게 썰어 소금에 절여 놓는다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3075" name="Picture 3" descr="C:\Users\삼성컴퓨터\Downloads\SAM_0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" y="2996952"/>
            <a:ext cx="2246673" cy="14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1126" y="3645024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양파도 얇게 썰어 얼음물에 담가놓는다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3077" name="Picture 5" descr="C:\Users\삼성컴퓨터\Downloads\SAM_0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9" y="4838973"/>
            <a:ext cx="2205142" cy="14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287" y="537321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절여 놓은 사과에 고춧가루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오미자 엑기스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설탕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참기름 조금을 넣고 버무린다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 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5415217" y="4293096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5387974" y="2688504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2</a:t>
            </a:r>
          </a:p>
        </p:txBody>
      </p:sp>
      <p:sp>
        <p:nvSpPr>
          <p:cNvPr id="22" name="갈매기형 수장 21"/>
          <p:cNvSpPr/>
          <p:nvPr/>
        </p:nvSpPr>
        <p:spPr>
          <a:xfrm>
            <a:off x="3275856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18864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사과언니의 새빨간 유혹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3779912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4211960" y="188640"/>
            <a:ext cx="360040" cy="4320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삼성컴퓨터\Downloads\SAM_0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8" y="3027579"/>
            <a:ext cx="2319498" cy="15465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101" name="Picture 5" descr="C:\Users\삼성컴퓨터\Downloads\SAM_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7" y="1069449"/>
            <a:ext cx="2448357" cy="16325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203848" y="1774557"/>
            <a:ext cx="542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양파를 얼음물에서 건져낸 후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식초와 설탕 조금을</a:t>
            </a:r>
            <a:endParaRPr lang="en-US" altLang="ko-KR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넣어 버무린다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879" y="3506829"/>
            <a:ext cx="5474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고추장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간장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식초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매실 엑기스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물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엿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간 복숭아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</a:t>
            </a: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다진 마늘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다진 청양고추를 넣고 섞어 양념장을 </a:t>
            </a:r>
            <a:endParaRPr lang="en-US" altLang="ko-KR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만든다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 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4102" name="Picture 6" descr="C:\Users\삼성컴퓨터\Downloads\SAM_0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8" y="4790199"/>
            <a:ext cx="2386285" cy="159112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3419872" y="5645003"/>
            <a:ext cx="535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사과 소면을 삶아 찬물에 행군 후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그릇에 놓는다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5348074" y="1124744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364088" y="2773975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5425622" y="4718191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2</a:t>
            </a:r>
          </a:p>
        </p:txBody>
      </p:sp>
      <p:sp>
        <p:nvSpPr>
          <p:cNvPr id="19" name="갈매기형 수장 18"/>
          <p:cNvSpPr/>
          <p:nvPr/>
        </p:nvSpPr>
        <p:spPr>
          <a:xfrm>
            <a:off x="3275856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3779912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211960" y="188640"/>
            <a:ext cx="360040" cy="4320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18864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사과언니의 새빨간 유혹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4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삼성컴퓨터\Downloads\SAM_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5" y="3392428"/>
            <a:ext cx="3663546" cy="24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630541"/>
            <a:ext cx="627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소면 위에 양파 무침과 사과무침을 올린 후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양념장을 넣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고</a:t>
            </a:r>
            <a:endParaRPr lang="en-US" altLang="ko-KR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깨를 뿌린다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4352358" y="980728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4355976" y="2636912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4" name="Picture 4" descr="C:\Users\삼성컴퓨터\Downloads\SAM_0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2320"/>
            <a:ext cx="3693700" cy="24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2</a:t>
            </a:r>
          </a:p>
        </p:txBody>
      </p:sp>
      <p:sp>
        <p:nvSpPr>
          <p:cNvPr id="19" name="갈매기형 수장 18"/>
          <p:cNvSpPr/>
          <p:nvPr/>
        </p:nvSpPr>
        <p:spPr>
          <a:xfrm>
            <a:off x="3275856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3779912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4211960" y="188640"/>
            <a:ext cx="360040" cy="4320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18864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사과언니의 새빨간 유혹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4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삼성컴퓨터\Downloads\SAM_0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12447" cy="51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사각형 설명선 4"/>
          <p:cNvSpPr/>
          <p:nvPr/>
        </p:nvSpPr>
        <p:spPr>
          <a:xfrm>
            <a:off x="5292080" y="260648"/>
            <a:ext cx="3384376" cy="1872208"/>
          </a:xfrm>
          <a:prstGeom prst="wedgeRoundRectCallout">
            <a:avLst>
              <a:gd name="adj1" fmla="val 891"/>
              <a:gd name="adj2" fmla="val 747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주 요리</a:t>
            </a:r>
            <a:r>
              <a:rPr lang="en-US" altLang="ko-KR" sz="4400" dirty="0" smtClean="0"/>
              <a:t>! </a:t>
            </a:r>
            <a:r>
              <a:rPr lang="ko-KR" altLang="en-US" sz="4400" dirty="0" smtClean="0"/>
              <a:t>완 성</a:t>
            </a:r>
            <a:endParaRPr lang="ko-KR" altLang="en-US" sz="4400" dirty="0"/>
          </a:p>
        </p:txBody>
      </p:sp>
      <p:sp>
        <p:nvSpPr>
          <p:cNvPr id="6" name="직사각형 5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2</a:t>
            </a:r>
          </a:p>
        </p:txBody>
      </p:sp>
      <p:sp>
        <p:nvSpPr>
          <p:cNvPr id="8" name="자유형 7"/>
          <p:cNvSpPr/>
          <p:nvPr/>
        </p:nvSpPr>
        <p:spPr>
          <a:xfrm>
            <a:off x="7020272" y="548680"/>
            <a:ext cx="302771" cy="257851"/>
          </a:xfrm>
          <a:custGeom>
            <a:avLst/>
            <a:gdLst>
              <a:gd name="connsiteX0" fmla="*/ 226974 w 264465"/>
              <a:gd name="connsiteY0" fmla="*/ 53266 h 257851"/>
              <a:gd name="connsiteX1" fmla="*/ 155953 w 264465"/>
              <a:gd name="connsiteY1" fmla="*/ 71022 h 257851"/>
              <a:gd name="connsiteX2" fmla="*/ 129320 w 264465"/>
              <a:gd name="connsiteY2" fmla="*/ 79899 h 257851"/>
              <a:gd name="connsiteX3" fmla="*/ 93809 w 264465"/>
              <a:gd name="connsiteY3" fmla="*/ 88777 h 257851"/>
              <a:gd name="connsiteX4" fmla="*/ 67176 w 264465"/>
              <a:gd name="connsiteY4" fmla="*/ 106532 h 257851"/>
              <a:gd name="connsiteX5" fmla="*/ 5033 w 264465"/>
              <a:gd name="connsiteY5" fmla="*/ 115410 h 257851"/>
              <a:gd name="connsiteX6" fmla="*/ 93809 w 264465"/>
              <a:gd name="connsiteY6" fmla="*/ 159798 h 257851"/>
              <a:gd name="connsiteX7" fmla="*/ 120442 w 264465"/>
              <a:gd name="connsiteY7" fmla="*/ 177554 h 257851"/>
              <a:gd name="connsiteX8" fmla="*/ 147075 w 264465"/>
              <a:gd name="connsiteY8" fmla="*/ 186431 h 257851"/>
              <a:gd name="connsiteX9" fmla="*/ 164831 w 264465"/>
              <a:gd name="connsiteY9" fmla="*/ 204187 h 257851"/>
              <a:gd name="connsiteX10" fmla="*/ 218097 w 264465"/>
              <a:gd name="connsiteY10" fmla="*/ 221942 h 257851"/>
              <a:gd name="connsiteX11" fmla="*/ 244730 w 264465"/>
              <a:gd name="connsiteY11" fmla="*/ 230820 h 257851"/>
              <a:gd name="connsiteX12" fmla="*/ 235852 w 264465"/>
              <a:gd name="connsiteY12" fmla="*/ 195309 h 257851"/>
              <a:gd name="connsiteX13" fmla="*/ 200341 w 264465"/>
              <a:gd name="connsiteY13" fmla="*/ 150921 h 257851"/>
              <a:gd name="connsiteX14" fmla="*/ 155953 w 264465"/>
              <a:gd name="connsiteY14" fmla="*/ 97655 h 257851"/>
              <a:gd name="connsiteX15" fmla="*/ 138198 w 264465"/>
              <a:gd name="connsiteY15" fmla="*/ 44389 h 257851"/>
              <a:gd name="connsiteX16" fmla="*/ 120442 w 264465"/>
              <a:gd name="connsiteY16" fmla="*/ 26633 h 257851"/>
              <a:gd name="connsiteX17" fmla="*/ 111565 w 264465"/>
              <a:gd name="connsiteY17" fmla="*/ 0 h 257851"/>
              <a:gd name="connsiteX18" fmla="*/ 102687 w 264465"/>
              <a:gd name="connsiteY18" fmla="*/ 26633 h 257851"/>
              <a:gd name="connsiteX19" fmla="*/ 84932 w 264465"/>
              <a:gd name="connsiteY19" fmla="*/ 88777 h 257851"/>
              <a:gd name="connsiteX20" fmla="*/ 93809 w 264465"/>
              <a:gd name="connsiteY20" fmla="*/ 248575 h 257851"/>
              <a:gd name="connsiteX21" fmla="*/ 102687 w 264465"/>
              <a:gd name="connsiteY21" fmla="*/ 221942 h 257851"/>
              <a:gd name="connsiteX22" fmla="*/ 129320 w 264465"/>
              <a:gd name="connsiteY22" fmla="*/ 195309 h 257851"/>
              <a:gd name="connsiteX23" fmla="*/ 155953 w 264465"/>
              <a:gd name="connsiteY23" fmla="*/ 186431 h 257851"/>
              <a:gd name="connsiteX24" fmla="*/ 200341 w 264465"/>
              <a:gd name="connsiteY24" fmla="*/ 150921 h 257851"/>
              <a:gd name="connsiteX25" fmla="*/ 218097 w 264465"/>
              <a:gd name="connsiteY25" fmla="*/ 133165 h 257851"/>
              <a:gd name="connsiteX26" fmla="*/ 244730 w 264465"/>
              <a:gd name="connsiteY26" fmla="*/ 115410 h 257851"/>
              <a:gd name="connsiteX27" fmla="*/ 244730 w 264465"/>
              <a:gd name="connsiteY27" fmla="*/ 35511 h 257851"/>
              <a:gd name="connsiteX28" fmla="*/ 226974 w 264465"/>
              <a:gd name="connsiteY28" fmla="*/ 53266 h 2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465" h="257851">
                <a:moveTo>
                  <a:pt x="226974" y="53266"/>
                </a:moveTo>
                <a:cubicBezTo>
                  <a:pt x="212178" y="59185"/>
                  <a:pt x="179495" y="64601"/>
                  <a:pt x="155953" y="71022"/>
                </a:cubicBezTo>
                <a:cubicBezTo>
                  <a:pt x="146925" y="73484"/>
                  <a:pt x="138318" y="77328"/>
                  <a:pt x="129320" y="79899"/>
                </a:cubicBezTo>
                <a:cubicBezTo>
                  <a:pt x="117588" y="83251"/>
                  <a:pt x="105646" y="85818"/>
                  <a:pt x="93809" y="88777"/>
                </a:cubicBezTo>
                <a:cubicBezTo>
                  <a:pt x="84931" y="94695"/>
                  <a:pt x="77396" y="103466"/>
                  <a:pt x="67176" y="106532"/>
                </a:cubicBezTo>
                <a:cubicBezTo>
                  <a:pt x="47134" y="112545"/>
                  <a:pt x="9136" y="94892"/>
                  <a:pt x="5033" y="115410"/>
                </a:cubicBezTo>
                <a:cubicBezTo>
                  <a:pt x="0" y="140577"/>
                  <a:pt x="76734" y="155529"/>
                  <a:pt x="93809" y="159798"/>
                </a:cubicBezTo>
                <a:cubicBezTo>
                  <a:pt x="102687" y="165717"/>
                  <a:pt x="110899" y="172782"/>
                  <a:pt x="120442" y="177554"/>
                </a:cubicBezTo>
                <a:cubicBezTo>
                  <a:pt x="128812" y="181739"/>
                  <a:pt x="139051" y="181616"/>
                  <a:pt x="147075" y="186431"/>
                </a:cubicBezTo>
                <a:cubicBezTo>
                  <a:pt x="154252" y="190737"/>
                  <a:pt x="157344" y="200444"/>
                  <a:pt x="164831" y="204187"/>
                </a:cubicBezTo>
                <a:cubicBezTo>
                  <a:pt x="181571" y="212557"/>
                  <a:pt x="200342" y="216024"/>
                  <a:pt x="218097" y="221942"/>
                </a:cubicBezTo>
                <a:lnTo>
                  <a:pt x="244730" y="230820"/>
                </a:lnTo>
                <a:cubicBezTo>
                  <a:pt x="241771" y="218983"/>
                  <a:pt x="240658" y="206524"/>
                  <a:pt x="235852" y="195309"/>
                </a:cubicBezTo>
                <a:cubicBezTo>
                  <a:pt x="227452" y="175709"/>
                  <a:pt x="214661" y="165240"/>
                  <a:pt x="200341" y="150921"/>
                </a:cubicBezTo>
                <a:cubicBezTo>
                  <a:pt x="173191" y="69463"/>
                  <a:pt x="220446" y="194394"/>
                  <a:pt x="155953" y="97655"/>
                </a:cubicBezTo>
                <a:cubicBezTo>
                  <a:pt x="145571" y="82083"/>
                  <a:pt x="151432" y="57623"/>
                  <a:pt x="138198" y="44389"/>
                </a:cubicBezTo>
                <a:lnTo>
                  <a:pt x="120442" y="26633"/>
                </a:lnTo>
                <a:cubicBezTo>
                  <a:pt x="117483" y="17755"/>
                  <a:pt x="120923" y="0"/>
                  <a:pt x="111565" y="0"/>
                </a:cubicBezTo>
                <a:cubicBezTo>
                  <a:pt x="102207" y="0"/>
                  <a:pt x="105258" y="17635"/>
                  <a:pt x="102687" y="26633"/>
                </a:cubicBezTo>
                <a:cubicBezTo>
                  <a:pt x="80384" y="104691"/>
                  <a:pt x="106223" y="24900"/>
                  <a:pt x="84932" y="88777"/>
                </a:cubicBezTo>
                <a:cubicBezTo>
                  <a:pt x="87891" y="142043"/>
                  <a:pt x="86758" y="195695"/>
                  <a:pt x="93809" y="248575"/>
                </a:cubicBezTo>
                <a:cubicBezTo>
                  <a:pt x="95046" y="257851"/>
                  <a:pt x="97496" y="229728"/>
                  <a:pt x="102687" y="221942"/>
                </a:cubicBezTo>
                <a:cubicBezTo>
                  <a:pt x="109651" y="211496"/>
                  <a:pt x="118874" y="202273"/>
                  <a:pt x="129320" y="195309"/>
                </a:cubicBezTo>
                <a:cubicBezTo>
                  <a:pt x="137106" y="190118"/>
                  <a:pt x="147075" y="189390"/>
                  <a:pt x="155953" y="186431"/>
                </a:cubicBezTo>
                <a:cubicBezTo>
                  <a:pt x="191316" y="133386"/>
                  <a:pt x="152695" y="179508"/>
                  <a:pt x="200341" y="150921"/>
                </a:cubicBezTo>
                <a:cubicBezTo>
                  <a:pt x="207518" y="146615"/>
                  <a:pt x="211561" y="138394"/>
                  <a:pt x="218097" y="133165"/>
                </a:cubicBezTo>
                <a:cubicBezTo>
                  <a:pt x="226429" y="126500"/>
                  <a:pt x="235852" y="121328"/>
                  <a:pt x="244730" y="115410"/>
                </a:cubicBezTo>
                <a:cubicBezTo>
                  <a:pt x="254454" y="86236"/>
                  <a:pt x="264465" y="70047"/>
                  <a:pt x="244730" y="35511"/>
                </a:cubicBezTo>
                <a:cubicBezTo>
                  <a:pt x="239122" y="25697"/>
                  <a:pt x="241770" y="47348"/>
                  <a:pt x="226974" y="53266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868144" y="1268760"/>
            <a:ext cx="1152128" cy="118616"/>
            <a:chOff x="5868144" y="1268760"/>
            <a:chExt cx="1152128" cy="118616"/>
          </a:xfrm>
        </p:grpSpPr>
        <p:sp>
          <p:nvSpPr>
            <p:cNvPr id="7" name="자유형 6"/>
            <p:cNvSpPr/>
            <p:nvPr/>
          </p:nvSpPr>
          <p:spPr>
            <a:xfrm>
              <a:off x="5868144" y="1268760"/>
              <a:ext cx="1152128" cy="72008"/>
            </a:xfrm>
            <a:custGeom>
              <a:avLst/>
              <a:gdLst>
                <a:gd name="connsiteX0" fmla="*/ 0 w 994299"/>
                <a:gd name="connsiteY0" fmla="*/ 0 h 71021"/>
                <a:gd name="connsiteX1" fmla="*/ 26633 w 994299"/>
                <a:gd name="connsiteY1" fmla="*/ 8878 h 71021"/>
                <a:gd name="connsiteX2" fmla="*/ 230820 w 994299"/>
                <a:gd name="connsiteY2" fmla="*/ 26633 h 71021"/>
                <a:gd name="connsiteX3" fmla="*/ 523783 w 994299"/>
                <a:gd name="connsiteY3" fmla="*/ 44388 h 71021"/>
                <a:gd name="connsiteX4" fmla="*/ 577049 w 994299"/>
                <a:gd name="connsiteY4" fmla="*/ 53266 h 71021"/>
                <a:gd name="connsiteX5" fmla="*/ 781235 w 994299"/>
                <a:gd name="connsiteY5" fmla="*/ 62144 h 71021"/>
                <a:gd name="connsiteX6" fmla="*/ 825624 w 994299"/>
                <a:gd name="connsiteY6" fmla="*/ 71021 h 71021"/>
                <a:gd name="connsiteX7" fmla="*/ 896645 w 994299"/>
                <a:gd name="connsiteY7" fmla="*/ 53266 h 71021"/>
                <a:gd name="connsiteX8" fmla="*/ 994299 w 994299"/>
                <a:gd name="connsiteY8" fmla="*/ 44388 h 7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299" h="71021">
                  <a:moveTo>
                    <a:pt x="0" y="0"/>
                  </a:moveTo>
                  <a:cubicBezTo>
                    <a:pt x="8878" y="2959"/>
                    <a:pt x="17457" y="7043"/>
                    <a:pt x="26633" y="8878"/>
                  </a:cubicBezTo>
                  <a:cubicBezTo>
                    <a:pt x="90389" y="21629"/>
                    <a:pt x="170711" y="22876"/>
                    <a:pt x="230820" y="26633"/>
                  </a:cubicBezTo>
                  <a:cubicBezTo>
                    <a:pt x="344044" y="64376"/>
                    <a:pt x="226045" y="27847"/>
                    <a:pt x="523783" y="44388"/>
                  </a:cubicBezTo>
                  <a:cubicBezTo>
                    <a:pt x="541756" y="45386"/>
                    <a:pt x="559091" y="52027"/>
                    <a:pt x="577049" y="53266"/>
                  </a:cubicBezTo>
                  <a:cubicBezTo>
                    <a:pt x="645014" y="57953"/>
                    <a:pt x="713173" y="59185"/>
                    <a:pt x="781235" y="62144"/>
                  </a:cubicBezTo>
                  <a:cubicBezTo>
                    <a:pt x="796031" y="65103"/>
                    <a:pt x="810535" y="71021"/>
                    <a:pt x="825624" y="71021"/>
                  </a:cubicBezTo>
                  <a:cubicBezTo>
                    <a:pt x="892239" y="71021"/>
                    <a:pt x="847603" y="60272"/>
                    <a:pt x="896645" y="53266"/>
                  </a:cubicBezTo>
                  <a:cubicBezTo>
                    <a:pt x="929002" y="48643"/>
                    <a:pt x="994299" y="44388"/>
                    <a:pt x="994299" y="4438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>
              <a:off x="5868144" y="1315368"/>
              <a:ext cx="1152128" cy="72008"/>
            </a:xfrm>
            <a:custGeom>
              <a:avLst/>
              <a:gdLst>
                <a:gd name="connsiteX0" fmla="*/ 0 w 994299"/>
                <a:gd name="connsiteY0" fmla="*/ 0 h 71021"/>
                <a:gd name="connsiteX1" fmla="*/ 26633 w 994299"/>
                <a:gd name="connsiteY1" fmla="*/ 8878 h 71021"/>
                <a:gd name="connsiteX2" fmla="*/ 230820 w 994299"/>
                <a:gd name="connsiteY2" fmla="*/ 26633 h 71021"/>
                <a:gd name="connsiteX3" fmla="*/ 523783 w 994299"/>
                <a:gd name="connsiteY3" fmla="*/ 44388 h 71021"/>
                <a:gd name="connsiteX4" fmla="*/ 577049 w 994299"/>
                <a:gd name="connsiteY4" fmla="*/ 53266 h 71021"/>
                <a:gd name="connsiteX5" fmla="*/ 781235 w 994299"/>
                <a:gd name="connsiteY5" fmla="*/ 62144 h 71021"/>
                <a:gd name="connsiteX6" fmla="*/ 825624 w 994299"/>
                <a:gd name="connsiteY6" fmla="*/ 71021 h 71021"/>
                <a:gd name="connsiteX7" fmla="*/ 896645 w 994299"/>
                <a:gd name="connsiteY7" fmla="*/ 53266 h 71021"/>
                <a:gd name="connsiteX8" fmla="*/ 994299 w 994299"/>
                <a:gd name="connsiteY8" fmla="*/ 44388 h 7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299" h="71021">
                  <a:moveTo>
                    <a:pt x="0" y="0"/>
                  </a:moveTo>
                  <a:cubicBezTo>
                    <a:pt x="8878" y="2959"/>
                    <a:pt x="17457" y="7043"/>
                    <a:pt x="26633" y="8878"/>
                  </a:cubicBezTo>
                  <a:cubicBezTo>
                    <a:pt x="90389" y="21629"/>
                    <a:pt x="170711" y="22876"/>
                    <a:pt x="230820" y="26633"/>
                  </a:cubicBezTo>
                  <a:cubicBezTo>
                    <a:pt x="344044" y="64376"/>
                    <a:pt x="226045" y="27847"/>
                    <a:pt x="523783" y="44388"/>
                  </a:cubicBezTo>
                  <a:cubicBezTo>
                    <a:pt x="541756" y="45386"/>
                    <a:pt x="559091" y="52027"/>
                    <a:pt x="577049" y="53266"/>
                  </a:cubicBezTo>
                  <a:cubicBezTo>
                    <a:pt x="645014" y="57953"/>
                    <a:pt x="713173" y="59185"/>
                    <a:pt x="781235" y="62144"/>
                  </a:cubicBezTo>
                  <a:cubicBezTo>
                    <a:pt x="796031" y="65103"/>
                    <a:pt x="810535" y="71021"/>
                    <a:pt x="825624" y="71021"/>
                  </a:cubicBezTo>
                  <a:cubicBezTo>
                    <a:pt x="892239" y="71021"/>
                    <a:pt x="847603" y="60272"/>
                    <a:pt x="896645" y="53266"/>
                  </a:cubicBezTo>
                  <a:cubicBezTo>
                    <a:pt x="929002" y="48643"/>
                    <a:pt x="994299" y="44388"/>
                    <a:pt x="994299" y="4438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자유형 10"/>
          <p:cNvSpPr/>
          <p:nvPr/>
        </p:nvSpPr>
        <p:spPr>
          <a:xfrm>
            <a:off x="179512" y="836712"/>
            <a:ext cx="720080" cy="648072"/>
          </a:xfrm>
          <a:custGeom>
            <a:avLst/>
            <a:gdLst>
              <a:gd name="connsiteX0" fmla="*/ 226974 w 264465"/>
              <a:gd name="connsiteY0" fmla="*/ 53266 h 257851"/>
              <a:gd name="connsiteX1" fmla="*/ 155953 w 264465"/>
              <a:gd name="connsiteY1" fmla="*/ 71022 h 257851"/>
              <a:gd name="connsiteX2" fmla="*/ 129320 w 264465"/>
              <a:gd name="connsiteY2" fmla="*/ 79899 h 257851"/>
              <a:gd name="connsiteX3" fmla="*/ 93809 w 264465"/>
              <a:gd name="connsiteY3" fmla="*/ 88777 h 257851"/>
              <a:gd name="connsiteX4" fmla="*/ 67176 w 264465"/>
              <a:gd name="connsiteY4" fmla="*/ 106532 h 257851"/>
              <a:gd name="connsiteX5" fmla="*/ 5033 w 264465"/>
              <a:gd name="connsiteY5" fmla="*/ 115410 h 257851"/>
              <a:gd name="connsiteX6" fmla="*/ 93809 w 264465"/>
              <a:gd name="connsiteY6" fmla="*/ 159798 h 257851"/>
              <a:gd name="connsiteX7" fmla="*/ 120442 w 264465"/>
              <a:gd name="connsiteY7" fmla="*/ 177554 h 257851"/>
              <a:gd name="connsiteX8" fmla="*/ 147075 w 264465"/>
              <a:gd name="connsiteY8" fmla="*/ 186431 h 257851"/>
              <a:gd name="connsiteX9" fmla="*/ 164831 w 264465"/>
              <a:gd name="connsiteY9" fmla="*/ 204187 h 257851"/>
              <a:gd name="connsiteX10" fmla="*/ 218097 w 264465"/>
              <a:gd name="connsiteY10" fmla="*/ 221942 h 257851"/>
              <a:gd name="connsiteX11" fmla="*/ 244730 w 264465"/>
              <a:gd name="connsiteY11" fmla="*/ 230820 h 257851"/>
              <a:gd name="connsiteX12" fmla="*/ 235852 w 264465"/>
              <a:gd name="connsiteY12" fmla="*/ 195309 h 257851"/>
              <a:gd name="connsiteX13" fmla="*/ 200341 w 264465"/>
              <a:gd name="connsiteY13" fmla="*/ 150921 h 257851"/>
              <a:gd name="connsiteX14" fmla="*/ 155953 w 264465"/>
              <a:gd name="connsiteY14" fmla="*/ 97655 h 257851"/>
              <a:gd name="connsiteX15" fmla="*/ 138198 w 264465"/>
              <a:gd name="connsiteY15" fmla="*/ 44389 h 257851"/>
              <a:gd name="connsiteX16" fmla="*/ 120442 w 264465"/>
              <a:gd name="connsiteY16" fmla="*/ 26633 h 257851"/>
              <a:gd name="connsiteX17" fmla="*/ 111565 w 264465"/>
              <a:gd name="connsiteY17" fmla="*/ 0 h 257851"/>
              <a:gd name="connsiteX18" fmla="*/ 102687 w 264465"/>
              <a:gd name="connsiteY18" fmla="*/ 26633 h 257851"/>
              <a:gd name="connsiteX19" fmla="*/ 84932 w 264465"/>
              <a:gd name="connsiteY19" fmla="*/ 88777 h 257851"/>
              <a:gd name="connsiteX20" fmla="*/ 93809 w 264465"/>
              <a:gd name="connsiteY20" fmla="*/ 248575 h 257851"/>
              <a:gd name="connsiteX21" fmla="*/ 102687 w 264465"/>
              <a:gd name="connsiteY21" fmla="*/ 221942 h 257851"/>
              <a:gd name="connsiteX22" fmla="*/ 129320 w 264465"/>
              <a:gd name="connsiteY22" fmla="*/ 195309 h 257851"/>
              <a:gd name="connsiteX23" fmla="*/ 155953 w 264465"/>
              <a:gd name="connsiteY23" fmla="*/ 186431 h 257851"/>
              <a:gd name="connsiteX24" fmla="*/ 200341 w 264465"/>
              <a:gd name="connsiteY24" fmla="*/ 150921 h 257851"/>
              <a:gd name="connsiteX25" fmla="*/ 218097 w 264465"/>
              <a:gd name="connsiteY25" fmla="*/ 133165 h 257851"/>
              <a:gd name="connsiteX26" fmla="*/ 244730 w 264465"/>
              <a:gd name="connsiteY26" fmla="*/ 115410 h 257851"/>
              <a:gd name="connsiteX27" fmla="*/ 244730 w 264465"/>
              <a:gd name="connsiteY27" fmla="*/ 35511 h 257851"/>
              <a:gd name="connsiteX28" fmla="*/ 226974 w 264465"/>
              <a:gd name="connsiteY28" fmla="*/ 53266 h 2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465" h="257851">
                <a:moveTo>
                  <a:pt x="226974" y="53266"/>
                </a:moveTo>
                <a:cubicBezTo>
                  <a:pt x="212178" y="59185"/>
                  <a:pt x="179495" y="64601"/>
                  <a:pt x="155953" y="71022"/>
                </a:cubicBezTo>
                <a:cubicBezTo>
                  <a:pt x="146925" y="73484"/>
                  <a:pt x="138318" y="77328"/>
                  <a:pt x="129320" y="79899"/>
                </a:cubicBezTo>
                <a:cubicBezTo>
                  <a:pt x="117588" y="83251"/>
                  <a:pt x="105646" y="85818"/>
                  <a:pt x="93809" y="88777"/>
                </a:cubicBezTo>
                <a:cubicBezTo>
                  <a:pt x="84931" y="94695"/>
                  <a:pt x="77396" y="103466"/>
                  <a:pt x="67176" y="106532"/>
                </a:cubicBezTo>
                <a:cubicBezTo>
                  <a:pt x="47134" y="112545"/>
                  <a:pt x="9136" y="94892"/>
                  <a:pt x="5033" y="115410"/>
                </a:cubicBezTo>
                <a:cubicBezTo>
                  <a:pt x="0" y="140577"/>
                  <a:pt x="76734" y="155529"/>
                  <a:pt x="93809" y="159798"/>
                </a:cubicBezTo>
                <a:cubicBezTo>
                  <a:pt x="102687" y="165717"/>
                  <a:pt x="110899" y="172782"/>
                  <a:pt x="120442" y="177554"/>
                </a:cubicBezTo>
                <a:cubicBezTo>
                  <a:pt x="128812" y="181739"/>
                  <a:pt x="139051" y="181616"/>
                  <a:pt x="147075" y="186431"/>
                </a:cubicBezTo>
                <a:cubicBezTo>
                  <a:pt x="154252" y="190737"/>
                  <a:pt x="157344" y="200444"/>
                  <a:pt x="164831" y="204187"/>
                </a:cubicBezTo>
                <a:cubicBezTo>
                  <a:pt x="181571" y="212557"/>
                  <a:pt x="200342" y="216024"/>
                  <a:pt x="218097" y="221942"/>
                </a:cubicBezTo>
                <a:lnTo>
                  <a:pt x="244730" y="230820"/>
                </a:lnTo>
                <a:cubicBezTo>
                  <a:pt x="241771" y="218983"/>
                  <a:pt x="240658" y="206524"/>
                  <a:pt x="235852" y="195309"/>
                </a:cubicBezTo>
                <a:cubicBezTo>
                  <a:pt x="227452" y="175709"/>
                  <a:pt x="214661" y="165240"/>
                  <a:pt x="200341" y="150921"/>
                </a:cubicBezTo>
                <a:cubicBezTo>
                  <a:pt x="173191" y="69463"/>
                  <a:pt x="220446" y="194394"/>
                  <a:pt x="155953" y="97655"/>
                </a:cubicBezTo>
                <a:cubicBezTo>
                  <a:pt x="145571" y="82083"/>
                  <a:pt x="151432" y="57623"/>
                  <a:pt x="138198" y="44389"/>
                </a:cubicBezTo>
                <a:lnTo>
                  <a:pt x="120442" y="26633"/>
                </a:lnTo>
                <a:cubicBezTo>
                  <a:pt x="117483" y="17755"/>
                  <a:pt x="120923" y="0"/>
                  <a:pt x="111565" y="0"/>
                </a:cubicBezTo>
                <a:cubicBezTo>
                  <a:pt x="102207" y="0"/>
                  <a:pt x="105258" y="17635"/>
                  <a:pt x="102687" y="26633"/>
                </a:cubicBezTo>
                <a:cubicBezTo>
                  <a:pt x="80384" y="104691"/>
                  <a:pt x="106223" y="24900"/>
                  <a:pt x="84932" y="88777"/>
                </a:cubicBezTo>
                <a:cubicBezTo>
                  <a:pt x="87891" y="142043"/>
                  <a:pt x="86758" y="195695"/>
                  <a:pt x="93809" y="248575"/>
                </a:cubicBezTo>
                <a:cubicBezTo>
                  <a:pt x="95046" y="257851"/>
                  <a:pt x="97496" y="229728"/>
                  <a:pt x="102687" y="221942"/>
                </a:cubicBezTo>
                <a:cubicBezTo>
                  <a:pt x="109651" y="211496"/>
                  <a:pt x="118874" y="202273"/>
                  <a:pt x="129320" y="195309"/>
                </a:cubicBezTo>
                <a:cubicBezTo>
                  <a:pt x="137106" y="190118"/>
                  <a:pt x="147075" y="189390"/>
                  <a:pt x="155953" y="186431"/>
                </a:cubicBezTo>
                <a:cubicBezTo>
                  <a:pt x="191316" y="133386"/>
                  <a:pt x="152695" y="179508"/>
                  <a:pt x="200341" y="150921"/>
                </a:cubicBezTo>
                <a:cubicBezTo>
                  <a:pt x="207518" y="146615"/>
                  <a:pt x="211561" y="138394"/>
                  <a:pt x="218097" y="133165"/>
                </a:cubicBezTo>
                <a:cubicBezTo>
                  <a:pt x="226429" y="126500"/>
                  <a:pt x="235852" y="121328"/>
                  <a:pt x="244730" y="115410"/>
                </a:cubicBezTo>
                <a:cubicBezTo>
                  <a:pt x="254454" y="86236"/>
                  <a:pt x="264465" y="70047"/>
                  <a:pt x="244730" y="35511"/>
                </a:cubicBezTo>
                <a:cubicBezTo>
                  <a:pt x="239122" y="25697"/>
                  <a:pt x="241770" y="47348"/>
                  <a:pt x="226974" y="53266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3911035">
            <a:off x="1204495" y="803596"/>
            <a:ext cx="625069" cy="595468"/>
          </a:xfrm>
          <a:custGeom>
            <a:avLst/>
            <a:gdLst>
              <a:gd name="connsiteX0" fmla="*/ 382744 w 409377"/>
              <a:gd name="connsiteY0" fmla="*/ 35511 h 379444"/>
              <a:gd name="connsiteX1" fmla="*/ 231824 w 409377"/>
              <a:gd name="connsiteY1" fmla="*/ 106533 h 379444"/>
              <a:gd name="connsiteX2" fmla="*/ 196313 w 409377"/>
              <a:gd name="connsiteY2" fmla="*/ 124288 h 379444"/>
              <a:gd name="connsiteX3" fmla="*/ 134169 w 409377"/>
              <a:gd name="connsiteY3" fmla="*/ 133166 h 379444"/>
              <a:gd name="connsiteX4" fmla="*/ 98659 w 409377"/>
              <a:gd name="connsiteY4" fmla="*/ 150921 h 379444"/>
              <a:gd name="connsiteX5" fmla="*/ 45393 w 409377"/>
              <a:gd name="connsiteY5" fmla="*/ 168676 h 379444"/>
              <a:gd name="connsiteX6" fmla="*/ 116414 w 409377"/>
              <a:gd name="connsiteY6" fmla="*/ 204187 h 379444"/>
              <a:gd name="connsiteX7" fmla="*/ 160802 w 409377"/>
              <a:gd name="connsiteY7" fmla="*/ 213065 h 379444"/>
              <a:gd name="connsiteX8" fmla="*/ 187435 w 409377"/>
              <a:gd name="connsiteY8" fmla="*/ 230820 h 379444"/>
              <a:gd name="connsiteX9" fmla="*/ 222946 w 409377"/>
              <a:gd name="connsiteY9" fmla="*/ 239698 h 379444"/>
              <a:gd name="connsiteX10" fmla="*/ 285090 w 409377"/>
              <a:gd name="connsiteY10" fmla="*/ 257453 h 379444"/>
              <a:gd name="connsiteX11" fmla="*/ 356111 w 409377"/>
              <a:gd name="connsiteY11" fmla="*/ 275208 h 379444"/>
              <a:gd name="connsiteX12" fmla="*/ 329478 w 409377"/>
              <a:gd name="connsiteY12" fmla="*/ 195309 h 379444"/>
              <a:gd name="connsiteX13" fmla="*/ 293968 w 409377"/>
              <a:gd name="connsiteY13" fmla="*/ 150921 h 379444"/>
              <a:gd name="connsiteX14" fmla="*/ 276212 w 409377"/>
              <a:gd name="connsiteY14" fmla="*/ 133166 h 379444"/>
              <a:gd name="connsiteX15" fmla="*/ 258457 w 409377"/>
              <a:gd name="connsiteY15" fmla="*/ 106533 h 379444"/>
              <a:gd name="connsiteX16" fmla="*/ 196313 w 409377"/>
              <a:gd name="connsiteY16" fmla="*/ 44389 h 379444"/>
              <a:gd name="connsiteX17" fmla="*/ 160802 w 409377"/>
              <a:gd name="connsiteY17" fmla="*/ 0 h 379444"/>
              <a:gd name="connsiteX18" fmla="*/ 169680 w 409377"/>
              <a:gd name="connsiteY18" fmla="*/ 266331 h 379444"/>
              <a:gd name="connsiteX19" fmla="*/ 214069 w 409377"/>
              <a:gd name="connsiteY19" fmla="*/ 346230 h 379444"/>
              <a:gd name="connsiteX20" fmla="*/ 249579 w 409377"/>
              <a:gd name="connsiteY20" fmla="*/ 301841 h 379444"/>
              <a:gd name="connsiteX21" fmla="*/ 267335 w 409377"/>
              <a:gd name="connsiteY21" fmla="*/ 284086 h 379444"/>
              <a:gd name="connsiteX22" fmla="*/ 285090 w 409377"/>
              <a:gd name="connsiteY22" fmla="*/ 213065 h 379444"/>
              <a:gd name="connsiteX23" fmla="*/ 320601 w 409377"/>
              <a:gd name="connsiteY23" fmla="*/ 177554 h 379444"/>
              <a:gd name="connsiteX24" fmla="*/ 347234 w 409377"/>
              <a:gd name="connsiteY24" fmla="*/ 124288 h 379444"/>
              <a:gd name="connsiteX25" fmla="*/ 356111 w 409377"/>
              <a:gd name="connsiteY25" fmla="*/ 97655 h 379444"/>
              <a:gd name="connsiteX26" fmla="*/ 391622 w 409377"/>
              <a:gd name="connsiteY26" fmla="*/ 53267 h 379444"/>
              <a:gd name="connsiteX27" fmla="*/ 382744 w 409377"/>
              <a:gd name="connsiteY27" fmla="*/ 35511 h 3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9377" h="379444">
                <a:moveTo>
                  <a:pt x="382744" y="35511"/>
                </a:moveTo>
                <a:cubicBezTo>
                  <a:pt x="356111" y="44389"/>
                  <a:pt x="352614" y="46139"/>
                  <a:pt x="231824" y="106533"/>
                </a:cubicBezTo>
                <a:cubicBezTo>
                  <a:pt x="219987" y="112451"/>
                  <a:pt x="209414" y="122416"/>
                  <a:pt x="196313" y="124288"/>
                </a:cubicBezTo>
                <a:lnTo>
                  <a:pt x="134169" y="133166"/>
                </a:lnTo>
                <a:cubicBezTo>
                  <a:pt x="122332" y="139084"/>
                  <a:pt x="110946" y="146006"/>
                  <a:pt x="98659" y="150921"/>
                </a:cubicBezTo>
                <a:cubicBezTo>
                  <a:pt x="81282" y="157872"/>
                  <a:pt x="45393" y="168676"/>
                  <a:pt x="45393" y="168676"/>
                </a:cubicBezTo>
                <a:cubicBezTo>
                  <a:pt x="153922" y="195810"/>
                  <a:pt x="0" y="152447"/>
                  <a:pt x="116414" y="204187"/>
                </a:cubicBezTo>
                <a:cubicBezTo>
                  <a:pt x="130203" y="210315"/>
                  <a:pt x="146006" y="210106"/>
                  <a:pt x="160802" y="213065"/>
                </a:cubicBezTo>
                <a:cubicBezTo>
                  <a:pt x="169680" y="218983"/>
                  <a:pt x="177628" y="226617"/>
                  <a:pt x="187435" y="230820"/>
                </a:cubicBezTo>
                <a:cubicBezTo>
                  <a:pt x="198650" y="235626"/>
                  <a:pt x="211175" y="236488"/>
                  <a:pt x="222946" y="239698"/>
                </a:cubicBezTo>
                <a:cubicBezTo>
                  <a:pt x="243730" y="245366"/>
                  <a:pt x="264274" y="251902"/>
                  <a:pt x="285090" y="257453"/>
                </a:cubicBezTo>
                <a:cubicBezTo>
                  <a:pt x="308668" y="263740"/>
                  <a:pt x="356111" y="275208"/>
                  <a:pt x="356111" y="275208"/>
                </a:cubicBezTo>
                <a:cubicBezTo>
                  <a:pt x="370687" y="231480"/>
                  <a:pt x="372574" y="249179"/>
                  <a:pt x="329478" y="195309"/>
                </a:cubicBezTo>
                <a:cubicBezTo>
                  <a:pt x="317641" y="180513"/>
                  <a:pt x="306299" y="165307"/>
                  <a:pt x="293968" y="150921"/>
                </a:cubicBezTo>
                <a:cubicBezTo>
                  <a:pt x="288521" y="144566"/>
                  <a:pt x="281441" y="139702"/>
                  <a:pt x="276212" y="133166"/>
                </a:cubicBezTo>
                <a:cubicBezTo>
                  <a:pt x="269547" y="124835"/>
                  <a:pt x="265595" y="114464"/>
                  <a:pt x="258457" y="106533"/>
                </a:cubicBezTo>
                <a:cubicBezTo>
                  <a:pt x="238860" y="84758"/>
                  <a:pt x="212563" y="68764"/>
                  <a:pt x="196313" y="44389"/>
                </a:cubicBezTo>
                <a:cubicBezTo>
                  <a:pt x="173915" y="10791"/>
                  <a:pt x="186103" y="25301"/>
                  <a:pt x="160802" y="0"/>
                </a:cubicBezTo>
                <a:cubicBezTo>
                  <a:pt x="163761" y="88777"/>
                  <a:pt x="165352" y="177610"/>
                  <a:pt x="169680" y="266331"/>
                </a:cubicBezTo>
                <a:cubicBezTo>
                  <a:pt x="175198" y="379444"/>
                  <a:pt x="151169" y="377679"/>
                  <a:pt x="214069" y="346230"/>
                </a:cubicBezTo>
                <a:cubicBezTo>
                  <a:pt x="256948" y="303349"/>
                  <a:pt x="204772" y="357849"/>
                  <a:pt x="249579" y="301841"/>
                </a:cubicBezTo>
                <a:cubicBezTo>
                  <a:pt x="254808" y="295305"/>
                  <a:pt x="261416" y="290004"/>
                  <a:pt x="267335" y="284086"/>
                </a:cubicBezTo>
                <a:cubicBezTo>
                  <a:pt x="268267" y="279427"/>
                  <a:pt x="277506" y="223683"/>
                  <a:pt x="285090" y="213065"/>
                </a:cubicBezTo>
                <a:cubicBezTo>
                  <a:pt x="294820" y="199443"/>
                  <a:pt x="320601" y="177554"/>
                  <a:pt x="320601" y="177554"/>
                </a:cubicBezTo>
                <a:cubicBezTo>
                  <a:pt x="342913" y="110612"/>
                  <a:pt x="312815" y="193126"/>
                  <a:pt x="347234" y="124288"/>
                </a:cubicBezTo>
                <a:cubicBezTo>
                  <a:pt x="351419" y="115918"/>
                  <a:pt x="351296" y="105679"/>
                  <a:pt x="356111" y="97655"/>
                </a:cubicBezTo>
                <a:cubicBezTo>
                  <a:pt x="380568" y="56894"/>
                  <a:pt x="370300" y="106574"/>
                  <a:pt x="391622" y="53267"/>
                </a:cubicBezTo>
                <a:cubicBezTo>
                  <a:pt x="393820" y="47772"/>
                  <a:pt x="409377" y="26633"/>
                  <a:pt x="382744" y="3551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179512" y="1628800"/>
            <a:ext cx="511703" cy="502516"/>
          </a:xfrm>
          <a:custGeom>
            <a:avLst/>
            <a:gdLst>
              <a:gd name="connsiteX0" fmla="*/ 226974 w 264465"/>
              <a:gd name="connsiteY0" fmla="*/ 53266 h 257851"/>
              <a:gd name="connsiteX1" fmla="*/ 155953 w 264465"/>
              <a:gd name="connsiteY1" fmla="*/ 71022 h 257851"/>
              <a:gd name="connsiteX2" fmla="*/ 129320 w 264465"/>
              <a:gd name="connsiteY2" fmla="*/ 79899 h 257851"/>
              <a:gd name="connsiteX3" fmla="*/ 93809 w 264465"/>
              <a:gd name="connsiteY3" fmla="*/ 88777 h 257851"/>
              <a:gd name="connsiteX4" fmla="*/ 67176 w 264465"/>
              <a:gd name="connsiteY4" fmla="*/ 106532 h 257851"/>
              <a:gd name="connsiteX5" fmla="*/ 5033 w 264465"/>
              <a:gd name="connsiteY5" fmla="*/ 115410 h 257851"/>
              <a:gd name="connsiteX6" fmla="*/ 93809 w 264465"/>
              <a:gd name="connsiteY6" fmla="*/ 159798 h 257851"/>
              <a:gd name="connsiteX7" fmla="*/ 120442 w 264465"/>
              <a:gd name="connsiteY7" fmla="*/ 177554 h 257851"/>
              <a:gd name="connsiteX8" fmla="*/ 147075 w 264465"/>
              <a:gd name="connsiteY8" fmla="*/ 186431 h 257851"/>
              <a:gd name="connsiteX9" fmla="*/ 164831 w 264465"/>
              <a:gd name="connsiteY9" fmla="*/ 204187 h 257851"/>
              <a:gd name="connsiteX10" fmla="*/ 218097 w 264465"/>
              <a:gd name="connsiteY10" fmla="*/ 221942 h 257851"/>
              <a:gd name="connsiteX11" fmla="*/ 244730 w 264465"/>
              <a:gd name="connsiteY11" fmla="*/ 230820 h 257851"/>
              <a:gd name="connsiteX12" fmla="*/ 235852 w 264465"/>
              <a:gd name="connsiteY12" fmla="*/ 195309 h 257851"/>
              <a:gd name="connsiteX13" fmla="*/ 200341 w 264465"/>
              <a:gd name="connsiteY13" fmla="*/ 150921 h 257851"/>
              <a:gd name="connsiteX14" fmla="*/ 155953 w 264465"/>
              <a:gd name="connsiteY14" fmla="*/ 97655 h 257851"/>
              <a:gd name="connsiteX15" fmla="*/ 138198 w 264465"/>
              <a:gd name="connsiteY15" fmla="*/ 44389 h 257851"/>
              <a:gd name="connsiteX16" fmla="*/ 120442 w 264465"/>
              <a:gd name="connsiteY16" fmla="*/ 26633 h 257851"/>
              <a:gd name="connsiteX17" fmla="*/ 111565 w 264465"/>
              <a:gd name="connsiteY17" fmla="*/ 0 h 257851"/>
              <a:gd name="connsiteX18" fmla="*/ 102687 w 264465"/>
              <a:gd name="connsiteY18" fmla="*/ 26633 h 257851"/>
              <a:gd name="connsiteX19" fmla="*/ 84932 w 264465"/>
              <a:gd name="connsiteY19" fmla="*/ 88777 h 257851"/>
              <a:gd name="connsiteX20" fmla="*/ 93809 w 264465"/>
              <a:gd name="connsiteY20" fmla="*/ 248575 h 257851"/>
              <a:gd name="connsiteX21" fmla="*/ 102687 w 264465"/>
              <a:gd name="connsiteY21" fmla="*/ 221942 h 257851"/>
              <a:gd name="connsiteX22" fmla="*/ 129320 w 264465"/>
              <a:gd name="connsiteY22" fmla="*/ 195309 h 257851"/>
              <a:gd name="connsiteX23" fmla="*/ 155953 w 264465"/>
              <a:gd name="connsiteY23" fmla="*/ 186431 h 257851"/>
              <a:gd name="connsiteX24" fmla="*/ 200341 w 264465"/>
              <a:gd name="connsiteY24" fmla="*/ 150921 h 257851"/>
              <a:gd name="connsiteX25" fmla="*/ 218097 w 264465"/>
              <a:gd name="connsiteY25" fmla="*/ 133165 h 257851"/>
              <a:gd name="connsiteX26" fmla="*/ 244730 w 264465"/>
              <a:gd name="connsiteY26" fmla="*/ 115410 h 257851"/>
              <a:gd name="connsiteX27" fmla="*/ 244730 w 264465"/>
              <a:gd name="connsiteY27" fmla="*/ 35511 h 257851"/>
              <a:gd name="connsiteX28" fmla="*/ 226974 w 264465"/>
              <a:gd name="connsiteY28" fmla="*/ 53266 h 2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465" h="257851">
                <a:moveTo>
                  <a:pt x="226974" y="53266"/>
                </a:moveTo>
                <a:cubicBezTo>
                  <a:pt x="212178" y="59185"/>
                  <a:pt x="179495" y="64601"/>
                  <a:pt x="155953" y="71022"/>
                </a:cubicBezTo>
                <a:cubicBezTo>
                  <a:pt x="146925" y="73484"/>
                  <a:pt x="138318" y="77328"/>
                  <a:pt x="129320" y="79899"/>
                </a:cubicBezTo>
                <a:cubicBezTo>
                  <a:pt x="117588" y="83251"/>
                  <a:pt x="105646" y="85818"/>
                  <a:pt x="93809" y="88777"/>
                </a:cubicBezTo>
                <a:cubicBezTo>
                  <a:pt x="84931" y="94695"/>
                  <a:pt x="77396" y="103466"/>
                  <a:pt x="67176" y="106532"/>
                </a:cubicBezTo>
                <a:cubicBezTo>
                  <a:pt x="47134" y="112545"/>
                  <a:pt x="9136" y="94892"/>
                  <a:pt x="5033" y="115410"/>
                </a:cubicBezTo>
                <a:cubicBezTo>
                  <a:pt x="0" y="140577"/>
                  <a:pt x="76734" y="155529"/>
                  <a:pt x="93809" y="159798"/>
                </a:cubicBezTo>
                <a:cubicBezTo>
                  <a:pt x="102687" y="165717"/>
                  <a:pt x="110899" y="172782"/>
                  <a:pt x="120442" y="177554"/>
                </a:cubicBezTo>
                <a:cubicBezTo>
                  <a:pt x="128812" y="181739"/>
                  <a:pt x="139051" y="181616"/>
                  <a:pt x="147075" y="186431"/>
                </a:cubicBezTo>
                <a:cubicBezTo>
                  <a:pt x="154252" y="190737"/>
                  <a:pt x="157344" y="200444"/>
                  <a:pt x="164831" y="204187"/>
                </a:cubicBezTo>
                <a:cubicBezTo>
                  <a:pt x="181571" y="212557"/>
                  <a:pt x="200342" y="216024"/>
                  <a:pt x="218097" y="221942"/>
                </a:cubicBezTo>
                <a:lnTo>
                  <a:pt x="244730" y="230820"/>
                </a:lnTo>
                <a:cubicBezTo>
                  <a:pt x="241771" y="218983"/>
                  <a:pt x="240658" y="206524"/>
                  <a:pt x="235852" y="195309"/>
                </a:cubicBezTo>
                <a:cubicBezTo>
                  <a:pt x="227452" y="175709"/>
                  <a:pt x="214661" y="165240"/>
                  <a:pt x="200341" y="150921"/>
                </a:cubicBezTo>
                <a:cubicBezTo>
                  <a:pt x="173191" y="69463"/>
                  <a:pt x="220446" y="194394"/>
                  <a:pt x="155953" y="97655"/>
                </a:cubicBezTo>
                <a:cubicBezTo>
                  <a:pt x="145571" y="82083"/>
                  <a:pt x="151432" y="57623"/>
                  <a:pt x="138198" y="44389"/>
                </a:cubicBezTo>
                <a:lnTo>
                  <a:pt x="120442" y="26633"/>
                </a:lnTo>
                <a:cubicBezTo>
                  <a:pt x="117483" y="17755"/>
                  <a:pt x="120923" y="0"/>
                  <a:pt x="111565" y="0"/>
                </a:cubicBezTo>
                <a:cubicBezTo>
                  <a:pt x="102207" y="0"/>
                  <a:pt x="105258" y="17635"/>
                  <a:pt x="102687" y="26633"/>
                </a:cubicBezTo>
                <a:cubicBezTo>
                  <a:pt x="80384" y="104691"/>
                  <a:pt x="106223" y="24900"/>
                  <a:pt x="84932" y="88777"/>
                </a:cubicBezTo>
                <a:cubicBezTo>
                  <a:pt x="87891" y="142043"/>
                  <a:pt x="86758" y="195695"/>
                  <a:pt x="93809" y="248575"/>
                </a:cubicBezTo>
                <a:cubicBezTo>
                  <a:pt x="95046" y="257851"/>
                  <a:pt x="97496" y="229728"/>
                  <a:pt x="102687" y="221942"/>
                </a:cubicBezTo>
                <a:cubicBezTo>
                  <a:pt x="109651" y="211496"/>
                  <a:pt x="118874" y="202273"/>
                  <a:pt x="129320" y="195309"/>
                </a:cubicBezTo>
                <a:cubicBezTo>
                  <a:pt x="137106" y="190118"/>
                  <a:pt x="147075" y="189390"/>
                  <a:pt x="155953" y="186431"/>
                </a:cubicBezTo>
                <a:cubicBezTo>
                  <a:pt x="191316" y="133386"/>
                  <a:pt x="152695" y="179508"/>
                  <a:pt x="200341" y="150921"/>
                </a:cubicBezTo>
                <a:cubicBezTo>
                  <a:pt x="207518" y="146615"/>
                  <a:pt x="211561" y="138394"/>
                  <a:pt x="218097" y="133165"/>
                </a:cubicBezTo>
                <a:cubicBezTo>
                  <a:pt x="226429" y="126500"/>
                  <a:pt x="235852" y="121328"/>
                  <a:pt x="244730" y="115410"/>
                </a:cubicBezTo>
                <a:cubicBezTo>
                  <a:pt x="254454" y="86236"/>
                  <a:pt x="264465" y="70047"/>
                  <a:pt x="244730" y="35511"/>
                </a:cubicBezTo>
                <a:cubicBezTo>
                  <a:pt x="239122" y="25697"/>
                  <a:pt x="241770" y="47348"/>
                  <a:pt x="226974" y="53266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949" y="3329208"/>
            <a:ext cx="419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불린 한천가루를  녹을 때 까지 끓인다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5162012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백 앙금을 넣고 잘 저어주다가 기포가 조금씩 </a:t>
            </a:r>
            <a:endParaRPr lang="en-US" altLang="ko-KR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올라오면 불을 끈다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6146" name="Picture 2" descr="C:\Users\삼성컴퓨터\Downloads\SAM_098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024144" cy="13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삼성컴퓨터\Downloads\SAM_0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8" y="4729964"/>
            <a:ext cx="2113370" cy="140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삼성컴퓨터\Downloads\SAM_098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014705" cy="134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47864" y="1659790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자두를 깍둑썰기 한다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21" name="아래쪽 화살표 20"/>
          <p:cNvSpPr/>
          <p:nvPr/>
        </p:nvSpPr>
        <p:spPr>
          <a:xfrm>
            <a:off x="4849558" y="2587601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아래쪽 화살표 21"/>
          <p:cNvSpPr/>
          <p:nvPr/>
        </p:nvSpPr>
        <p:spPr>
          <a:xfrm>
            <a:off x="4860032" y="4293096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3</a:t>
            </a:r>
          </a:p>
        </p:txBody>
      </p:sp>
      <p:sp>
        <p:nvSpPr>
          <p:cNvPr id="20" name="갈매기형 수장 19"/>
          <p:cNvSpPr/>
          <p:nvPr/>
        </p:nvSpPr>
        <p:spPr>
          <a:xfrm>
            <a:off x="3275856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3779912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4211960" y="188640"/>
            <a:ext cx="360040" cy="4320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188640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앙금이 빨간 자두의 첫 만남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57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2036215">
            <a:off x="1448943" y="1559449"/>
            <a:ext cx="730917" cy="959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0213" y="1922349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팀 소개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3352" y="332772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효 능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1952" y="4650969"/>
            <a:ext cx="17379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음식이 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빛깔을 만나면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6617" y="1835099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빛깔 내는 방법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7417" y="4809845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영수</a:t>
            </a:r>
            <a:r>
              <a:rPr lang="ko-KR" altLang="en-US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71655" y="3264065"/>
            <a:ext cx="1390124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그 해 여름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즐기기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2036215">
            <a:off x="1448944" y="3047235"/>
            <a:ext cx="730917" cy="9596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2036215">
            <a:off x="1448944" y="4420904"/>
            <a:ext cx="730917" cy="95966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2036215">
            <a:off x="4633610" y="1554959"/>
            <a:ext cx="730917" cy="959662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2036215">
            <a:off x="4612262" y="2975227"/>
            <a:ext cx="730917" cy="959662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2036215">
            <a:off x="4612262" y="4507287"/>
            <a:ext cx="730917" cy="95966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6084168" y="404664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휴먼아미체" pitchFamily="18" charset="-127"/>
                <a:ea typeface="휴먼아미체" pitchFamily="18" charset="-127"/>
              </a:rPr>
              <a:t>목  차</a:t>
            </a:r>
            <a:endParaRPr lang="en-US" altLang="ko-KR" sz="2800" dirty="0" smtClean="0">
              <a:latin typeface="휴먼아미체" pitchFamily="18" charset="-127"/>
              <a:ea typeface="휴먼아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51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070" y="542400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앙금에 우유를 넣고 섞어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암금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크림을 만든다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268" y="1907540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랩으로 틀을 싼 후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썬 자두를 넣는다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7170" name="Picture 2" descr="C:\Users\삼성컴퓨터\Downloads\SAM_0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4" y="4785223"/>
            <a:ext cx="2177761" cy="145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삼성컴퓨터\Downloads\SAM_0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0" y="1039637"/>
            <a:ext cx="2161627" cy="144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삼성컴퓨터\Downloads\SAM_099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8" y="2913016"/>
            <a:ext cx="2197917" cy="146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5062" y="3561088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끓인 양갱 반죽을 틀에 채운다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4761316" y="1196752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4761316" y="2660988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4761316" y="4569200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3</a:t>
            </a:r>
          </a:p>
        </p:txBody>
      </p:sp>
      <p:sp>
        <p:nvSpPr>
          <p:cNvPr id="19" name="갈매기형 수장 18"/>
          <p:cNvSpPr/>
          <p:nvPr/>
        </p:nvSpPr>
        <p:spPr>
          <a:xfrm>
            <a:off x="3275856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3779912" y="188640"/>
            <a:ext cx="360040" cy="43204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4211960" y="188640"/>
            <a:ext cx="360040" cy="4320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18864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사과언니의 새빨간 유혹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21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314" y="5445224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냉장고에서 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15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분 동안 굳힌다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943" y="1700808"/>
            <a:ext cx="511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테두리에는 앙금 크림을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가운데에는 자두 잼을</a:t>
            </a:r>
            <a:endParaRPr lang="en-US" altLang="ko-KR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채운다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 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5161" y="3284984"/>
            <a:ext cx="5205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두번째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세번째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네번째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다섯번째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과정을 반복해</a:t>
            </a:r>
            <a:endParaRPr lang="en-US" altLang="ko-KR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틀을 채운다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5425622" y="1041378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425622" y="2492896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5497630" y="3933056"/>
            <a:ext cx="29850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C:\Users\삼성컴퓨터\Downloads\SAM_0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983774"/>
            <a:ext cx="2295405" cy="153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삼성컴퓨터\Downloads\SAM_0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4" y="2999391"/>
            <a:ext cx="2337422" cy="155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삼성컴퓨터\Downloads\SAM_1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47" y="4728074"/>
            <a:ext cx="2797385" cy="18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3</a:t>
            </a:r>
          </a:p>
        </p:txBody>
      </p:sp>
    </p:spTree>
    <p:extLst>
      <p:ext uri="{BB962C8B-B14F-4D97-AF65-F5344CB8AC3E}">
        <p14:creationId xmlns:p14="http://schemas.microsoft.com/office/powerpoint/2010/main" val="3063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삼성컴퓨터\Downloads\SAM_1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872" cy="489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사각형 설명선 5"/>
          <p:cNvSpPr/>
          <p:nvPr/>
        </p:nvSpPr>
        <p:spPr>
          <a:xfrm>
            <a:off x="5292080" y="260648"/>
            <a:ext cx="3384376" cy="1872208"/>
          </a:xfrm>
          <a:prstGeom prst="wedgeRoundRectCallout">
            <a:avLst>
              <a:gd name="adj1" fmla="val 891"/>
              <a:gd name="adj2" fmla="val 747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후식</a:t>
            </a:r>
            <a:r>
              <a:rPr lang="en-US" altLang="ko-KR" sz="4400" dirty="0" smtClean="0"/>
              <a:t>! </a:t>
            </a:r>
            <a:r>
              <a:rPr lang="ko-KR" altLang="en-US" sz="4400" dirty="0" smtClean="0"/>
              <a:t>완 성</a:t>
            </a:r>
            <a:endParaRPr lang="ko-KR" altLang="en-US" sz="4400" dirty="0"/>
          </a:p>
        </p:txBody>
      </p:sp>
      <p:sp>
        <p:nvSpPr>
          <p:cNvPr id="7" name="직사각형 6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3</a:t>
            </a:r>
          </a:p>
        </p:txBody>
      </p:sp>
      <p:sp>
        <p:nvSpPr>
          <p:cNvPr id="8" name="자유형 7"/>
          <p:cNvSpPr/>
          <p:nvPr/>
        </p:nvSpPr>
        <p:spPr>
          <a:xfrm>
            <a:off x="539552" y="764704"/>
            <a:ext cx="1134286" cy="977932"/>
          </a:xfrm>
          <a:custGeom>
            <a:avLst/>
            <a:gdLst>
              <a:gd name="connsiteX0" fmla="*/ 226974 w 264465"/>
              <a:gd name="connsiteY0" fmla="*/ 53266 h 257851"/>
              <a:gd name="connsiteX1" fmla="*/ 155953 w 264465"/>
              <a:gd name="connsiteY1" fmla="*/ 71022 h 257851"/>
              <a:gd name="connsiteX2" fmla="*/ 129320 w 264465"/>
              <a:gd name="connsiteY2" fmla="*/ 79899 h 257851"/>
              <a:gd name="connsiteX3" fmla="*/ 93809 w 264465"/>
              <a:gd name="connsiteY3" fmla="*/ 88777 h 257851"/>
              <a:gd name="connsiteX4" fmla="*/ 67176 w 264465"/>
              <a:gd name="connsiteY4" fmla="*/ 106532 h 257851"/>
              <a:gd name="connsiteX5" fmla="*/ 5033 w 264465"/>
              <a:gd name="connsiteY5" fmla="*/ 115410 h 257851"/>
              <a:gd name="connsiteX6" fmla="*/ 93809 w 264465"/>
              <a:gd name="connsiteY6" fmla="*/ 159798 h 257851"/>
              <a:gd name="connsiteX7" fmla="*/ 120442 w 264465"/>
              <a:gd name="connsiteY7" fmla="*/ 177554 h 257851"/>
              <a:gd name="connsiteX8" fmla="*/ 147075 w 264465"/>
              <a:gd name="connsiteY8" fmla="*/ 186431 h 257851"/>
              <a:gd name="connsiteX9" fmla="*/ 164831 w 264465"/>
              <a:gd name="connsiteY9" fmla="*/ 204187 h 257851"/>
              <a:gd name="connsiteX10" fmla="*/ 218097 w 264465"/>
              <a:gd name="connsiteY10" fmla="*/ 221942 h 257851"/>
              <a:gd name="connsiteX11" fmla="*/ 244730 w 264465"/>
              <a:gd name="connsiteY11" fmla="*/ 230820 h 257851"/>
              <a:gd name="connsiteX12" fmla="*/ 235852 w 264465"/>
              <a:gd name="connsiteY12" fmla="*/ 195309 h 257851"/>
              <a:gd name="connsiteX13" fmla="*/ 200341 w 264465"/>
              <a:gd name="connsiteY13" fmla="*/ 150921 h 257851"/>
              <a:gd name="connsiteX14" fmla="*/ 155953 w 264465"/>
              <a:gd name="connsiteY14" fmla="*/ 97655 h 257851"/>
              <a:gd name="connsiteX15" fmla="*/ 138198 w 264465"/>
              <a:gd name="connsiteY15" fmla="*/ 44389 h 257851"/>
              <a:gd name="connsiteX16" fmla="*/ 120442 w 264465"/>
              <a:gd name="connsiteY16" fmla="*/ 26633 h 257851"/>
              <a:gd name="connsiteX17" fmla="*/ 111565 w 264465"/>
              <a:gd name="connsiteY17" fmla="*/ 0 h 257851"/>
              <a:gd name="connsiteX18" fmla="*/ 102687 w 264465"/>
              <a:gd name="connsiteY18" fmla="*/ 26633 h 257851"/>
              <a:gd name="connsiteX19" fmla="*/ 84932 w 264465"/>
              <a:gd name="connsiteY19" fmla="*/ 88777 h 257851"/>
              <a:gd name="connsiteX20" fmla="*/ 93809 w 264465"/>
              <a:gd name="connsiteY20" fmla="*/ 248575 h 257851"/>
              <a:gd name="connsiteX21" fmla="*/ 102687 w 264465"/>
              <a:gd name="connsiteY21" fmla="*/ 221942 h 257851"/>
              <a:gd name="connsiteX22" fmla="*/ 129320 w 264465"/>
              <a:gd name="connsiteY22" fmla="*/ 195309 h 257851"/>
              <a:gd name="connsiteX23" fmla="*/ 155953 w 264465"/>
              <a:gd name="connsiteY23" fmla="*/ 186431 h 257851"/>
              <a:gd name="connsiteX24" fmla="*/ 200341 w 264465"/>
              <a:gd name="connsiteY24" fmla="*/ 150921 h 257851"/>
              <a:gd name="connsiteX25" fmla="*/ 218097 w 264465"/>
              <a:gd name="connsiteY25" fmla="*/ 133165 h 257851"/>
              <a:gd name="connsiteX26" fmla="*/ 244730 w 264465"/>
              <a:gd name="connsiteY26" fmla="*/ 115410 h 257851"/>
              <a:gd name="connsiteX27" fmla="*/ 244730 w 264465"/>
              <a:gd name="connsiteY27" fmla="*/ 35511 h 257851"/>
              <a:gd name="connsiteX28" fmla="*/ 226974 w 264465"/>
              <a:gd name="connsiteY28" fmla="*/ 53266 h 2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465" h="257851">
                <a:moveTo>
                  <a:pt x="226974" y="53266"/>
                </a:moveTo>
                <a:cubicBezTo>
                  <a:pt x="212178" y="59185"/>
                  <a:pt x="179495" y="64601"/>
                  <a:pt x="155953" y="71022"/>
                </a:cubicBezTo>
                <a:cubicBezTo>
                  <a:pt x="146925" y="73484"/>
                  <a:pt x="138318" y="77328"/>
                  <a:pt x="129320" y="79899"/>
                </a:cubicBezTo>
                <a:cubicBezTo>
                  <a:pt x="117588" y="83251"/>
                  <a:pt x="105646" y="85818"/>
                  <a:pt x="93809" y="88777"/>
                </a:cubicBezTo>
                <a:cubicBezTo>
                  <a:pt x="84931" y="94695"/>
                  <a:pt x="77396" y="103466"/>
                  <a:pt x="67176" y="106532"/>
                </a:cubicBezTo>
                <a:cubicBezTo>
                  <a:pt x="47134" y="112545"/>
                  <a:pt x="9136" y="94892"/>
                  <a:pt x="5033" y="115410"/>
                </a:cubicBezTo>
                <a:cubicBezTo>
                  <a:pt x="0" y="140577"/>
                  <a:pt x="76734" y="155529"/>
                  <a:pt x="93809" y="159798"/>
                </a:cubicBezTo>
                <a:cubicBezTo>
                  <a:pt x="102687" y="165717"/>
                  <a:pt x="110899" y="172782"/>
                  <a:pt x="120442" y="177554"/>
                </a:cubicBezTo>
                <a:cubicBezTo>
                  <a:pt x="128812" y="181739"/>
                  <a:pt x="139051" y="181616"/>
                  <a:pt x="147075" y="186431"/>
                </a:cubicBezTo>
                <a:cubicBezTo>
                  <a:pt x="154252" y="190737"/>
                  <a:pt x="157344" y="200444"/>
                  <a:pt x="164831" y="204187"/>
                </a:cubicBezTo>
                <a:cubicBezTo>
                  <a:pt x="181571" y="212557"/>
                  <a:pt x="200342" y="216024"/>
                  <a:pt x="218097" y="221942"/>
                </a:cubicBezTo>
                <a:lnTo>
                  <a:pt x="244730" y="230820"/>
                </a:lnTo>
                <a:cubicBezTo>
                  <a:pt x="241771" y="218983"/>
                  <a:pt x="240658" y="206524"/>
                  <a:pt x="235852" y="195309"/>
                </a:cubicBezTo>
                <a:cubicBezTo>
                  <a:pt x="227452" y="175709"/>
                  <a:pt x="214661" y="165240"/>
                  <a:pt x="200341" y="150921"/>
                </a:cubicBezTo>
                <a:cubicBezTo>
                  <a:pt x="173191" y="69463"/>
                  <a:pt x="220446" y="194394"/>
                  <a:pt x="155953" y="97655"/>
                </a:cubicBezTo>
                <a:cubicBezTo>
                  <a:pt x="145571" y="82083"/>
                  <a:pt x="151432" y="57623"/>
                  <a:pt x="138198" y="44389"/>
                </a:cubicBezTo>
                <a:lnTo>
                  <a:pt x="120442" y="26633"/>
                </a:lnTo>
                <a:cubicBezTo>
                  <a:pt x="117483" y="17755"/>
                  <a:pt x="120923" y="0"/>
                  <a:pt x="111565" y="0"/>
                </a:cubicBezTo>
                <a:cubicBezTo>
                  <a:pt x="102207" y="0"/>
                  <a:pt x="105258" y="17635"/>
                  <a:pt x="102687" y="26633"/>
                </a:cubicBezTo>
                <a:cubicBezTo>
                  <a:pt x="80384" y="104691"/>
                  <a:pt x="106223" y="24900"/>
                  <a:pt x="84932" y="88777"/>
                </a:cubicBezTo>
                <a:cubicBezTo>
                  <a:pt x="87891" y="142043"/>
                  <a:pt x="86758" y="195695"/>
                  <a:pt x="93809" y="248575"/>
                </a:cubicBezTo>
                <a:cubicBezTo>
                  <a:pt x="95046" y="257851"/>
                  <a:pt x="97496" y="229728"/>
                  <a:pt x="102687" y="221942"/>
                </a:cubicBezTo>
                <a:cubicBezTo>
                  <a:pt x="109651" y="211496"/>
                  <a:pt x="118874" y="202273"/>
                  <a:pt x="129320" y="195309"/>
                </a:cubicBezTo>
                <a:cubicBezTo>
                  <a:pt x="137106" y="190118"/>
                  <a:pt x="147075" y="189390"/>
                  <a:pt x="155953" y="186431"/>
                </a:cubicBezTo>
                <a:cubicBezTo>
                  <a:pt x="191316" y="133386"/>
                  <a:pt x="152695" y="179508"/>
                  <a:pt x="200341" y="150921"/>
                </a:cubicBezTo>
                <a:cubicBezTo>
                  <a:pt x="207518" y="146615"/>
                  <a:pt x="211561" y="138394"/>
                  <a:pt x="218097" y="133165"/>
                </a:cubicBezTo>
                <a:cubicBezTo>
                  <a:pt x="226429" y="126500"/>
                  <a:pt x="235852" y="121328"/>
                  <a:pt x="244730" y="115410"/>
                </a:cubicBezTo>
                <a:cubicBezTo>
                  <a:pt x="254454" y="86236"/>
                  <a:pt x="264465" y="70047"/>
                  <a:pt x="244730" y="35511"/>
                </a:cubicBezTo>
                <a:cubicBezTo>
                  <a:pt x="239122" y="25697"/>
                  <a:pt x="241770" y="47348"/>
                  <a:pt x="226974" y="53266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1763688" y="836712"/>
            <a:ext cx="792088" cy="739484"/>
          </a:xfrm>
          <a:custGeom>
            <a:avLst/>
            <a:gdLst>
              <a:gd name="connsiteX0" fmla="*/ 382744 w 409377"/>
              <a:gd name="connsiteY0" fmla="*/ 35511 h 379444"/>
              <a:gd name="connsiteX1" fmla="*/ 231824 w 409377"/>
              <a:gd name="connsiteY1" fmla="*/ 106533 h 379444"/>
              <a:gd name="connsiteX2" fmla="*/ 196313 w 409377"/>
              <a:gd name="connsiteY2" fmla="*/ 124288 h 379444"/>
              <a:gd name="connsiteX3" fmla="*/ 134169 w 409377"/>
              <a:gd name="connsiteY3" fmla="*/ 133166 h 379444"/>
              <a:gd name="connsiteX4" fmla="*/ 98659 w 409377"/>
              <a:gd name="connsiteY4" fmla="*/ 150921 h 379444"/>
              <a:gd name="connsiteX5" fmla="*/ 45393 w 409377"/>
              <a:gd name="connsiteY5" fmla="*/ 168676 h 379444"/>
              <a:gd name="connsiteX6" fmla="*/ 116414 w 409377"/>
              <a:gd name="connsiteY6" fmla="*/ 204187 h 379444"/>
              <a:gd name="connsiteX7" fmla="*/ 160802 w 409377"/>
              <a:gd name="connsiteY7" fmla="*/ 213065 h 379444"/>
              <a:gd name="connsiteX8" fmla="*/ 187435 w 409377"/>
              <a:gd name="connsiteY8" fmla="*/ 230820 h 379444"/>
              <a:gd name="connsiteX9" fmla="*/ 222946 w 409377"/>
              <a:gd name="connsiteY9" fmla="*/ 239698 h 379444"/>
              <a:gd name="connsiteX10" fmla="*/ 285090 w 409377"/>
              <a:gd name="connsiteY10" fmla="*/ 257453 h 379444"/>
              <a:gd name="connsiteX11" fmla="*/ 356111 w 409377"/>
              <a:gd name="connsiteY11" fmla="*/ 275208 h 379444"/>
              <a:gd name="connsiteX12" fmla="*/ 329478 w 409377"/>
              <a:gd name="connsiteY12" fmla="*/ 195309 h 379444"/>
              <a:gd name="connsiteX13" fmla="*/ 293968 w 409377"/>
              <a:gd name="connsiteY13" fmla="*/ 150921 h 379444"/>
              <a:gd name="connsiteX14" fmla="*/ 276212 w 409377"/>
              <a:gd name="connsiteY14" fmla="*/ 133166 h 379444"/>
              <a:gd name="connsiteX15" fmla="*/ 258457 w 409377"/>
              <a:gd name="connsiteY15" fmla="*/ 106533 h 379444"/>
              <a:gd name="connsiteX16" fmla="*/ 196313 w 409377"/>
              <a:gd name="connsiteY16" fmla="*/ 44389 h 379444"/>
              <a:gd name="connsiteX17" fmla="*/ 160802 w 409377"/>
              <a:gd name="connsiteY17" fmla="*/ 0 h 379444"/>
              <a:gd name="connsiteX18" fmla="*/ 169680 w 409377"/>
              <a:gd name="connsiteY18" fmla="*/ 266331 h 379444"/>
              <a:gd name="connsiteX19" fmla="*/ 214069 w 409377"/>
              <a:gd name="connsiteY19" fmla="*/ 346230 h 379444"/>
              <a:gd name="connsiteX20" fmla="*/ 249579 w 409377"/>
              <a:gd name="connsiteY20" fmla="*/ 301841 h 379444"/>
              <a:gd name="connsiteX21" fmla="*/ 267335 w 409377"/>
              <a:gd name="connsiteY21" fmla="*/ 284086 h 379444"/>
              <a:gd name="connsiteX22" fmla="*/ 285090 w 409377"/>
              <a:gd name="connsiteY22" fmla="*/ 213065 h 379444"/>
              <a:gd name="connsiteX23" fmla="*/ 320601 w 409377"/>
              <a:gd name="connsiteY23" fmla="*/ 177554 h 379444"/>
              <a:gd name="connsiteX24" fmla="*/ 347234 w 409377"/>
              <a:gd name="connsiteY24" fmla="*/ 124288 h 379444"/>
              <a:gd name="connsiteX25" fmla="*/ 356111 w 409377"/>
              <a:gd name="connsiteY25" fmla="*/ 97655 h 379444"/>
              <a:gd name="connsiteX26" fmla="*/ 391622 w 409377"/>
              <a:gd name="connsiteY26" fmla="*/ 53267 h 379444"/>
              <a:gd name="connsiteX27" fmla="*/ 382744 w 409377"/>
              <a:gd name="connsiteY27" fmla="*/ 35511 h 3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9377" h="379444">
                <a:moveTo>
                  <a:pt x="382744" y="35511"/>
                </a:moveTo>
                <a:cubicBezTo>
                  <a:pt x="356111" y="44389"/>
                  <a:pt x="352614" y="46139"/>
                  <a:pt x="231824" y="106533"/>
                </a:cubicBezTo>
                <a:cubicBezTo>
                  <a:pt x="219987" y="112451"/>
                  <a:pt x="209414" y="122416"/>
                  <a:pt x="196313" y="124288"/>
                </a:cubicBezTo>
                <a:lnTo>
                  <a:pt x="134169" y="133166"/>
                </a:lnTo>
                <a:cubicBezTo>
                  <a:pt x="122332" y="139084"/>
                  <a:pt x="110946" y="146006"/>
                  <a:pt x="98659" y="150921"/>
                </a:cubicBezTo>
                <a:cubicBezTo>
                  <a:pt x="81282" y="157872"/>
                  <a:pt x="45393" y="168676"/>
                  <a:pt x="45393" y="168676"/>
                </a:cubicBezTo>
                <a:cubicBezTo>
                  <a:pt x="153922" y="195810"/>
                  <a:pt x="0" y="152447"/>
                  <a:pt x="116414" y="204187"/>
                </a:cubicBezTo>
                <a:cubicBezTo>
                  <a:pt x="130203" y="210315"/>
                  <a:pt x="146006" y="210106"/>
                  <a:pt x="160802" y="213065"/>
                </a:cubicBezTo>
                <a:cubicBezTo>
                  <a:pt x="169680" y="218983"/>
                  <a:pt x="177628" y="226617"/>
                  <a:pt x="187435" y="230820"/>
                </a:cubicBezTo>
                <a:cubicBezTo>
                  <a:pt x="198650" y="235626"/>
                  <a:pt x="211175" y="236488"/>
                  <a:pt x="222946" y="239698"/>
                </a:cubicBezTo>
                <a:cubicBezTo>
                  <a:pt x="243730" y="245366"/>
                  <a:pt x="264274" y="251902"/>
                  <a:pt x="285090" y="257453"/>
                </a:cubicBezTo>
                <a:cubicBezTo>
                  <a:pt x="308668" y="263740"/>
                  <a:pt x="356111" y="275208"/>
                  <a:pt x="356111" y="275208"/>
                </a:cubicBezTo>
                <a:cubicBezTo>
                  <a:pt x="370687" y="231480"/>
                  <a:pt x="372574" y="249179"/>
                  <a:pt x="329478" y="195309"/>
                </a:cubicBezTo>
                <a:cubicBezTo>
                  <a:pt x="317641" y="180513"/>
                  <a:pt x="306299" y="165307"/>
                  <a:pt x="293968" y="150921"/>
                </a:cubicBezTo>
                <a:cubicBezTo>
                  <a:pt x="288521" y="144566"/>
                  <a:pt x="281441" y="139702"/>
                  <a:pt x="276212" y="133166"/>
                </a:cubicBezTo>
                <a:cubicBezTo>
                  <a:pt x="269547" y="124835"/>
                  <a:pt x="265595" y="114464"/>
                  <a:pt x="258457" y="106533"/>
                </a:cubicBezTo>
                <a:cubicBezTo>
                  <a:pt x="238860" y="84758"/>
                  <a:pt x="212563" y="68764"/>
                  <a:pt x="196313" y="44389"/>
                </a:cubicBezTo>
                <a:cubicBezTo>
                  <a:pt x="173915" y="10791"/>
                  <a:pt x="186103" y="25301"/>
                  <a:pt x="160802" y="0"/>
                </a:cubicBezTo>
                <a:cubicBezTo>
                  <a:pt x="163761" y="88777"/>
                  <a:pt x="165352" y="177610"/>
                  <a:pt x="169680" y="266331"/>
                </a:cubicBezTo>
                <a:cubicBezTo>
                  <a:pt x="175198" y="379444"/>
                  <a:pt x="151169" y="377679"/>
                  <a:pt x="214069" y="346230"/>
                </a:cubicBezTo>
                <a:cubicBezTo>
                  <a:pt x="256948" y="303349"/>
                  <a:pt x="204772" y="357849"/>
                  <a:pt x="249579" y="301841"/>
                </a:cubicBezTo>
                <a:cubicBezTo>
                  <a:pt x="254808" y="295305"/>
                  <a:pt x="261416" y="290004"/>
                  <a:pt x="267335" y="284086"/>
                </a:cubicBezTo>
                <a:cubicBezTo>
                  <a:pt x="268267" y="279427"/>
                  <a:pt x="277506" y="223683"/>
                  <a:pt x="285090" y="213065"/>
                </a:cubicBezTo>
                <a:cubicBezTo>
                  <a:pt x="294820" y="199443"/>
                  <a:pt x="320601" y="177554"/>
                  <a:pt x="320601" y="177554"/>
                </a:cubicBezTo>
                <a:cubicBezTo>
                  <a:pt x="342913" y="110612"/>
                  <a:pt x="312815" y="193126"/>
                  <a:pt x="347234" y="124288"/>
                </a:cubicBezTo>
                <a:cubicBezTo>
                  <a:pt x="351419" y="115918"/>
                  <a:pt x="351296" y="105679"/>
                  <a:pt x="356111" y="97655"/>
                </a:cubicBezTo>
                <a:cubicBezTo>
                  <a:pt x="380568" y="56894"/>
                  <a:pt x="370300" y="106574"/>
                  <a:pt x="391622" y="53267"/>
                </a:cubicBezTo>
                <a:cubicBezTo>
                  <a:pt x="393820" y="47772"/>
                  <a:pt x="409377" y="26633"/>
                  <a:pt x="382744" y="3551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251520" y="1628800"/>
            <a:ext cx="511703" cy="502516"/>
          </a:xfrm>
          <a:custGeom>
            <a:avLst/>
            <a:gdLst>
              <a:gd name="connsiteX0" fmla="*/ 226974 w 264465"/>
              <a:gd name="connsiteY0" fmla="*/ 53266 h 257851"/>
              <a:gd name="connsiteX1" fmla="*/ 155953 w 264465"/>
              <a:gd name="connsiteY1" fmla="*/ 71022 h 257851"/>
              <a:gd name="connsiteX2" fmla="*/ 129320 w 264465"/>
              <a:gd name="connsiteY2" fmla="*/ 79899 h 257851"/>
              <a:gd name="connsiteX3" fmla="*/ 93809 w 264465"/>
              <a:gd name="connsiteY3" fmla="*/ 88777 h 257851"/>
              <a:gd name="connsiteX4" fmla="*/ 67176 w 264465"/>
              <a:gd name="connsiteY4" fmla="*/ 106532 h 257851"/>
              <a:gd name="connsiteX5" fmla="*/ 5033 w 264465"/>
              <a:gd name="connsiteY5" fmla="*/ 115410 h 257851"/>
              <a:gd name="connsiteX6" fmla="*/ 93809 w 264465"/>
              <a:gd name="connsiteY6" fmla="*/ 159798 h 257851"/>
              <a:gd name="connsiteX7" fmla="*/ 120442 w 264465"/>
              <a:gd name="connsiteY7" fmla="*/ 177554 h 257851"/>
              <a:gd name="connsiteX8" fmla="*/ 147075 w 264465"/>
              <a:gd name="connsiteY8" fmla="*/ 186431 h 257851"/>
              <a:gd name="connsiteX9" fmla="*/ 164831 w 264465"/>
              <a:gd name="connsiteY9" fmla="*/ 204187 h 257851"/>
              <a:gd name="connsiteX10" fmla="*/ 218097 w 264465"/>
              <a:gd name="connsiteY10" fmla="*/ 221942 h 257851"/>
              <a:gd name="connsiteX11" fmla="*/ 244730 w 264465"/>
              <a:gd name="connsiteY11" fmla="*/ 230820 h 257851"/>
              <a:gd name="connsiteX12" fmla="*/ 235852 w 264465"/>
              <a:gd name="connsiteY12" fmla="*/ 195309 h 257851"/>
              <a:gd name="connsiteX13" fmla="*/ 200341 w 264465"/>
              <a:gd name="connsiteY13" fmla="*/ 150921 h 257851"/>
              <a:gd name="connsiteX14" fmla="*/ 155953 w 264465"/>
              <a:gd name="connsiteY14" fmla="*/ 97655 h 257851"/>
              <a:gd name="connsiteX15" fmla="*/ 138198 w 264465"/>
              <a:gd name="connsiteY15" fmla="*/ 44389 h 257851"/>
              <a:gd name="connsiteX16" fmla="*/ 120442 w 264465"/>
              <a:gd name="connsiteY16" fmla="*/ 26633 h 257851"/>
              <a:gd name="connsiteX17" fmla="*/ 111565 w 264465"/>
              <a:gd name="connsiteY17" fmla="*/ 0 h 257851"/>
              <a:gd name="connsiteX18" fmla="*/ 102687 w 264465"/>
              <a:gd name="connsiteY18" fmla="*/ 26633 h 257851"/>
              <a:gd name="connsiteX19" fmla="*/ 84932 w 264465"/>
              <a:gd name="connsiteY19" fmla="*/ 88777 h 257851"/>
              <a:gd name="connsiteX20" fmla="*/ 93809 w 264465"/>
              <a:gd name="connsiteY20" fmla="*/ 248575 h 257851"/>
              <a:gd name="connsiteX21" fmla="*/ 102687 w 264465"/>
              <a:gd name="connsiteY21" fmla="*/ 221942 h 257851"/>
              <a:gd name="connsiteX22" fmla="*/ 129320 w 264465"/>
              <a:gd name="connsiteY22" fmla="*/ 195309 h 257851"/>
              <a:gd name="connsiteX23" fmla="*/ 155953 w 264465"/>
              <a:gd name="connsiteY23" fmla="*/ 186431 h 257851"/>
              <a:gd name="connsiteX24" fmla="*/ 200341 w 264465"/>
              <a:gd name="connsiteY24" fmla="*/ 150921 h 257851"/>
              <a:gd name="connsiteX25" fmla="*/ 218097 w 264465"/>
              <a:gd name="connsiteY25" fmla="*/ 133165 h 257851"/>
              <a:gd name="connsiteX26" fmla="*/ 244730 w 264465"/>
              <a:gd name="connsiteY26" fmla="*/ 115410 h 257851"/>
              <a:gd name="connsiteX27" fmla="*/ 244730 w 264465"/>
              <a:gd name="connsiteY27" fmla="*/ 35511 h 257851"/>
              <a:gd name="connsiteX28" fmla="*/ 226974 w 264465"/>
              <a:gd name="connsiteY28" fmla="*/ 53266 h 2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4465" h="257851">
                <a:moveTo>
                  <a:pt x="226974" y="53266"/>
                </a:moveTo>
                <a:cubicBezTo>
                  <a:pt x="212178" y="59185"/>
                  <a:pt x="179495" y="64601"/>
                  <a:pt x="155953" y="71022"/>
                </a:cubicBezTo>
                <a:cubicBezTo>
                  <a:pt x="146925" y="73484"/>
                  <a:pt x="138318" y="77328"/>
                  <a:pt x="129320" y="79899"/>
                </a:cubicBezTo>
                <a:cubicBezTo>
                  <a:pt x="117588" y="83251"/>
                  <a:pt x="105646" y="85818"/>
                  <a:pt x="93809" y="88777"/>
                </a:cubicBezTo>
                <a:cubicBezTo>
                  <a:pt x="84931" y="94695"/>
                  <a:pt x="77396" y="103466"/>
                  <a:pt x="67176" y="106532"/>
                </a:cubicBezTo>
                <a:cubicBezTo>
                  <a:pt x="47134" y="112545"/>
                  <a:pt x="9136" y="94892"/>
                  <a:pt x="5033" y="115410"/>
                </a:cubicBezTo>
                <a:cubicBezTo>
                  <a:pt x="0" y="140577"/>
                  <a:pt x="76734" y="155529"/>
                  <a:pt x="93809" y="159798"/>
                </a:cubicBezTo>
                <a:cubicBezTo>
                  <a:pt x="102687" y="165717"/>
                  <a:pt x="110899" y="172782"/>
                  <a:pt x="120442" y="177554"/>
                </a:cubicBezTo>
                <a:cubicBezTo>
                  <a:pt x="128812" y="181739"/>
                  <a:pt x="139051" y="181616"/>
                  <a:pt x="147075" y="186431"/>
                </a:cubicBezTo>
                <a:cubicBezTo>
                  <a:pt x="154252" y="190737"/>
                  <a:pt x="157344" y="200444"/>
                  <a:pt x="164831" y="204187"/>
                </a:cubicBezTo>
                <a:cubicBezTo>
                  <a:pt x="181571" y="212557"/>
                  <a:pt x="200342" y="216024"/>
                  <a:pt x="218097" y="221942"/>
                </a:cubicBezTo>
                <a:lnTo>
                  <a:pt x="244730" y="230820"/>
                </a:lnTo>
                <a:cubicBezTo>
                  <a:pt x="241771" y="218983"/>
                  <a:pt x="240658" y="206524"/>
                  <a:pt x="235852" y="195309"/>
                </a:cubicBezTo>
                <a:cubicBezTo>
                  <a:pt x="227452" y="175709"/>
                  <a:pt x="214661" y="165240"/>
                  <a:pt x="200341" y="150921"/>
                </a:cubicBezTo>
                <a:cubicBezTo>
                  <a:pt x="173191" y="69463"/>
                  <a:pt x="220446" y="194394"/>
                  <a:pt x="155953" y="97655"/>
                </a:cubicBezTo>
                <a:cubicBezTo>
                  <a:pt x="145571" y="82083"/>
                  <a:pt x="151432" y="57623"/>
                  <a:pt x="138198" y="44389"/>
                </a:cubicBezTo>
                <a:lnTo>
                  <a:pt x="120442" y="26633"/>
                </a:lnTo>
                <a:cubicBezTo>
                  <a:pt x="117483" y="17755"/>
                  <a:pt x="120923" y="0"/>
                  <a:pt x="111565" y="0"/>
                </a:cubicBezTo>
                <a:cubicBezTo>
                  <a:pt x="102207" y="0"/>
                  <a:pt x="105258" y="17635"/>
                  <a:pt x="102687" y="26633"/>
                </a:cubicBezTo>
                <a:cubicBezTo>
                  <a:pt x="80384" y="104691"/>
                  <a:pt x="106223" y="24900"/>
                  <a:pt x="84932" y="88777"/>
                </a:cubicBezTo>
                <a:cubicBezTo>
                  <a:pt x="87891" y="142043"/>
                  <a:pt x="86758" y="195695"/>
                  <a:pt x="93809" y="248575"/>
                </a:cubicBezTo>
                <a:cubicBezTo>
                  <a:pt x="95046" y="257851"/>
                  <a:pt x="97496" y="229728"/>
                  <a:pt x="102687" y="221942"/>
                </a:cubicBezTo>
                <a:cubicBezTo>
                  <a:pt x="109651" y="211496"/>
                  <a:pt x="118874" y="202273"/>
                  <a:pt x="129320" y="195309"/>
                </a:cubicBezTo>
                <a:cubicBezTo>
                  <a:pt x="137106" y="190118"/>
                  <a:pt x="147075" y="189390"/>
                  <a:pt x="155953" y="186431"/>
                </a:cubicBezTo>
                <a:cubicBezTo>
                  <a:pt x="191316" y="133386"/>
                  <a:pt x="152695" y="179508"/>
                  <a:pt x="200341" y="150921"/>
                </a:cubicBezTo>
                <a:cubicBezTo>
                  <a:pt x="207518" y="146615"/>
                  <a:pt x="211561" y="138394"/>
                  <a:pt x="218097" y="133165"/>
                </a:cubicBezTo>
                <a:cubicBezTo>
                  <a:pt x="226429" y="126500"/>
                  <a:pt x="235852" y="121328"/>
                  <a:pt x="244730" y="115410"/>
                </a:cubicBezTo>
                <a:cubicBezTo>
                  <a:pt x="254454" y="86236"/>
                  <a:pt x="264465" y="70047"/>
                  <a:pt x="244730" y="35511"/>
                </a:cubicBezTo>
                <a:cubicBezTo>
                  <a:pt x="239122" y="25697"/>
                  <a:pt x="241770" y="47348"/>
                  <a:pt x="226974" y="53266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삼성컴퓨터\Downloads\SAM_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9067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4822"/>
            <a:ext cx="5184576" cy="34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휴먼아미체" pitchFamily="18" charset="-127"/>
                <a:ea typeface="휴먼아미체" pitchFamily="18" charset="-127"/>
              </a:rPr>
              <a:t>그 해 여름 즐기기</a:t>
            </a:r>
            <a:endParaRPr lang="en-US" altLang="ko-KR" sz="3200" dirty="0" smtClean="0"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8" name="원형 화살표 7"/>
          <p:cNvSpPr/>
          <p:nvPr/>
        </p:nvSpPr>
        <p:spPr>
          <a:xfrm rot="3094659">
            <a:off x="2602027" y="583266"/>
            <a:ext cx="1728192" cy="1872208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원형 화살표 8"/>
          <p:cNvSpPr/>
          <p:nvPr/>
        </p:nvSpPr>
        <p:spPr>
          <a:xfrm rot="3106114">
            <a:off x="6416425" y="3432586"/>
            <a:ext cx="1508050" cy="1577716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69443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41E35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영수증</a:t>
            </a:r>
            <a:endParaRPr lang="ko-KR" altLang="en-US" sz="36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EAFF6"/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4919909">
            <a:off x="343227" y="-523139"/>
            <a:ext cx="1939219" cy="237889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650" y="2424121"/>
            <a:ext cx="3288308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5838" y="2298107"/>
            <a:ext cx="3631952" cy="272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4682" y="2261534"/>
            <a:ext cx="3755881" cy="281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덧셈 기호 6"/>
          <p:cNvSpPr/>
          <p:nvPr/>
        </p:nvSpPr>
        <p:spPr>
          <a:xfrm>
            <a:off x="2723456" y="3150868"/>
            <a:ext cx="480392" cy="51912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덧셈 기호 7"/>
          <p:cNvSpPr/>
          <p:nvPr/>
        </p:nvSpPr>
        <p:spPr>
          <a:xfrm>
            <a:off x="5724128" y="3197911"/>
            <a:ext cx="480392" cy="51912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등호 8"/>
          <p:cNvSpPr/>
          <p:nvPr/>
        </p:nvSpPr>
        <p:spPr>
          <a:xfrm>
            <a:off x="1835696" y="5661248"/>
            <a:ext cx="576064" cy="432048"/>
          </a:xfrm>
          <a:prstGeom prst="mathEqual">
            <a:avLst>
              <a:gd name="adj1" fmla="val 23520"/>
              <a:gd name="adj2" fmla="val 29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3788" y="5325015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rgbClr val="002060"/>
                </a:solidFill>
              </a:rPr>
              <a:t>24350</a:t>
            </a:r>
            <a:endParaRPr lang="ko-KR" alt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2780928"/>
            <a:ext cx="37946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41E35"/>
                </a:solidFill>
                <a:latin typeface="+mn-ea"/>
              </a:rPr>
              <a:t>감사합니다</a:t>
            </a:r>
            <a:r>
              <a:rPr lang="en-US" altLang="ko-KR" sz="8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41E35"/>
                </a:solidFill>
                <a:latin typeface="+mn-ea"/>
              </a:rPr>
              <a:t>.</a:t>
            </a:r>
            <a:endParaRPr lang="ko-KR" altLang="en-US" sz="8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EAFF6"/>
              </a:soli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4073928">
            <a:off x="316720" y="-595148"/>
            <a:ext cx="1939219" cy="23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48680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휴먼아미체" pitchFamily="18" charset="-127"/>
                <a:ea typeface="휴먼아미체" pitchFamily="18" charset="-127"/>
              </a:rPr>
              <a:t>그 해 여름 빛깔로 물들이다</a:t>
            </a:r>
            <a:endParaRPr lang="en-US" altLang="ko-KR" sz="2800" dirty="0" smtClean="0"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00808"/>
            <a:ext cx="73448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atin typeface="Cambria Math" pitchFamily="18" charset="0"/>
                <a:ea typeface="Cambria Math" pitchFamily="18" charset="0"/>
              </a:rPr>
              <a:t>2015</a:t>
            </a:r>
            <a:r>
              <a:rPr lang="ko-KR" altLang="en-US" sz="4400" dirty="0" smtClean="0"/>
              <a:t>년 그 해 여름</a:t>
            </a:r>
            <a:r>
              <a:rPr lang="en-US" altLang="ko-KR" sz="4400" dirty="0" smtClean="0"/>
              <a:t>,</a:t>
            </a:r>
          </a:p>
          <a:p>
            <a:r>
              <a:rPr lang="en-US" altLang="ko-KR" sz="4400" dirty="0" smtClean="0"/>
              <a:t>                </a:t>
            </a:r>
            <a:r>
              <a:rPr lang="ko-KR" altLang="en-US" sz="4400" dirty="0" smtClean="0"/>
              <a:t>빛깔을 찾다</a:t>
            </a:r>
            <a:r>
              <a:rPr lang="en-US" altLang="ko-KR" sz="4400" dirty="0" smtClean="0"/>
              <a:t>…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         수없이 많은 날들을 </a:t>
            </a:r>
            <a:endParaRPr lang="en-US" altLang="ko-KR" sz="4400" dirty="0" smtClean="0"/>
          </a:p>
          <a:p>
            <a:r>
              <a:rPr lang="en-US" altLang="ko-KR" sz="4400" dirty="0" smtClean="0"/>
              <a:t>                </a:t>
            </a:r>
            <a:r>
              <a:rPr lang="ko-KR" altLang="en-US" sz="4400" dirty="0" smtClean="0"/>
              <a:t>우리의 땀과 열정으로 채우다</a:t>
            </a:r>
            <a:r>
              <a:rPr lang="en-US" altLang="ko-KR" sz="4400" dirty="0" smtClean="0"/>
              <a:t>.</a:t>
            </a:r>
          </a:p>
          <a:p>
            <a:pPr algn="r"/>
            <a:endParaRPr lang="en-US" altLang="ko-KR" sz="2800" dirty="0" smtClean="0"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en-US" altLang="ko-KR" sz="2400" dirty="0" smtClean="0">
                <a:latin typeface="Cambria Math" pitchFamily="18" charset="0"/>
                <a:ea typeface="Cambria Math" pitchFamily="18" charset="0"/>
              </a:rPr>
              <a:t>- 3</a:t>
            </a:r>
            <a:r>
              <a:rPr lang="ko-KR" altLang="en-US" sz="3200" dirty="0" smtClean="0"/>
              <a:t>년의 끝과 첫 도약을 위한 시작 앞에서 </a:t>
            </a:r>
            <a:r>
              <a:rPr lang="en-US" altLang="ko-KR" sz="3200" dirty="0" smtClean="0"/>
              <a:t>-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264813"/>
            <a:ext cx="7200800" cy="159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충주 </a:t>
            </a:r>
            <a:r>
              <a:rPr lang="ko-KR" altLang="en-US" sz="2800" dirty="0" err="1" smtClean="0"/>
              <a:t>예성</a:t>
            </a:r>
            <a:r>
              <a:rPr lang="ko-KR" altLang="en-US" sz="2800" dirty="0" smtClean="0"/>
              <a:t> 여자 중학교    </a:t>
            </a:r>
            <a:r>
              <a:rPr lang="en-US" altLang="ko-KR" sz="2800" dirty="0" smtClean="0"/>
              <a:t>3</a:t>
            </a:r>
            <a:r>
              <a:rPr lang="ko-KR" altLang="en-US" sz="2800" dirty="0" smtClean="0"/>
              <a:t>학년 </a:t>
            </a:r>
            <a:endParaRPr lang="en-US" altLang="ko-KR" sz="2800" dirty="0" smtClean="0"/>
          </a:p>
          <a:p>
            <a:r>
              <a:rPr lang="en-US" altLang="ko-KR" sz="3200" dirty="0" smtClean="0"/>
              <a:t> </a:t>
            </a:r>
            <a:r>
              <a:rPr lang="en-US" altLang="ko-KR" sz="2800" dirty="0" smtClean="0"/>
              <a:t>                  </a:t>
            </a:r>
            <a:r>
              <a:rPr lang="ko-KR" altLang="en-US" sz="2800" dirty="0" smtClean="0"/>
              <a:t>꿈꾸는   </a:t>
            </a:r>
            <a:r>
              <a:rPr lang="en-US" altLang="ko-KR" sz="4000" dirty="0" smtClean="0"/>
              <a:t>‘</a:t>
            </a:r>
            <a:r>
              <a:rPr lang="ko-KR" altLang="en-US" sz="4000" dirty="0" smtClean="0"/>
              <a:t>송지연</a:t>
            </a:r>
            <a:r>
              <a:rPr lang="en-US" altLang="ko-KR" sz="4000" dirty="0" smtClean="0"/>
              <a:t>’</a:t>
            </a:r>
            <a:r>
              <a:rPr lang="ko-KR" altLang="en-US" sz="4000" dirty="0" smtClean="0"/>
              <a:t>     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       달리는   </a:t>
            </a:r>
            <a:r>
              <a:rPr lang="en-US" altLang="ko-KR" sz="4000" dirty="0" smtClean="0"/>
              <a:t>‘</a:t>
            </a:r>
            <a:r>
              <a:rPr lang="ko-KR" altLang="en-US" sz="4000" dirty="0" smtClean="0"/>
              <a:t>허정수</a:t>
            </a:r>
            <a:r>
              <a:rPr lang="en-US" altLang="ko-KR" sz="4000" dirty="0" smtClean="0"/>
              <a:t>’</a:t>
            </a:r>
            <a:endParaRPr lang="ko-KR" altLang="en-US" sz="4000" dirty="0" smtClean="0"/>
          </a:p>
          <a:p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63688" y="2348880"/>
            <a:ext cx="2990446" cy="27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자유형 5"/>
          <p:cNvSpPr/>
          <p:nvPr/>
        </p:nvSpPr>
        <p:spPr>
          <a:xfrm rot="648109">
            <a:off x="1264199" y="666071"/>
            <a:ext cx="2916271" cy="2148651"/>
          </a:xfrm>
          <a:custGeom>
            <a:avLst/>
            <a:gdLst>
              <a:gd name="connsiteX0" fmla="*/ 783864 w 2212496"/>
              <a:gd name="connsiteY0" fmla="*/ 1504950 h 1549782"/>
              <a:gd name="connsiteX1" fmla="*/ 688614 w 2212496"/>
              <a:gd name="connsiteY1" fmla="*/ 1390650 h 1549782"/>
              <a:gd name="connsiteX2" fmla="*/ 631464 w 2212496"/>
              <a:gd name="connsiteY2" fmla="*/ 1333500 h 1549782"/>
              <a:gd name="connsiteX3" fmla="*/ 555264 w 2212496"/>
              <a:gd name="connsiteY3" fmla="*/ 1219200 h 1549782"/>
              <a:gd name="connsiteX4" fmla="*/ 517164 w 2212496"/>
              <a:gd name="connsiteY4" fmla="*/ 1162050 h 1549782"/>
              <a:gd name="connsiteX5" fmla="*/ 498114 w 2212496"/>
              <a:gd name="connsiteY5" fmla="*/ 1085850 h 1549782"/>
              <a:gd name="connsiteX6" fmla="*/ 460014 w 2212496"/>
              <a:gd name="connsiteY6" fmla="*/ 1028700 h 1549782"/>
              <a:gd name="connsiteX7" fmla="*/ 402864 w 2212496"/>
              <a:gd name="connsiteY7" fmla="*/ 1009650 h 1549782"/>
              <a:gd name="connsiteX8" fmla="*/ 174264 w 2212496"/>
              <a:gd name="connsiteY8" fmla="*/ 990600 h 1549782"/>
              <a:gd name="connsiteX9" fmla="*/ 59964 w 2212496"/>
              <a:gd name="connsiteY9" fmla="*/ 933450 h 1549782"/>
              <a:gd name="connsiteX10" fmla="*/ 40914 w 2212496"/>
              <a:gd name="connsiteY10" fmla="*/ 876300 h 1549782"/>
              <a:gd name="connsiteX11" fmla="*/ 2814 w 2212496"/>
              <a:gd name="connsiteY11" fmla="*/ 819150 h 1549782"/>
              <a:gd name="connsiteX12" fmla="*/ 21864 w 2212496"/>
              <a:gd name="connsiteY12" fmla="*/ 533400 h 1549782"/>
              <a:gd name="connsiteX13" fmla="*/ 155214 w 2212496"/>
              <a:gd name="connsiteY13" fmla="*/ 457200 h 1549782"/>
              <a:gd name="connsiteX14" fmla="*/ 269514 w 2212496"/>
              <a:gd name="connsiteY14" fmla="*/ 419100 h 1549782"/>
              <a:gd name="connsiteX15" fmla="*/ 498114 w 2212496"/>
              <a:gd name="connsiteY15" fmla="*/ 438150 h 1549782"/>
              <a:gd name="connsiteX16" fmla="*/ 612414 w 2212496"/>
              <a:gd name="connsiteY16" fmla="*/ 476250 h 1549782"/>
              <a:gd name="connsiteX17" fmla="*/ 650514 w 2212496"/>
              <a:gd name="connsiteY17" fmla="*/ 419100 h 1549782"/>
              <a:gd name="connsiteX18" fmla="*/ 669564 w 2212496"/>
              <a:gd name="connsiteY18" fmla="*/ 361950 h 1549782"/>
              <a:gd name="connsiteX19" fmla="*/ 726714 w 2212496"/>
              <a:gd name="connsiteY19" fmla="*/ 304800 h 1549782"/>
              <a:gd name="connsiteX20" fmla="*/ 764814 w 2212496"/>
              <a:gd name="connsiteY20" fmla="*/ 247650 h 1549782"/>
              <a:gd name="connsiteX21" fmla="*/ 936264 w 2212496"/>
              <a:gd name="connsiteY21" fmla="*/ 152400 h 1549782"/>
              <a:gd name="connsiteX22" fmla="*/ 1164864 w 2212496"/>
              <a:gd name="connsiteY22" fmla="*/ 171450 h 1549782"/>
              <a:gd name="connsiteX23" fmla="*/ 1279164 w 2212496"/>
              <a:gd name="connsiteY23" fmla="*/ 228600 h 1549782"/>
              <a:gd name="connsiteX24" fmla="*/ 1336314 w 2212496"/>
              <a:gd name="connsiteY24" fmla="*/ 285750 h 1549782"/>
              <a:gd name="connsiteX25" fmla="*/ 1393464 w 2212496"/>
              <a:gd name="connsiteY25" fmla="*/ 323850 h 1549782"/>
              <a:gd name="connsiteX26" fmla="*/ 1431564 w 2212496"/>
              <a:gd name="connsiteY26" fmla="*/ 381000 h 1549782"/>
              <a:gd name="connsiteX27" fmla="*/ 1450614 w 2212496"/>
              <a:gd name="connsiteY27" fmla="*/ 323850 h 1549782"/>
              <a:gd name="connsiteX28" fmla="*/ 1526814 w 2212496"/>
              <a:gd name="connsiteY28" fmla="*/ 133350 h 1549782"/>
              <a:gd name="connsiteX29" fmla="*/ 1583964 w 2212496"/>
              <a:gd name="connsiteY29" fmla="*/ 95250 h 1549782"/>
              <a:gd name="connsiteX30" fmla="*/ 1660164 w 2212496"/>
              <a:gd name="connsiteY30" fmla="*/ 38100 h 1549782"/>
              <a:gd name="connsiteX31" fmla="*/ 1774464 w 2212496"/>
              <a:gd name="connsiteY31" fmla="*/ 0 h 1549782"/>
              <a:gd name="connsiteX32" fmla="*/ 2041164 w 2212496"/>
              <a:gd name="connsiteY32" fmla="*/ 38100 h 1549782"/>
              <a:gd name="connsiteX33" fmla="*/ 2098314 w 2212496"/>
              <a:gd name="connsiteY33" fmla="*/ 76200 h 1549782"/>
              <a:gd name="connsiteX34" fmla="*/ 2117364 w 2212496"/>
              <a:gd name="connsiteY34" fmla="*/ 133350 h 1549782"/>
              <a:gd name="connsiteX35" fmla="*/ 2193564 w 2212496"/>
              <a:gd name="connsiteY35" fmla="*/ 247650 h 1549782"/>
              <a:gd name="connsiteX36" fmla="*/ 2174514 w 2212496"/>
              <a:gd name="connsiteY36" fmla="*/ 381000 h 1549782"/>
              <a:gd name="connsiteX37" fmla="*/ 2155464 w 2212496"/>
              <a:gd name="connsiteY37" fmla="*/ 438150 h 1549782"/>
              <a:gd name="connsiteX38" fmla="*/ 2041164 w 2212496"/>
              <a:gd name="connsiteY38" fmla="*/ 476250 h 1549782"/>
              <a:gd name="connsiteX39" fmla="*/ 1984014 w 2212496"/>
              <a:gd name="connsiteY39" fmla="*/ 514350 h 1549782"/>
              <a:gd name="connsiteX40" fmla="*/ 1869714 w 2212496"/>
              <a:gd name="connsiteY40" fmla="*/ 552450 h 1549782"/>
              <a:gd name="connsiteX41" fmla="*/ 1812564 w 2212496"/>
              <a:gd name="connsiteY41" fmla="*/ 571500 h 1549782"/>
              <a:gd name="connsiteX42" fmla="*/ 1793514 w 2212496"/>
              <a:gd name="connsiteY42" fmla="*/ 628650 h 1549782"/>
              <a:gd name="connsiteX43" fmla="*/ 1850664 w 2212496"/>
              <a:gd name="connsiteY43" fmla="*/ 819150 h 1549782"/>
              <a:gd name="connsiteX44" fmla="*/ 1888764 w 2212496"/>
              <a:gd name="connsiteY44" fmla="*/ 971550 h 1549782"/>
              <a:gd name="connsiteX45" fmla="*/ 1926864 w 2212496"/>
              <a:gd name="connsiteY45" fmla="*/ 1085850 h 1549782"/>
              <a:gd name="connsiteX46" fmla="*/ 1964964 w 2212496"/>
              <a:gd name="connsiteY46" fmla="*/ 1143000 h 1549782"/>
              <a:gd name="connsiteX47" fmla="*/ 1888764 w 2212496"/>
              <a:gd name="connsiteY47" fmla="*/ 1162050 h 1549782"/>
              <a:gd name="connsiteX48" fmla="*/ 1831614 w 2212496"/>
              <a:gd name="connsiteY48" fmla="*/ 1181100 h 1549782"/>
              <a:gd name="connsiteX49" fmla="*/ 1622064 w 2212496"/>
              <a:gd name="connsiteY49" fmla="*/ 1200150 h 1549782"/>
              <a:gd name="connsiteX50" fmla="*/ 1507764 w 2212496"/>
              <a:gd name="connsiteY50" fmla="*/ 1238250 h 1549782"/>
              <a:gd name="connsiteX51" fmla="*/ 1279164 w 2212496"/>
              <a:gd name="connsiteY51" fmla="*/ 1276350 h 1549782"/>
              <a:gd name="connsiteX52" fmla="*/ 1164864 w 2212496"/>
              <a:gd name="connsiteY52" fmla="*/ 1314450 h 1549782"/>
              <a:gd name="connsiteX53" fmla="*/ 1107714 w 2212496"/>
              <a:gd name="connsiteY53" fmla="*/ 1333500 h 1549782"/>
              <a:gd name="connsiteX54" fmla="*/ 1050564 w 2212496"/>
              <a:gd name="connsiteY54" fmla="*/ 1371600 h 1549782"/>
              <a:gd name="connsiteX55" fmla="*/ 936264 w 2212496"/>
              <a:gd name="connsiteY55" fmla="*/ 1409700 h 1549782"/>
              <a:gd name="connsiteX56" fmla="*/ 783864 w 2212496"/>
              <a:gd name="connsiteY56" fmla="*/ 1504950 h 15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212496" h="1549782">
                <a:moveTo>
                  <a:pt x="783864" y="1504950"/>
                </a:moveTo>
                <a:cubicBezTo>
                  <a:pt x="742589" y="1501775"/>
                  <a:pt x="821224" y="1549782"/>
                  <a:pt x="688614" y="1390650"/>
                </a:cubicBezTo>
                <a:cubicBezTo>
                  <a:pt x="671367" y="1369954"/>
                  <a:pt x="648004" y="1354766"/>
                  <a:pt x="631464" y="1333500"/>
                </a:cubicBezTo>
                <a:cubicBezTo>
                  <a:pt x="603351" y="1297355"/>
                  <a:pt x="580664" y="1257300"/>
                  <a:pt x="555264" y="1219200"/>
                </a:cubicBezTo>
                <a:lnTo>
                  <a:pt x="517164" y="1162050"/>
                </a:lnTo>
                <a:cubicBezTo>
                  <a:pt x="510814" y="1136650"/>
                  <a:pt x="508427" y="1109915"/>
                  <a:pt x="498114" y="1085850"/>
                </a:cubicBezTo>
                <a:cubicBezTo>
                  <a:pt x="489095" y="1064806"/>
                  <a:pt x="477892" y="1043003"/>
                  <a:pt x="460014" y="1028700"/>
                </a:cubicBezTo>
                <a:cubicBezTo>
                  <a:pt x="444334" y="1016156"/>
                  <a:pt x="422768" y="1012304"/>
                  <a:pt x="402864" y="1009650"/>
                </a:cubicBezTo>
                <a:cubicBezTo>
                  <a:pt x="327071" y="999544"/>
                  <a:pt x="250464" y="996950"/>
                  <a:pt x="174264" y="990600"/>
                </a:cubicBezTo>
                <a:cubicBezTo>
                  <a:pt x="136616" y="978051"/>
                  <a:pt x="86821" y="967022"/>
                  <a:pt x="59964" y="933450"/>
                </a:cubicBezTo>
                <a:cubicBezTo>
                  <a:pt x="47420" y="917770"/>
                  <a:pt x="49894" y="894261"/>
                  <a:pt x="40914" y="876300"/>
                </a:cubicBezTo>
                <a:cubicBezTo>
                  <a:pt x="30675" y="855822"/>
                  <a:pt x="15514" y="838200"/>
                  <a:pt x="2814" y="819150"/>
                </a:cubicBezTo>
                <a:cubicBezTo>
                  <a:pt x="9164" y="723900"/>
                  <a:pt x="0" y="626324"/>
                  <a:pt x="21864" y="533400"/>
                </a:cubicBezTo>
                <a:cubicBezTo>
                  <a:pt x="25435" y="518225"/>
                  <a:pt x="154301" y="457565"/>
                  <a:pt x="155214" y="457200"/>
                </a:cubicBezTo>
                <a:cubicBezTo>
                  <a:pt x="192502" y="442285"/>
                  <a:pt x="269514" y="419100"/>
                  <a:pt x="269514" y="419100"/>
                </a:cubicBezTo>
                <a:cubicBezTo>
                  <a:pt x="345714" y="425450"/>
                  <a:pt x="422690" y="425579"/>
                  <a:pt x="498114" y="438150"/>
                </a:cubicBezTo>
                <a:cubicBezTo>
                  <a:pt x="537728" y="444752"/>
                  <a:pt x="612414" y="476250"/>
                  <a:pt x="612414" y="476250"/>
                </a:cubicBezTo>
                <a:cubicBezTo>
                  <a:pt x="625114" y="457200"/>
                  <a:pt x="640275" y="439578"/>
                  <a:pt x="650514" y="419100"/>
                </a:cubicBezTo>
                <a:cubicBezTo>
                  <a:pt x="659494" y="401139"/>
                  <a:pt x="658425" y="378658"/>
                  <a:pt x="669564" y="361950"/>
                </a:cubicBezTo>
                <a:cubicBezTo>
                  <a:pt x="684508" y="339534"/>
                  <a:pt x="709467" y="325496"/>
                  <a:pt x="726714" y="304800"/>
                </a:cubicBezTo>
                <a:cubicBezTo>
                  <a:pt x="741371" y="287211"/>
                  <a:pt x="747584" y="262727"/>
                  <a:pt x="764814" y="247650"/>
                </a:cubicBezTo>
                <a:cubicBezTo>
                  <a:pt x="845434" y="177107"/>
                  <a:pt x="857770" y="178565"/>
                  <a:pt x="936264" y="152400"/>
                </a:cubicBezTo>
                <a:cubicBezTo>
                  <a:pt x="1012464" y="158750"/>
                  <a:pt x="1089071" y="161344"/>
                  <a:pt x="1164864" y="171450"/>
                </a:cubicBezTo>
                <a:cubicBezTo>
                  <a:pt x="1205777" y="176905"/>
                  <a:pt x="1248584" y="203117"/>
                  <a:pt x="1279164" y="228600"/>
                </a:cubicBezTo>
                <a:cubicBezTo>
                  <a:pt x="1299860" y="245847"/>
                  <a:pt x="1315618" y="268503"/>
                  <a:pt x="1336314" y="285750"/>
                </a:cubicBezTo>
                <a:cubicBezTo>
                  <a:pt x="1353903" y="300407"/>
                  <a:pt x="1374414" y="311150"/>
                  <a:pt x="1393464" y="323850"/>
                </a:cubicBezTo>
                <a:cubicBezTo>
                  <a:pt x="1406164" y="342900"/>
                  <a:pt x="1408669" y="381000"/>
                  <a:pt x="1431564" y="381000"/>
                </a:cubicBezTo>
                <a:cubicBezTo>
                  <a:pt x="1451644" y="381000"/>
                  <a:pt x="1445097" y="343158"/>
                  <a:pt x="1450614" y="323850"/>
                </a:cubicBezTo>
                <a:cubicBezTo>
                  <a:pt x="1469241" y="258655"/>
                  <a:pt x="1475804" y="184360"/>
                  <a:pt x="1526814" y="133350"/>
                </a:cubicBezTo>
                <a:cubicBezTo>
                  <a:pt x="1543003" y="117161"/>
                  <a:pt x="1565333" y="108558"/>
                  <a:pt x="1583964" y="95250"/>
                </a:cubicBezTo>
                <a:cubicBezTo>
                  <a:pt x="1609800" y="76796"/>
                  <a:pt x="1631766" y="52299"/>
                  <a:pt x="1660164" y="38100"/>
                </a:cubicBezTo>
                <a:cubicBezTo>
                  <a:pt x="1696085" y="20139"/>
                  <a:pt x="1774464" y="0"/>
                  <a:pt x="1774464" y="0"/>
                </a:cubicBezTo>
                <a:cubicBezTo>
                  <a:pt x="1828001" y="4867"/>
                  <a:pt x="1967867" y="1451"/>
                  <a:pt x="2041164" y="38100"/>
                </a:cubicBezTo>
                <a:cubicBezTo>
                  <a:pt x="2061642" y="48339"/>
                  <a:pt x="2079264" y="63500"/>
                  <a:pt x="2098314" y="76200"/>
                </a:cubicBezTo>
                <a:cubicBezTo>
                  <a:pt x="2104664" y="95250"/>
                  <a:pt x="2106225" y="116642"/>
                  <a:pt x="2117364" y="133350"/>
                </a:cubicBezTo>
                <a:cubicBezTo>
                  <a:pt x="2212496" y="276048"/>
                  <a:pt x="2148268" y="111761"/>
                  <a:pt x="2193564" y="247650"/>
                </a:cubicBezTo>
                <a:cubicBezTo>
                  <a:pt x="2187214" y="292100"/>
                  <a:pt x="2183320" y="336971"/>
                  <a:pt x="2174514" y="381000"/>
                </a:cubicBezTo>
                <a:cubicBezTo>
                  <a:pt x="2170576" y="400691"/>
                  <a:pt x="2171804" y="426478"/>
                  <a:pt x="2155464" y="438150"/>
                </a:cubicBezTo>
                <a:cubicBezTo>
                  <a:pt x="2122784" y="461493"/>
                  <a:pt x="2074580" y="453973"/>
                  <a:pt x="2041164" y="476250"/>
                </a:cubicBezTo>
                <a:cubicBezTo>
                  <a:pt x="2022114" y="488950"/>
                  <a:pt x="2004936" y="505051"/>
                  <a:pt x="1984014" y="514350"/>
                </a:cubicBezTo>
                <a:cubicBezTo>
                  <a:pt x="1947314" y="530661"/>
                  <a:pt x="1907814" y="539750"/>
                  <a:pt x="1869714" y="552450"/>
                </a:cubicBezTo>
                <a:lnTo>
                  <a:pt x="1812564" y="571500"/>
                </a:lnTo>
                <a:cubicBezTo>
                  <a:pt x="1806214" y="590550"/>
                  <a:pt x="1793514" y="608570"/>
                  <a:pt x="1793514" y="628650"/>
                </a:cubicBezTo>
                <a:cubicBezTo>
                  <a:pt x="1793514" y="657440"/>
                  <a:pt x="1848447" y="812499"/>
                  <a:pt x="1850664" y="819150"/>
                </a:cubicBezTo>
                <a:cubicBezTo>
                  <a:pt x="1908466" y="992557"/>
                  <a:pt x="1819800" y="718681"/>
                  <a:pt x="1888764" y="971550"/>
                </a:cubicBezTo>
                <a:cubicBezTo>
                  <a:pt x="1899331" y="1010296"/>
                  <a:pt x="1904587" y="1052434"/>
                  <a:pt x="1926864" y="1085850"/>
                </a:cubicBezTo>
                <a:lnTo>
                  <a:pt x="1964964" y="1143000"/>
                </a:lnTo>
                <a:cubicBezTo>
                  <a:pt x="1939564" y="1149350"/>
                  <a:pt x="1913938" y="1154857"/>
                  <a:pt x="1888764" y="1162050"/>
                </a:cubicBezTo>
                <a:cubicBezTo>
                  <a:pt x="1869456" y="1167567"/>
                  <a:pt x="1851493" y="1178260"/>
                  <a:pt x="1831614" y="1181100"/>
                </a:cubicBezTo>
                <a:cubicBezTo>
                  <a:pt x="1762181" y="1191019"/>
                  <a:pt x="1691914" y="1193800"/>
                  <a:pt x="1622064" y="1200150"/>
                </a:cubicBezTo>
                <a:cubicBezTo>
                  <a:pt x="1583964" y="1212850"/>
                  <a:pt x="1547521" y="1232570"/>
                  <a:pt x="1507764" y="1238250"/>
                </a:cubicBezTo>
                <a:cubicBezTo>
                  <a:pt x="1450522" y="1246427"/>
                  <a:pt x="1340447" y="1259636"/>
                  <a:pt x="1279164" y="1276350"/>
                </a:cubicBezTo>
                <a:cubicBezTo>
                  <a:pt x="1240418" y="1286917"/>
                  <a:pt x="1202964" y="1301750"/>
                  <a:pt x="1164864" y="1314450"/>
                </a:cubicBezTo>
                <a:cubicBezTo>
                  <a:pt x="1145814" y="1320800"/>
                  <a:pt x="1124422" y="1322361"/>
                  <a:pt x="1107714" y="1333500"/>
                </a:cubicBezTo>
                <a:cubicBezTo>
                  <a:pt x="1088664" y="1346200"/>
                  <a:pt x="1071486" y="1362301"/>
                  <a:pt x="1050564" y="1371600"/>
                </a:cubicBezTo>
                <a:cubicBezTo>
                  <a:pt x="1013864" y="1387911"/>
                  <a:pt x="969680" y="1387423"/>
                  <a:pt x="936264" y="1409700"/>
                </a:cubicBezTo>
                <a:cubicBezTo>
                  <a:pt x="810150" y="1493776"/>
                  <a:pt x="825139" y="1508125"/>
                  <a:pt x="783864" y="15049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251520" y="2492896"/>
            <a:ext cx="1512168" cy="2550021"/>
            <a:chOff x="395536" y="2636912"/>
            <a:chExt cx="1368152" cy="2478013"/>
          </a:xfrm>
        </p:grpSpPr>
        <p:sp>
          <p:nvSpPr>
            <p:cNvPr id="12" name="자유형 11"/>
            <p:cNvSpPr/>
            <p:nvPr/>
          </p:nvSpPr>
          <p:spPr>
            <a:xfrm>
              <a:off x="395536" y="2636912"/>
              <a:ext cx="1368152" cy="2478013"/>
            </a:xfrm>
            <a:custGeom>
              <a:avLst/>
              <a:gdLst>
                <a:gd name="connsiteX0" fmla="*/ 15875 w 1656823"/>
                <a:gd name="connsiteY0" fmla="*/ 428625 h 2619375"/>
                <a:gd name="connsiteX1" fmla="*/ 25400 w 1656823"/>
                <a:gd name="connsiteY1" fmla="*/ 514350 h 2619375"/>
                <a:gd name="connsiteX2" fmla="*/ 53975 w 1656823"/>
                <a:gd name="connsiteY2" fmla="*/ 590550 h 2619375"/>
                <a:gd name="connsiteX3" fmla="*/ 82550 w 1656823"/>
                <a:gd name="connsiteY3" fmla="*/ 628650 h 2619375"/>
                <a:gd name="connsiteX4" fmla="*/ 130175 w 1656823"/>
                <a:gd name="connsiteY4" fmla="*/ 704850 h 2619375"/>
                <a:gd name="connsiteX5" fmla="*/ 158750 w 1656823"/>
                <a:gd name="connsiteY5" fmla="*/ 723900 h 2619375"/>
                <a:gd name="connsiteX6" fmla="*/ 196850 w 1656823"/>
                <a:gd name="connsiteY6" fmla="*/ 790575 h 2619375"/>
                <a:gd name="connsiteX7" fmla="*/ 263525 w 1656823"/>
                <a:gd name="connsiteY7" fmla="*/ 876300 h 2619375"/>
                <a:gd name="connsiteX8" fmla="*/ 292100 w 1656823"/>
                <a:gd name="connsiteY8" fmla="*/ 933450 h 2619375"/>
                <a:gd name="connsiteX9" fmla="*/ 349250 w 1656823"/>
                <a:gd name="connsiteY9" fmla="*/ 990600 h 2619375"/>
                <a:gd name="connsiteX10" fmla="*/ 387350 w 1656823"/>
                <a:gd name="connsiteY10" fmla="*/ 1038225 h 2619375"/>
                <a:gd name="connsiteX11" fmla="*/ 425450 w 1656823"/>
                <a:gd name="connsiteY11" fmla="*/ 1085850 h 2619375"/>
                <a:gd name="connsiteX12" fmla="*/ 434975 w 1656823"/>
                <a:gd name="connsiteY12" fmla="*/ 1123950 h 2619375"/>
                <a:gd name="connsiteX13" fmla="*/ 463550 w 1656823"/>
                <a:gd name="connsiteY13" fmla="*/ 1143000 h 2619375"/>
                <a:gd name="connsiteX14" fmla="*/ 530225 w 1656823"/>
                <a:gd name="connsiteY14" fmla="*/ 1209675 h 2619375"/>
                <a:gd name="connsiteX15" fmla="*/ 587375 w 1656823"/>
                <a:gd name="connsiteY15" fmla="*/ 1247775 h 2619375"/>
                <a:gd name="connsiteX16" fmla="*/ 615950 w 1656823"/>
                <a:gd name="connsiteY16" fmla="*/ 1266825 h 2619375"/>
                <a:gd name="connsiteX17" fmla="*/ 720725 w 1656823"/>
                <a:gd name="connsiteY17" fmla="*/ 1257300 h 2619375"/>
                <a:gd name="connsiteX18" fmla="*/ 749300 w 1656823"/>
                <a:gd name="connsiteY18" fmla="*/ 1247775 h 2619375"/>
                <a:gd name="connsiteX19" fmla="*/ 796925 w 1656823"/>
                <a:gd name="connsiteY19" fmla="*/ 1209675 h 2619375"/>
                <a:gd name="connsiteX20" fmla="*/ 825500 w 1656823"/>
                <a:gd name="connsiteY20" fmla="*/ 1152525 h 2619375"/>
                <a:gd name="connsiteX21" fmla="*/ 854075 w 1656823"/>
                <a:gd name="connsiteY21" fmla="*/ 1095375 h 2619375"/>
                <a:gd name="connsiteX22" fmla="*/ 882650 w 1656823"/>
                <a:gd name="connsiteY22" fmla="*/ 1152525 h 2619375"/>
                <a:gd name="connsiteX23" fmla="*/ 892175 w 1656823"/>
                <a:gd name="connsiteY23" fmla="*/ 1181100 h 2619375"/>
                <a:gd name="connsiteX24" fmla="*/ 911225 w 1656823"/>
                <a:gd name="connsiteY24" fmla="*/ 1247775 h 2619375"/>
                <a:gd name="connsiteX25" fmla="*/ 930275 w 1656823"/>
                <a:gd name="connsiteY25" fmla="*/ 1276350 h 2619375"/>
                <a:gd name="connsiteX26" fmla="*/ 949325 w 1656823"/>
                <a:gd name="connsiteY26" fmla="*/ 1343025 h 2619375"/>
                <a:gd name="connsiteX27" fmla="*/ 968375 w 1656823"/>
                <a:gd name="connsiteY27" fmla="*/ 1381125 h 2619375"/>
                <a:gd name="connsiteX28" fmla="*/ 977900 w 1656823"/>
                <a:gd name="connsiteY28" fmla="*/ 1409700 h 2619375"/>
                <a:gd name="connsiteX29" fmla="*/ 987425 w 1656823"/>
                <a:gd name="connsiteY29" fmla="*/ 1447800 h 2619375"/>
                <a:gd name="connsiteX30" fmla="*/ 1016000 w 1656823"/>
                <a:gd name="connsiteY30" fmla="*/ 1485900 h 2619375"/>
                <a:gd name="connsiteX31" fmla="*/ 1035050 w 1656823"/>
                <a:gd name="connsiteY31" fmla="*/ 1552575 h 2619375"/>
                <a:gd name="connsiteX32" fmla="*/ 1044575 w 1656823"/>
                <a:gd name="connsiteY32" fmla="*/ 1590675 h 2619375"/>
                <a:gd name="connsiteX33" fmla="*/ 1063625 w 1656823"/>
                <a:gd name="connsiteY33" fmla="*/ 1628775 h 2619375"/>
                <a:gd name="connsiteX34" fmla="*/ 1073150 w 1656823"/>
                <a:gd name="connsiteY34" fmla="*/ 1657350 h 2619375"/>
                <a:gd name="connsiteX35" fmla="*/ 1092200 w 1656823"/>
                <a:gd name="connsiteY35" fmla="*/ 1685925 h 2619375"/>
                <a:gd name="connsiteX36" fmla="*/ 1111250 w 1656823"/>
                <a:gd name="connsiteY36" fmla="*/ 1743075 h 2619375"/>
                <a:gd name="connsiteX37" fmla="*/ 1139825 w 1656823"/>
                <a:gd name="connsiteY37" fmla="*/ 1800225 h 2619375"/>
                <a:gd name="connsiteX38" fmla="*/ 1158875 w 1656823"/>
                <a:gd name="connsiteY38" fmla="*/ 1828800 h 2619375"/>
                <a:gd name="connsiteX39" fmla="*/ 1187450 w 1656823"/>
                <a:gd name="connsiteY39" fmla="*/ 1924050 h 2619375"/>
                <a:gd name="connsiteX40" fmla="*/ 1196975 w 1656823"/>
                <a:gd name="connsiteY40" fmla="*/ 1952625 h 2619375"/>
                <a:gd name="connsiteX41" fmla="*/ 1168400 w 1656823"/>
                <a:gd name="connsiteY41" fmla="*/ 1971675 h 2619375"/>
                <a:gd name="connsiteX42" fmla="*/ 1139825 w 1656823"/>
                <a:gd name="connsiteY42" fmla="*/ 2028825 h 2619375"/>
                <a:gd name="connsiteX43" fmla="*/ 1158875 w 1656823"/>
                <a:gd name="connsiteY43" fmla="*/ 2181225 h 2619375"/>
                <a:gd name="connsiteX44" fmla="*/ 1177925 w 1656823"/>
                <a:gd name="connsiteY44" fmla="*/ 2209800 h 2619375"/>
                <a:gd name="connsiteX45" fmla="*/ 1187450 w 1656823"/>
                <a:gd name="connsiteY45" fmla="*/ 2238375 h 2619375"/>
                <a:gd name="connsiteX46" fmla="*/ 1244600 w 1656823"/>
                <a:gd name="connsiteY46" fmla="*/ 2324100 h 2619375"/>
                <a:gd name="connsiteX47" fmla="*/ 1263650 w 1656823"/>
                <a:gd name="connsiteY47" fmla="*/ 2352675 h 2619375"/>
                <a:gd name="connsiteX48" fmla="*/ 1282700 w 1656823"/>
                <a:gd name="connsiteY48" fmla="*/ 2381250 h 2619375"/>
                <a:gd name="connsiteX49" fmla="*/ 1301750 w 1656823"/>
                <a:gd name="connsiteY49" fmla="*/ 2438400 h 2619375"/>
                <a:gd name="connsiteX50" fmla="*/ 1320800 w 1656823"/>
                <a:gd name="connsiteY50" fmla="*/ 2466975 h 2619375"/>
                <a:gd name="connsiteX51" fmla="*/ 1368425 w 1656823"/>
                <a:gd name="connsiteY51" fmla="*/ 2543175 h 2619375"/>
                <a:gd name="connsiteX52" fmla="*/ 1406525 w 1656823"/>
                <a:gd name="connsiteY52" fmla="*/ 2590800 h 2619375"/>
                <a:gd name="connsiteX53" fmla="*/ 1416050 w 1656823"/>
                <a:gd name="connsiteY53" fmla="*/ 2619375 h 2619375"/>
                <a:gd name="connsiteX54" fmla="*/ 1511300 w 1656823"/>
                <a:gd name="connsiteY54" fmla="*/ 2571750 h 2619375"/>
                <a:gd name="connsiteX55" fmla="*/ 1539875 w 1656823"/>
                <a:gd name="connsiteY55" fmla="*/ 2552700 h 2619375"/>
                <a:gd name="connsiteX56" fmla="*/ 1549400 w 1656823"/>
                <a:gd name="connsiteY56" fmla="*/ 2524125 h 2619375"/>
                <a:gd name="connsiteX57" fmla="*/ 1606550 w 1656823"/>
                <a:gd name="connsiteY57" fmla="*/ 2495550 h 2619375"/>
                <a:gd name="connsiteX58" fmla="*/ 1635125 w 1656823"/>
                <a:gd name="connsiteY58" fmla="*/ 2476500 h 2619375"/>
                <a:gd name="connsiteX59" fmla="*/ 1654175 w 1656823"/>
                <a:gd name="connsiteY59" fmla="*/ 2447925 h 2619375"/>
                <a:gd name="connsiteX60" fmla="*/ 1644650 w 1656823"/>
                <a:gd name="connsiteY60" fmla="*/ 2305050 h 2619375"/>
                <a:gd name="connsiteX61" fmla="*/ 1635125 w 1656823"/>
                <a:gd name="connsiteY61" fmla="*/ 2276475 h 2619375"/>
                <a:gd name="connsiteX62" fmla="*/ 1597025 w 1656823"/>
                <a:gd name="connsiteY62" fmla="*/ 2219325 h 2619375"/>
                <a:gd name="connsiteX63" fmla="*/ 1549400 w 1656823"/>
                <a:gd name="connsiteY63" fmla="*/ 2171700 h 2619375"/>
                <a:gd name="connsiteX64" fmla="*/ 1530350 w 1656823"/>
                <a:gd name="connsiteY64" fmla="*/ 2143125 h 2619375"/>
                <a:gd name="connsiteX65" fmla="*/ 1511300 w 1656823"/>
                <a:gd name="connsiteY65" fmla="*/ 2085975 h 2619375"/>
                <a:gd name="connsiteX66" fmla="*/ 1492250 w 1656823"/>
                <a:gd name="connsiteY66" fmla="*/ 2057400 h 2619375"/>
                <a:gd name="connsiteX67" fmla="*/ 1482725 w 1656823"/>
                <a:gd name="connsiteY67" fmla="*/ 2028825 h 2619375"/>
                <a:gd name="connsiteX68" fmla="*/ 1454150 w 1656823"/>
                <a:gd name="connsiteY68" fmla="*/ 2000250 h 2619375"/>
                <a:gd name="connsiteX69" fmla="*/ 1416050 w 1656823"/>
                <a:gd name="connsiteY69" fmla="*/ 1962150 h 2619375"/>
                <a:gd name="connsiteX70" fmla="*/ 1406525 w 1656823"/>
                <a:gd name="connsiteY70" fmla="*/ 1933575 h 2619375"/>
                <a:gd name="connsiteX71" fmla="*/ 1377950 w 1656823"/>
                <a:gd name="connsiteY71" fmla="*/ 1905000 h 2619375"/>
                <a:gd name="connsiteX72" fmla="*/ 1349375 w 1656823"/>
                <a:gd name="connsiteY72" fmla="*/ 1914525 h 2619375"/>
                <a:gd name="connsiteX73" fmla="*/ 1320800 w 1656823"/>
                <a:gd name="connsiteY73" fmla="*/ 1933575 h 2619375"/>
                <a:gd name="connsiteX74" fmla="*/ 1292225 w 1656823"/>
                <a:gd name="connsiteY74" fmla="*/ 1876425 h 2619375"/>
                <a:gd name="connsiteX75" fmla="*/ 1263650 w 1656823"/>
                <a:gd name="connsiteY75" fmla="*/ 1847850 h 2619375"/>
                <a:gd name="connsiteX76" fmla="*/ 1235075 w 1656823"/>
                <a:gd name="connsiteY76" fmla="*/ 1790700 h 2619375"/>
                <a:gd name="connsiteX77" fmla="*/ 1206500 w 1656823"/>
                <a:gd name="connsiteY77" fmla="*/ 1771650 h 2619375"/>
                <a:gd name="connsiteX78" fmla="*/ 1196975 w 1656823"/>
                <a:gd name="connsiteY78" fmla="*/ 1733550 h 2619375"/>
                <a:gd name="connsiteX79" fmla="*/ 1168400 w 1656823"/>
                <a:gd name="connsiteY79" fmla="*/ 1676400 h 2619375"/>
                <a:gd name="connsiteX80" fmla="*/ 1158875 w 1656823"/>
                <a:gd name="connsiteY80" fmla="*/ 1638300 h 2619375"/>
                <a:gd name="connsiteX81" fmla="*/ 1139825 w 1656823"/>
                <a:gd name="connsiteY81" fmla="*/ 1571625 h 2619375"/>
                <a:gd name="connsiteX82" fmla="*/ 1111250 w 1656823"/>
                <a:gd name="connsiteY82" fmla="*/ 1447800 h 2619375"/>
                <a:gd name="connsiteX83" fmla="*/ 1101725 w 1656823"/>
                <a:gd name="connsiteY83" fmla="*/ 1419225 h 2619375"/>
                <a:gd name="connsiteX84" fmla="*/ 1082675 w 1656823"/>
                <a:gd name="connsiteY84" fmla="*/ 1381125 h 2619375"/>
                <a:gd name="connsiteX85" fmla="*/ 1073150 w 1656823"/>
                <a:gd name="connsiteY85" fmla="*/ 1352550 h 2619375"/>
                <a:gd name="connsiteX86" fmla="*/ 1054100 w 1656823"/>
                <a:gd name="connsiteY86" fmla="*/ 1323975 h 2619375"/>
                <a:gd name="connsiteX87" fmla="*/ 1035050 w 1656823"/>
                <a:gd name="connsiteY87" fmla="*/ 1266825 h 2619375"/>
                <a:gd name="connsiteX88" fmla="*/ 1025525 w 1656823"/>
                <a:gd name="connsiteY88" fmla="*/ 1238250 h 2619375"/>
                <a:gd name="connsiteX89" fmla="*/ 1016000 w 1656823"/>
                <a:gd name="connsiteY89" fmla="*/ 1200150 h 2619375"/>
                <a:gd name="connsiteX90" fmla="*/ 996950 w 1656823"/>
                <a:gd name="connsiteY90" fmla="*/ 1171575 h 2619375"/>
                <a:gd name="connsiteX91" fmla="*/ 977900 w 1656823"/>
                <a:gd name="connsiteY91" fmla="*/ 1114425 h 2619375"/>
                <a:gd name="connsiteX92" fmla="*/ 968375 w 1656823"/>
                <a:gd name="connsiteY92" fmla="*/ 1085850 h 2619375"/>
                <a:gd name="connsiteX93" fmla="*/ 1063625 w 1656823"/>
                <a:gd name="connsiteY93" fmla="*/ 1019175 h 2619375"/>
                <a:gd name="connsiteX94" fmla="*/ 1092200 w 1656823"/>
                <a:gd name="connsiteY94" fmla="*/ 1000125 h 2619375"/>
                <a:gd name="connsiteX95" fmla="*/ 1120775 w 1656823"/>
                <a:gd name="connsiteY95" fmla="*/ 981075 h 2619375"/>
                <a:gd name="connsiteX96" fmla="*/ 1177925 w 1656823"/>
                <a:gd name="connsiteY96" fmla="*/ 933450 h 2619375"/>
                <a:gd name="connsiteX97" fmla="*/ 1206500 w 1656823"/>
                <a:gd name="connsiteY97" fmla="*/ 847725 h 2619375"/>
                <a:gd name="connsiteX98" fmla="*/ 1216025 w 1656823"/>
                <a:gd name="connsiteY98" fmla="*/ 819150 h 2619375"/>
                <a:gd name="connsiteX99" fmla="*/ 1206500 w 1656823"/>
                <a:gd name="connsiteY99" fmla="*/ 695325 h 2619375"/>
                <a:gd name="connsiteX100" fmla="*/ 1196975 w 1656823"/>
                <a:gd name="connsiteY100" fmla="*/ 666750 h 2619375"/>
                <a:gd name="connsiteX101" fmla="*/ 1187450 w 1656823"/>
                <a:gd name="connsiteY101" fmla="*/ 619125 h 2619375"/>
                <a:gd name="connsiteX102" fmla="*/ 1168400 w 1656823"/>
                <a:gd name="connsiteY102" fmla="*/ 542925 h 2619375"/>
                <a:gd name="connsiteX103" fmla="*/ 1158875 w 1656823"/>
                <a:gd name="connsiteY103" fmla="*/ 504825 h 2619375"/>
                <a:gd name="connsiteX104" fmla="*/ 1130300 w 1656823"/>
                <a:gd name="connsiteY104" fmla="*/ 419100 h 2619375"/>
                <a:gd name="connsiteX105" fmla="*/ 1120775 w 1656823"/>
                <a:gd name="connsiteY105" fmla="*/ 390525 h 2619375"/>
                <a:gd name="connsiteX106" fmla="*/ 1101725 w 1656823"/>
                <a:gd name="connsiteY106" fmla="*/ 361950 h 2619375"/>
                <a:gd name="connsiteX107" fmla="*/ 1092200 w 1656823"/>
                <a:gd name="connsiteY107" fmla="*/ 333375 h 2619375"/>
                <a:gd name="connsiteX108" fmla="*/ 1054100 w 1656823"/>
                <a:gd name="connsiteY108" fmla="*/ 238125 h 2619375"/>
                <a:gd name="connsiteX109" fmla="*/ 1044575 w 1656823"/>
                <a:gd name="connsiteY109" fmla="*/ 209550 h 2619375"/>
                <a:gd name="connsiteX110" fmla="*/ 987425 w 1656823"/>
                <a:gd name="connsiteY110" fmla="*/ 133350 h 2619375"/>
                <a:gd name="connsiteX111" fmla="*/ 949325 w 1656823"/>
                <a:gd name="connsiteY111" fmla="*/ 76200 h 2619375"/>
                <a:gd name="connsiteX112" fmla="*/ 911225 w 1656823"/>
                <a:gd name="connsiteY112" fmla="*/ 47625 h 2619375"/>
                <a:gd name="connsiteX113" fmla="*/ 892175 w 1656823"/>
                <a:gd name="connsiteY113" fmla="*/ 19050 h 2619375"/>
                <a:gd name="connsiteX114" fmla="*/ 835025 w 1656823"/>
                <a:gd name="connsiteY114" fmla="*/ 0 h 2619375"/>
                <a:gd name="connsiteX115" fmla="*/ 673100 w 1656823"/>
                <a:gd name="connsiteY115" fmla="*/ 19050 h 2619375"/>
                <a:gd name="connsiteX116" fmla="*/ 644525 w 1656823"/>
                <a:gd name="connsiteY116" fmla="*/ 38100 h 2619375"/>
                <a:gd name="connsiteX117" fmla="*/ 587375 w 1656823"/>
                <a:gd name="connsiteY117" fmla="*/ 57150 h 2619375"/>
                <a:gd name="connsiteX118" fmla="*/ 558800 w 1656823"/>
                <a:gd name="connsiteY118" fmla="*/ 76200 h 2619375"/>
                <a:gd name="connsiteX119" fmla="*/ 501650 w 1656823"/>
                <a:gd name="connsiteY119" fmla="*/ 95250 h 2619375"/>
                <a:gd name="connsiteX120" fmla="*/ 444500 w 1656823"/>
                <a:gd name="connsiteY120" fmla="*/ 114300 h 2619375"/>
                <a:gd name="connsiteX121" fmla="*/ 415925 w 1656823"/>
                <a:gd name="connsiteY121" fmla="*/ 123825 h 2619375"/>
                <a:gd name="connsiteX122" fmla="*/ 387350 w 1656823"/>
                <a:gd name="connsiteY122" fmla="*/ 142875 h 2619375"/>
                <a:gd name="connsiteX123" fmla="*/ 301625 w 1656823"/>
                <a:gd name="connsiteY123" fmla="*/ 171450 h 2619375"/>
                <a:gd name="connsiteX124" fmla="*/ 273050 w 1656823"/>
                <a:gd name="connsiteY124" fmla="*/ 180975 h 2619375"/>
                <a:gd name="connsiteX125" fmla="*/ 215900 w 1656823"/>
                <a:gd name="connsiteY125" fmla="*/ 219075 h 2619375"/>
                <a:gd name="connsiteX126" fmla="*/ 187325 w 1656823"/>
                <a:gd name="connsiteY126" fmla="*/ 238125 h 2619375"/>
                <a:gd name="connsiteX127" fmla="*/ 158750 w 1656823"/>
                <a:gd name="connsiteY127" fmla="*/ 247650 h 2619375"/>
                <a:gd name="connsiteX128" fmla="*/ 139700 w 1656823"/>
                <a:gd name="connsiteY128" fmla="*/ 276225 h 2619375"/>
                <a:gd name="connsiteX129" fmla="*/ 111125 w 1656823"/>
                <a:gd name="connsiteY129" fmla="*/ 285750 h 2619375"/>
                <a:gd name="connsiteX130" fmla="*/ 44450 w 1656823"/>
                <a:gd name="connsiteY130" fmla="*/ 361950 h 2619375"/>
                <a:gd name="connsiteX131" fmla="*/ 15875 w 1656823"/>
                <a:gd name="connsiteY131" fmla="*/ 428625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56823" h="2619375">
                  <a:moveTo>
                    <a:pt x="15875" y="428625"/>
                  </a:moveTo>
                  <a:cubicBezTo>
                    <a:pt x="19050" y="457200"/>
                    <a:pt x="20673" y="485990"/>
                    <a:pt x="25400" y="514350"/>
                  </a:cubicBezTo>
                  <a:cubicBezTo>
                    <a:pt x="27437" y="526571"/>
                    <a:pt x="53155" y="589075"/>
                    <a:pt x="53975" y="590550"/>
                  </a:cubicBezTo>
                  <a:cubicBezTo>
                    <a:pt x="61685" y="604427"/>
                    <a:pt x="74136" y="615188"/>
                    <a:pt x="82550" y="628650"/>
                  </a:cubicBezTo>
                  <a:cubicBezTo>
                    <a:pt x="107700" y="668890"/>
                    <a:pt x="94198" y="668873"/>
                    <a:pt x="130175" y="704850"/>
                  </a:cubicBezTo>
                  <a:cubicBezTo>
                    <a:pt x="138270" y="712945"/>
                    <a:pt x="149225" y="717550"/>
                    <a:pt x="158750" y="723900"/>
                  </a:cubicBezTo>
                  <a:cubicBezTo>
                    <a:pt x="175412" y="790549"/>
                    <a:pt x="155036" y="736814"/>
                    <a:pt x="196850" y="790575"/>
                  </a:cubicBezTo>
                  <a:cubicBezTo>
                    <a:pt x="276601" y="893112"/>
                    <a:pt x="198651" y="811426"/>
                    <a:pt x="263525" y="876300"/>
                  </a:cubicBezTo>
                  <a:cubicBezTo>
                    <a:pt x="272352" y="902780"/>
                    <a:pt x="272405" y="911293"/>
                    <a:pt x="292100" y="933450"/>
                  </a:cubicBezTo>
                  <a:cubicBezTo>
                    <a:pt x="309998" y="953586"/>
                    <a:pt x="349250" y="990600"/>
                    <a:pt x="349250" y="990600"/>
                  </a:cubicBezTo>
                  <a:cubicBezTo>
                    <a:pt x="373191" y="1062424"/>
                    <a:pt x="338111" y="976677"/>
                    <a:pt x="387350" y="1038225"/>
                  </a:cubicBezTo>
                  <a:cubicBezTo>
                    <a:pt x="439930" y="1103950"/>
                    <a:pt x="343558" y="1031255"/>
                    <a:pt x="425450" y="1085850"/>
                  </a:cubicBezTo>
                  <a:cubicBezTo>
                    <a:pt x="428625" y="1098550"/>
                    <a:pt x="427713" y="1113058"/>
                    <a:pt x="434975" y="1123950"/>
                  </a:cubicBezTo>
                  <a:cubicBezTo>
                    <a:pt x="441325" y="1133475"/>
                    <a:pt x="455455" y="1134905"/>
                    <a:pt x="463550" y="1143000"/>
                  </a:cubicBezTo>
                  <a:cubicBezTo>
                    <a:pt x="535517" y="1214967"/>
                    <a:pt x="445558" y="1150408"/>
                    <a:pt x="530225" y="1209675"/>
                  </a:cubicBezTo>
                  <a:cubicBezTo>
                    <a:pt x="548982" y="1222805"/>
                    <a:pt x="568325" y="1235075"/>
                    <a:pt x="587375" y="1247775"/>
                  </a:cubicBezTo>
                  <a:lnTo>
                    <a:pt x="615950" y="1266825"/>
                  </a:lnTo>
                  <a:cubicBezTo>
                    <a:pt x="650875" y="1263650"/>
                    <a:pt x="686008" y="1262260"/>
                    <a:pt x="720725" y="1257300"/>
                  </a:cubicBezTo>
                  <a:cubicBezTo>
                    <a:pt x="730664" y="1255880"/>
                    <a:pt x="741460" y="1254047"/>
                    <a:pt x="749300" y="1247775"/>
                  </a:cubicBezTo>
                  <a:cubicBezTo>
                    <a:pt x="810848" y="1198536"/>
                    <a:pt x="725101" y="1233616"/>
                    <a:pt x="796925" y="1209675"/>
                  </a:cubicBezTo>
                  <a:cubicBezTo>
                    <a:pt x="851520" y="1127783"/>
                    <a:pt x="786065" y="1231395"/>
                    <a:pt x="825500" y="1152525"/>
                  </a:cubicBezTo>
                  <a:cubicBezTo>
                    <a:pt x="862429" y="1078667"/>
                    <a:pt x="830134" y="1167199"/>
                    <a:pt x="854075" y="1095375"/>
                  </a:cubicBezTo>
                  <a:cubicBezTo>
                    <a:pt x="878016" y="1167199"/>
                    <a:pt x="845721" y="1078667"/>
                    <a:pt x="882650" y="1152525"/>
                  </a:cubicBezTo>
                  <a:cubicBezTo>
                    <a:pt x="887140" y="1161505"/>
                    <a:pt x="889417" y="1171446"/>
                    <a:pt x="892175" y="1181100"/>
                  </a:cubicBezTo>
                  <a:cubicBezTo>
                    <a:pt x="896244" y="1195342"/>
                    <a:pt x="903612" y="1232550"/>
                    <a:pt x="911225" y="1247775"/>
                  </a:cubicBezTo>
                  <a:cubicBezTo>
                    <a:pt x="916345" y="1258014"/>
                    <a:pt x="925155" y="1266111"/>
                    <a:pt x="930275" y="1276350"/>
                  </a:cubicBezTo>
                  <a:cubicBezTo>
                    <a:pt x="941789" y="1299377"/>
                    <a:pt x="940170" y="1318610"/>
                    <a:pt x="949325" y="1343025"/>
                  </a:cubicBezTo>
                  <a:cubicBezTo>
                    <a:pt x="954311" y="1356320"/>
                    <a:pt x="962782" y="1368074"/>
                    <a:pt x="968375" y="1381125"/>
                  </a:cubicBezTo>
                  <a:cubicBezTo>
                    <a:pt x="972330" y="1390353"/>
                    <a:pt x="975142" y="1400046"/>
                    <a:pt x="977900" y="1409700"/>
                  </a:cubicBezTo>
                  <a:cubicBezTo>
                    <a:pt x="981496" y="1422287"/>
                    <a:pt x="981571" y="1436091"/>
                    <a:pt x="987425" y="1447800"/>
                  </a:cubicBezTo>
                  <a:cubicBezTo>
                    <a:pt x="994525" y="1461999"/>
                    <a:pt x="1006475" y="1473200"/>
                    <a:pt x="1016000" y="1485900"/>
                  </a:cubicBezTo>
                  <a:cubicBezTo>
                    <a:pt x="1045777" y="1605007"/>
                    <a:pt x="1007721" y="1456922"/>
                    <a:pt x="1035050" y="1552575"/>
                  </a:cubicBezTo>
                  <a:cubicBezTo>
                    <a:pt x="1038646" y="1565162"/>
                    <a:pt x="1039978" y="1578418"/>
                    <a:pt x="1044575" y="1590675"/>
                  </a:cubicBezTo>
                  <a:cubicBezTo>
                    <a:pt x="1049561" y="1603970"/>
                    <a:pt x="1058032" y="1615724"/>
                    <a:pt x="1063625" y="1628775"/>
                  </a:cubicBezTo>
                  <a:cubicBezTo>
                    <a:pt x="1067580" y="1638003"/>
                    <a:pt x="1068660" y="1648370"/>
                    <a:pt x="1073150" y="1657350"/>
                  </a:cubicBezTo>
                  <a:cubicBezTo>
                    <a:pt x="1078270" y="1667589"/>
                    <a:pt x="1087551" y="1675464"/>
                    <a:pt x="1092200" y="1685925"/>
                  </a:cubicBezTo>
                  <a:cubicBezTo>
                    <a:pt x="1100355" y="1704275"/>
                    <a:pt x="1100111" y="1726367"/>
                    <a:pt x="1111250" y="1743075"/>
                  </a:cubicBezTo>
                  <a:cubicBezTo>
                    <a:pt x="1165845" y="1824967"/>
                    <a:pt x="1100390" y="1721355"/>
                    <a:pt x="1139825" y="1800225"/>
                  </a:cubicBezTo>
                  <a:cubicBezTo>
                    <a:pt x="1144945" y="1810464"/>
                    <a:pt x="1152525" y="1819275"/>
                    <a:pt x="1158875" y="1828800"/>
                  </a:cubicBezTo>
                  <a:cubicBezTo>
                    <a:pt x="1173270" y="1886381"/>
                    <a:pt x="1164260" y="1854481"/>
                    <a:pt x="1187450" y="1924050"/>
                  </a:cubicBezTo>
                  <a:lnTo>
                    <a:pt x="1196975" y="1952625"/>
                  </a:lnTo>
                  <a:cubicBezTo>
                    <a:pt x="1187450" y="1958975"/>
                    <a:pt x="1176495" y="1963580"/>
                    <a:pt x="1168400" y="1971675"/>
                  </a:cubicBezTo>
                  <a:cubicBezTo>
                    <a:pt x="1149936" y="1990139"/>
                    <a:pt x="1147572" y="2005584"/>
                    <a:pt x="1139825" y="2028825"/>
                  </a:cubicBezTo>
                  <a:cubicBezTo>
                    <a:pt x="1141643" y="2052459"/>
                    <a:pt x="1138315" y="2140105"/>
                    <a:pt x="1158875" y="2181225"/>
                  </a:cubicBezTo>
                  <a:cubicBezTo>
                    <a:pt x="1163995" y="2191464"/>
                    <a:pt x="1172805" y="2199561"/>
                    <a:pt x="1177925" y="2209800"/>
                  </a:cubicBezTo>
                  <a:cubicBezTo>
                    <a:pt x="1182415" y="2218780"/>
                    <a:pt x="1182574" y="2229598"/>
                    <a:pt x="1187450" y="2238375"/>
                  </a:cubicBezTo>
                  <a:lnTo>
                    <a:pt x="1244600" y="2324100"/>
                  </a:lnTo>
                  <a:lnTo>
                    <a:pt x="1263650" y="2352675"/>
                  </a:lnTo>
                  <a:cubicBezTo>
                    <a:pt x="1270000" y="2362200"/>
                    <a:pt x="1279080" y="2370390"/>
                    <a:pt x="1282700" y="2381250"/>
                  </a:cubicBezTo>
                  <a:cubicBezTo>
                    <a:pt x="1289050" y="2400300"/>
                    <a:pt x="1290611" y="2421692"/>
                    <a:pt x="1301750" y="2438400"/>
                  </a:cubicBezTo>
                  <a:cubicBezTo>
                    <a:pt x="1308100" y="2447925"/>
                    <a:pt x="1316151" y="2456514"/>
                    <a:pt x="1320800" y="2466975"/>
                  </a:cubicBezTo>
                  <a:cubicBezTo>
                    <a:pt x="1354209" y="2542144"/>
                    <a:pt x="1317020" y="2508905"/>
                    <a:pt x="1368425" y="2543175"/>
                  </a:cubicBezTo>
                  <a:cubicBezTo>
                    <a:pt x="1392366" y="2614999"/>
                    <a:pt x="1357286" y="2529252"/>
                    <a:pt x="1406525" y="2590800"/>
                  </a:cubicBezTo>
                  <a:cubicBezTo>
                    <a:pt x="1412797" y="2598640"/>
                    <a:pt x="1412875" y="2609850"/>
                    <a:pt x="1416050" y="2619375"/>
                  </a:cubicBezTo>
                  <a:cubicBezTo>
                    <a:pt x="1476362" y="2604297"/>
                    <a:pt x="1443258" y="2617112"/>
                    <a:pt x="1511300" y="2571750"/>
                  </a:cubicBezTo>
                  <a:lnTo>
                    <a:pt x="1539875" y="2552700"/>
                  </a:lnTo>
                  <a:cubicBezTo>
                    <a:pt x="1543050" y="2543175"/>
                    <a:pt x="1543128" y="2531965"/>
                    <a:pt x="1549400" y="2524125"/>
                  </a:cubicBezTo>
                  <a:cubicBezTo>
                    <a:pt x="1567598" y="2501377"/>
                    <a:pt x="1583543" y="2507054"/>
                    <a:pt x="1606550" y="2495550"/>
                  </a:cubicBezTo>
                  <a:cubicBezTo>
                    <a:pt x="1616789" y="2490430"/>
                    <a:pt x="1625600" y="2482850"/>
                    <a:pt x="1635125" y="2476500"/>
                  </a:cubicBezTo>
                  <a:cubicBezTo>
                    <a:pt x="1641475" y="2466975"/>
                    <a:pt x="1653540" y="2459355"/>
                    <a:pt x="1654175" y="2447925"/>
                  </a:cubicBezTo>
                  <a:cubicBezTo>
                    <a:pt x="1656823" y="2400268"/>
                    <a:pt x="1649921" y="2352489"/>
                    <a:pt x="1644650" y="2305050"/>
                  </a:cubicBezTo>
                  <a:cubicBezTo>
                    <a:pt x="1643541" y="2295071"/>
                    <a:pt x="1640001" y="2285252"/>
                    <a:pt x="1635125" y="2276475"/>
                  </a:cubicBezTo>
                  <a:cubicBezTo>
                    <a:pt x="1624006" y="2256461"/>
                    <a:pt x="1609725" y="2238375"/>
                    <a:pt x="1597025" y="2219325"/>
                  </a:cubicBezTo>
                  <a:cubicBezTo>
                    <a:pt x="1571625" y="2181225"/>
                    <a:pt x="1587500" y="2197100"/>
                    <a:pt x="1549400" y="2171700"/>
                  </a:cubicBezTo>
                  <a:cubicBezTo>
                    <a:pt x="1543050" y="2162175"/>
                    <a:pt x="1534999" y="2153586"/>
                    <a:pt x="1530350" y="2143125"/>
                  </a:cubicBezTo>
                  <a:cubicBezTo>
                    <a:pt x="1522195" y="2124775"/>
                    <a:pt x="1522439" y="2102683"/>
                    <a:pt x="1511300" y="2085975"/>
                  </a:cubicBezTo>
                  <a:cubicBezTo>
                    <a:pt x="1504950" y="2076450"/>
                    <a:pt x="1497370" y="2067639"/>
                    <a:pt x="1492250" y="2057400"/>
                  </a:cubicBezTo>
                  <a:cubicBezTo>
                    <a:pt x="1487760" y="2048420"/>
                    <a:pt x="1488294" y="2037179"/>
                    <a:pt x="1482725" y="2028825"/>
                  </a:cubicBezTo>
                  <a:cubicBezTo>
                    <a:pt x="1475253" y="2017617"/>
                    <a:pt x="1463675" y="2009775"/>
                    <a:pt x="1454150" y="2000250"/>
                  </a:cubicBezTo>
                  <a:cubicBezTo>
                    <a:pt x="1428750" y="1924050"/>
                    <a:pt x="1466850" y="2012950"/>
                    <a:pt x="1416050" y="1962150"/>
                  </a:cubicBezTo>
                  <a:cubicBezTo>
                    <a:pt x="1408950" y="1955050"/>
                    <a:pt x="1412094" y="1941929"/>
                    <a:pt x="1406525" y="1933575"/>
                  </a:cubicBezTo>
                  <a:cubicBezTo>
                    <a:pt x="1399053" y="1922367"/>
                    <a:pt x="1387475" y="1914525"/>
                    <a:pt x="1377950" y="1905000"/>
                  </a:cubicBezTo>
                  <a:cubicBezTo>
                    <a:pt x="1368425" y="1908175"/>
                    <a:pt x="1358355" y="1910035"/>
                    <a:pt x="1349375" y="1914525"/>
                  </a:cubicBezTo>
                  <a:cubicBezTo>
                    <a:pt x="1339136" y="1919645"/>
                    <a:pt x="1332025" y="1935820"/>
                    <a:pt x="1320800" y="1933575"/>
                  </a:cubicBezTo>
                  <a:cubicBezTo>
                    <a:pt x="1303507" y="1930116"/>
                    <a:pt x="1298945" y="1886505"/>
                    <a:pt x="1292225" y="1876425"/>
                  </a:cubicBezTo>
                  <a:cubicBezTo>
                    <a:pt x="1284753" y="1865217"/>
                    <a:pt x="1273175" y="1857375"/>
                    <a:pt x="1263650" y="1847850"/>
                  </a:cubicBezTo>
                  <a:cubicBezTo>
                    <a:pt x="1255903" y="1824609"/>
                    <a:pt x="1253539" y="1809164"/>
                    <a:pt x="1235075" y="1790700"/>
                  </a:cubicBezTo>
                  <a:cubicBezTo>
                    <a:pt x="1226980" y="1782605"/>
                    <a:pt x="1216025" y="1778000"/>
                    <a:pt x="1206500" y="1771650"/>
                  </a:cubicBezTo>
                  <a:cubicBezTo>
                    <a:pt x="1203325" y="1758950"/>
                    <a:pt x="1202132" y="1745582"/>
                    <a:pt x="1196975" y="1733550"/>
                  </a:cubicBezTo>
                  <a:cubicBezTo>
                    <a:pt x="1161194" y="1650060"/>
                    <a:pt x="1191335" y="1756672"/>
                    <a:pt x="1168400" y="1676400"/>
                  </a:cubicBezTo>
                  <a:cubicBezTo>
                    <a:pt x="1164804" y="1663813"/>
                    <a:pt x="1162471" y="1650887"/>
                    <a:pt x="1158875" y="1638300"/>
                  </a:cubicBezTo>
                  <a:cubicBezTo>
                    <a:pt x="1142964" y="1582613"/>
                    <a:pt x="1154713" y="1638623"/>
                    <a:pt x="1139825" y="1571625"/>
                  </a:cubicBezTo>
                  <a:cubicBezTo>
                    <a:pt x="1129750" y="1526289"/>
                    <a:pt x="1126811" y="1494484"/>
                    <a:pt x="1111250" y="1447800"/>
                  </a:cubicBezTo>
                  <a:cubicBezTo>
                    <a:pt x="1108075" y="1438275"/>
                    <a:pt x="1105680" y="1428453"/>
                    <a:pt x="1101725" y="1419225"/>
                  </a:cubicBezTo>
                  <a:cubicBezTo>
                    <a:pt x="1096132" y="1406174"/>
                    <a:pt x="1088268" y="1394176"/>
                    <a:pt x="1082675" y="1381125"/>
                  </a:cubicBezTo>
                  <a:cubicBezTo>
                    <a:pt x="1078720" y="1371897"/>
                    <a:pt x="1077640" y="1361530"/>
                    <a:pt x="1073150" y="1352550"/>
                  </a:cubicBezTo>
                  <a:cubicBezTo>
                    <a:pt x="1068030" y="1342311"/>
                    <a:pt x="1058749" y="1334436"/>
                    <a:pt x="1054100" y="1323975"/>
                  </a:cubicBezTo>
                  <a:cubicBezTo>
                    <a:pt x="1045945" y="1305625"/>
                    <a:pt x="1041400" y="1285875"/>
                    <a:pt x="1035050" y="1266825"/>
                  </a:cubicBezTo>
                  <a:cubicBezTo>
                    <a:pt x="1031875" y="1257300"/>
                    <a:pt x="1027960" y="1247990"/>
                    <a:pt x="1025525" y="1238250"/>
                  </a:cubicBezTo>
                  <a:cubicBezTo>
                    <a:pt x="1022350" y="1225550"/>
                    <a:pt x="1021157" y="1212182"/>
                    <a:pt x="1016000" y="1200150"/>
                  </a:cubicBezTo>
                  <a:cubicBezTo>
                    <a:pt x="1011491" y="1189628"/>
                    <a:pt x="1001599" y="1182036"/>
                    <a:pt x="996950" y="1171575"/>
                  </a:cubicBezTo>
                  <a:cubicBezTo>
                    <a:pt x="988795" y="1153225"/>
                    <a:pt x="984250" y="1133475"/>
                    <a:pt x="977900" y="1114425"/>
                  </a:cubicBezTo>
                  <a:lnTo>
                    <a:pt x="968375" y="1085850"/>
                  </a:lnTo>
                  <a:cubicBezTo>
                    <a:pt x="1024791" y="1043538"/>
                    <a:pt x="993266" y="1066081"/>
                    <a:pt x="1063625" y="1019175"/>
                  </a:cubicBezTo>
                  <a:lnTo>
                    <a:pt x="1092200" y="1000125"/>
                  </a:lnTo>
                  <a:cubicBezTo>
                    <a:pt x="1101725" y="993775"/>
                    <a:pt x="1112680" y="989170"/>
                    <a:pt x="1120775" y="981075"/>
                  </a:cubicBezTo>
                  <a:cubicBezTo>
                    <a:pt x="1157445" y="944405"/>
                    <a:pt x="1138142" y="959972"/>
                    <a:pt x="1177925" y="933450"/>
                  </a:cubicBezTo>
                  <a:lnTo>
                    <a:pt x="1206500" y="847725"/>
                  </a:lnTo>
                  <a:lnTo>
                    <a:pt x="1216025" y="819150"/>
                  </a:lnTo>
                  <a:cubicBezTo>
                    <a:pt x="1212850" y="777875"/>
                    <a:pt x="1211635" y="736402"/>
                    <a:pt x="1206500" y="695325"/>
                  </a:cubicBezTo>
                  <a:cubicBezTo>
                    <a:pt x="1205255" y="685362"/>
                    <a:pt x="1199410" y="676490"/>
                    <a:pt x="1196975" y="666750"/>
                  </a:cubicBezTo>
                  <a:cubicBezTo>
                    <a:pt x="1193048" y="651044"/>
                    <a:pt x="1191090" y="634900"/>
                    <a:pt x="1187450" y="619125"/>
                  </a:cubicBezTo>
                  <a:cubicBezTo>
                    <a:pt x="1181563" y="593614"/>
                    <a:pt x="1174750" y="568325"/>
                    <a:pt x="1168400" y="542925"/>
                  </a:cubicBezTo>
                  <a:cubicBezTo>
                    <a:pt x="1165225" y="530225"/>
                    <a:pt x="1163015" y="517244"/>
                    <a:pt x="1158875" y="504825"/>
                  </a:cubicBezTo>
                  <a:lnTo>
                    <a:pt x="1130300" y="419100"/>
                  </a:lnTo>
                  <a:cubicBezTo>
                    <a:pt x="1127125" y="409575"/>
                    <a:pt x="1126344" y="398879"/>
                    <a:pt x="1120775" y="390525"/>
                  </a:cubicBezTo>
                  <a:cubicBezTo>
                    <a:pt x="1114425" y="381000"/>
                    <a:pt x="1106845" y="372189"/>
                    <a:pt x="1101725" y="361950"/>
                  </a:cubicBezTo>
                  <a:cubicBezTo>
                    <a:pt x="1097235" y="352970"/>
                    <a:pt x="1096155" y="342603"/>
                    <a:pt x="1092200" y="333375"/>
                  </a:cubicBezTo>
                  <a:cubicBezTo>
                    <a:pt x="1050155" y="235269"/>
                    <a:pt x="1097461" y="368207"/>
                    <a:pt x="1054100" y="238125"/>
                  </a:cubicBezTo>
                  <a:cubicBezTo>
                    <a:pt x="1050925" y="228600"/>
                    <a:pt x="1050599" y="217582"/>
                    <a:pt x="1044575" y="209550"/>
                  </a:cubicBezTo>
                  <a:cubicBezTo>
                    <a:pt x="1025525" y="184150"/>
                    <a:pt x="1005037" y="159768"/>
                    <a:pt x="987425" y="133350"/>
                  </a:cubicBezTo>
                  <a:cubicBezTo>
                    <a:pt x="974725" y="114300"/>
                    <a:pt x="967641" y="89937"/>
                    <a:pt x="949325" y="76200"/>
                  </a:cubicBezTo>
                  <a:cubicBezTo>
                    <a:pt x="936625" y="66675"/>
                    <a:pt x="922450" y="58850"/>
                    <a:pt x="911225" y="47625"/>
                  </a:cubicBezTo>
                  <a:cubicBezTo>
                    <a:pt x="903130" y="39530"/>
                    <a:pt x="901883" y="25117"/>
                    <a:pt x="892175" y="19050"/>
                  </a:cubicBezTo>
                  <a:cubicBezTo>
                    <a:pt x="875147" y="8407"/>
                    <a:pt x="835025" y="0"/>
                    <a:pt x="835025" y="0"/>
                  </a:cubicBezTo>
                  <a:cubicBezTo>
                    <a:pt x="823823" y="862"/>
                    <a:pt x="711619" y="2542"/>
                    <a:pt x="673100" y="19050"/>
                  </a:cubicBezTo>
                  <a:cubicBezTo>
                    <a:pt x="662578" y="23559"/>
                    <a:pt x="654986" y="33451"/>
                    <a:pt x="644525" y="38100"/>
                  </a:cubicBezTo>
                  <a:cubicBezTo>
                    <a:pt x="626175" y="46255"/>
                    <a:pt x="604083" y="46011"/>
                    <a:pt x="587375" y="57150"/>
                  </a:cubicBezTo>
                  <a:cubicBezTo>
                    <a:pt x="577850" y="63500"/>
                    <a:pt x="569261" y="71551"/>
                    <a:pt x="558800" y="76200"/>
                  </a:cubicBezTo>
                  <a:cubicBezTo>
                    <a:pt x="540450" y="84355"/>
                    <a:pt x="520700" y="88900"/>
                    <a:pt x="501650" y="95250"/>
                  </a:cubicBezTo>
                  <a:lnTo>
                    <a:pt x="444500" y="114300"/>
                  </a:lnTo>
                  <a:cubicBezTo>
                    <a:pt x="434975" y="117475"/>
                    <a:pt x="424279" y="118256"/>
                    <a:pt x="415925" y="123825"/>
                  </a:cubicBezTo>
                  <a:cubicBezTo>
                    <a:pt x="406400" y="130175"/>
                    <a:pt x="397811" y="138226"/>
                    <a:pt x="387350" y="142875"/>
                  </a:cubicBezTo>
                  <a:lnTo>
                    <a:pt x="301625" y="171450"/>
                  </a:lnTo>
                  <a:cubicBezTo>
                    <a:pt x="292100" y="174625"/>
                    <a:pt x="281404" y="175406"/>
                    <a:pt x="273050" y="180975"/>
                  </a:cubicBezTo>
                  <a:lnTo>
                    <a:pt x="215900" y="219075"/>
                  </a:lnTo>
                  <a:cubicBezTo>
                    <a:pt x="206375" y="225425"/>
                    <a:pt x="198185" y="234505"/>
                    <a:pt x="187325" y="238125"/>
                  </a:cubicBezTo>
                  <a:lnTo>
                    <a:pt x="158750" y="247650"/>
                  </a:lnTo>
                  <a:cubicBezTo>
                    <a:pt x="152400" y="257175"/>
                    <a:pt x="148639" y="269074"/>
                    <a:pt x="139700" y="276225"/>
                  </a:cubicBezTo>
                  <a:cubicBezTo>
                    <a:pt x="131860" y="282497"/>
                    <a:pt x="118225" y="278650"/>
                    <a:pt x="111125" y="285750"/>
                  </a:cubicBezTo>
                  <a:cubicBezTo>
                    <a:pt x="0" y="396875"/>
                    <a:pt x="125413" y="307975"/>
                    <a:pt x="44450" y="361950"/>
                  </a:cubicBezTo>
                  <a:lnTo>
                    <a:pt x="15875" y="428625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 rot="20603128">
              <a:off x="616468" y="3068694"/>
              <a:ext cx="213616" cy="622562"/>
            </a:xfrm>
            <a:custGeom>
              <a:avLst/>
              <a:gdLst>
                <a:gd name="connsiteX0" fmla="*/ 3175 w 332838"/>
                <a:gd name="connsiteY0" fmla="*/ 28575 h 486173"/>
                <a:gd name="connsiteX1" fmla="*/ 12700 w 332838"/>
                <a:gd name="connsiteY1" fmla="*/ 123825 h 486173"/>
                <a:gd name="connsiteX2" fmla="*/ 41275 w 332838"/>
                <a:gd name="connsiteY2" fmla="*/ 180975 h 486173"/>
                <a:gd name="connsiteX3" fmla="*/ 88900 w 332838"/>
                <a:gd name="connsiteY3" fmla="*/ 247650 h 486173"/>
                <a:gd name="connsiteX4" fmla="*/ 127000 w 332838"/>
                <a:gd name="connsiteY4" fmla="*/ 295275 h 486173"/>
                <a:gd name="connsiteX5" fmla="*/ 165100 w 332838"/>
                <a:gd name="connsiteY5" fmla="*/ 352425 h 486173"/>
                <a:gd name="connsiteX6" fmla="*/ 184150 w 332838"/>
                <a:gd name="connsiteY6" fmla="*/ 381000 h 486173"/>
                <a:gd name="connsiteX7" fmla="*/ 212725 w 332838"/>
                <a:gd name="connsiteY7" fmla="*/ 409575 h 486173"/>
                <a:gd name="connsiteX8" fmla="*/ 241300 w 332838"/>
                <a:gd name="connsiteY8" fmla="*/ 466725 h 486173"/>
                <a:gd name="connsiteX9" fmla="*/ 298450 w 332838"/>
                <a:gd name="connsiteY9" fmla="*/ 485775 h 486173"/>
                <a:gd name="connsiteX10" fmla="*/ 327025 w 332838"/>
                <a:gd name="connsiteY10" fmla="*/ 476250 h 486173"/>
                <a:gd name="connsiteX11" fmla="*/ 317500 w 332838"/>
                <a:gd name="connsiteY11" fmla="*/ 361950 h 486173"/>
                <a:gd name="connsiteX12" fmla="*/ 298450 w 332838"/>
                <a:gd name="connsiteY12" fmla="*/ 304800 h 486173"/>
                <a:gd name="connsiteX13" fmla="*/ 279400 w 332838"/>
                <a:gd name="connsiteY13" fmla="*/ 247650 h 486173"/>
                <a:gd name="connsiteX14" fmla="*/ 269875 w 332838"/>
                <a:gd name="connsiteY14" fmla="*/ 219075 h 486173"/>
                <a:gd name="connsiteX15" fmla="*/ 241300 w 332838"/>
                <a:gd name="connsiteY15" fmla="*/ 200025 h 486173"/>
                <a:gd name="connsiteX16" fmla="*/ 184150 w 332838"/>
                <a:gd name="connsiteY16" fmla="*/ 114300 h 486173"/>
                <a:gd name="connsiteX17" fmla="*/ 165100 w 332838"/>
                <a:gd name="connsiteY17" fmla="*/ 85725 h 486173"/>
                <a:gd name="connsiteX18" fmla="*/ 136525 w 332838"/>
                <a:gd name="connsiteY18" fmla="*/ 66675 h 486173"/>
                <a:gd name="connsiteX19" fmla="*/ 127000 w 332838"/>
                <a:gd name="connsiteY19" fmla="*/ 38100 h 486173"/>
                <a:gd name="connsiteX20" fmla="*/ 69850 w 332838"/>
                <a:gd name="connsiteY20" fmla="*/ 0 h 486173"/>
                <a:gd name="connsiteX21" fmla="*/ 31750 w 332838"/>
                <a:gd name="connsiteY21" fmla="*/ 9525 h 486173"/>
                <a:gd name="connsiteX22" fmla="*/ 3175 w 332838"/>
                <a:gd name="connsiteY22" fmla="*/ 28575 h 48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2838" h="486173">
                  <a:moveTo>
                    <a:pt x="3175" y="28575"/>
                  </a:moveTo>
                  <a:cubicBezTo>
                    <a:pt x="0" y="47625"/>
                    <a:pt x="7848" y="92288"/>
                    <a:pt x="12700" y="123825"/>
                  </a:cubicBezTo>
                  <a:cubicBezTo>
                    <a:pt x="17296" y="153697"/>
                    <a:pt x="26403" y="154950"/>
                    <a:pt x="41275" y="180975"/>
                  </a:cubicBezTo>
                  <a:cubicBezTo>
                    <a:pt x="74707" y="239481"/>
                    <a:pt x="42356" y="201106"/>
                    <a:pt x="88900" y="247650"/>
                  </a:cubicBezTo>
                  <a:cubicBezTo>
                    <a:pt x="110350" y="312000"/>
                    <a:pt x="80602" y="242249"/>
                    <a:pt x="127000" y="295275"/>
                  </a:cubicBezTo>
                  <a:cubicBezTo>
                    <a:pt x="142077" y="312505"/>
                    <a:pt x="152400" y="333375"/>
                    <a:pt x="165100" y="352425"/>
                  </a:cubicBezTo>
                  <a:cubicBezTo>
                    <a:pt x="171450" y="361950"/>
                    <a:pt x="176055" y="372905"/>
                    <a:pt x="184150" y="381000"/>
                  </a:cubicBezTo>
                  <a:lnTo>
                    <a:pt x="212725" y="409575"/>
                  </a:lnTo>
                  <a:cubicBezTo>
                    <a:pt x="217915" y="425145"/>
                    <a:pt x="225751" y="457007"/>
                    <a:pt x="241300" y="466725"/>
                  </a:cubicBezTo>
                  <a:cubicBezTo>
                    <a:pt x="258328" y="477368"/>
                    <a:pt x="298450" y="485775"/>
                    <a:pt x="298450" y="485775"/>
                  </a:cubicBezTo>
                  <a:cubicBezTo>
                    <a:pt x="307975" y="482600"/>
                    <a:pt x="325498" y="486173"/>
                    <a:pt x="327025" y="476250"/>
                  </a:cubicBezTo>
                  <a:cubicBezTo>
                    <a:pt x="332838" y="438463"/>
                    <a:pt x="323785" y="399662"/>
                    <a:pt x="317500" y="361950"/>
                  </a:cubicBezTo>
                  <a:cubicBezTo>
                    <a:pt x="314199" y="342143"/>
                    <a:pt x="304800" y="323850"/>
                    <a:pt x="298450" y="304800"/>
                  </a:cubicBezTo>
                  <a:lnTo>
                    <a:pt x="279400" y="247650"/>
                  </a:lnTo>
                  <a:cubicBezTo>
                    <a:pt x="276225" y="238125"/>
                    <a:pt x="278229" y="224644"/>
                    <a:pt x="269875" y="219075"/>
                  </a:cubicBezTo>
                  <a:lnTo>
                    <a:pt x="241300" y="200025"/>
                  </a:lnTo>
                  <a:lnTo>
                    <a:pt x="184150" y="114300"/>
                  </a:lnTo>
                  <a:cubicBezTo>
                    <a:pt x="177800" y="104775"/>
                    <a:pt x="174625" y="92075"/>
                    <a:pt x="165100" y="85725"/>
                  </a:cubicBezTo>
                  <a:lnTo>
                    <a:pt x="136525" y="66675"/>
                  </a:lnTo>
                  <a:cubicBezTo>
                    <a:pt x="133350" y="57150"/>
                    <a:pt x="134100" y="45200"/>
                    <a:pt x="127000" y="38100"/>
                  </a:cubicBezTo>
                  <a:cubicBezTo>
                    <a:pt x="110811" y="21911"/>
                    <a:pt x="69850" y="0"/>
                    <a:pt x="69850" y="0"/>
                  </a:cubicBezTo>
                  <a:cubicBezTo>
                    <a:pt x="57150" y="3175"/>
                    <a:pt x="42642" y="2263"/>
                    <a:pt x="31750" y="9525"/>
                  </a:cubicBezTo>
                  <a:cubicBezTo>
                    <a:pt x="22225" y="15875"/>
                    <a:pt x="6350" y="9525"/>
                    <a:pt x="3175" y="2857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 rot="20949209">
              <a:off x="809161" y="2911888"/>
              <a:ext cx="230941" cy="676622"/>
            </a:xfrm>
            <a:custGeom>
              <a:avLst/>
              <a:gdLst>
                <a:gd name="connsiteX0" fmla="*/ 20637 w 306387"/>
                <a:gd name="connsiteY0" fmla="*/ 17462 h 512762"/>
                <a:gd name="connsiteX1" fmla="*/ 30162 w 306387"/>
                <a:gd name="connsiteY1" fmla="*/ 131762 h 512762"/>
                <a:gd name="connsiteX2" fmla="*/ 68262 w 306387"/>
                <a:gd name="connsiteY2" fmla="*/ 207962 h 512762"/>
                <a:gd name="connsiteX3" fmla="*/ 96837 w 306387"/>
                <a:gd name="connsiteY3" fmla="*/ 293687 h 512762"/>
                <a:gd name="connsiteX4" fmla="*/ 125412 w 306387"/>
                <a:gd name="connsiteY4" fmla="*/ 312737 h 512762"/>
                <a:gd name="connsiteX5" fmla="*/ 153987 w 306387"/>
                <a:gd name="connsiteY5" fmla="*/ 379412 h 512762"/>
                <a:gd name="connsiteX6" fmla="*/ 182562 w 306387"/>
                <a:gd name="connsiteY6" fmla="*/ 398462 h 512762"/>
                <a:gd name="connsiteX7" fmla="*/ 239712 w 306387"/>
                <a:gd name="connsiteY7" fmla="*/ 484187 h 512762"/>
                <a:gd name="connsiteX8" fmla="*/ 258762 w 306387"/>
                <a:gd name="connsiteY8" fmla="*/ 512762 h 512762"/>
                <a:gd name="connsiteX9" fmla="*/ 296862 w 306387"/>
                <a:gd name="connsiteY9" fmla="*/ 503237 h 512762"/>
                <a:gd name="connsiteX10" fmla="*/ 306387 w 306387"/>
                <a:gd name="connsiteY10" fmla="*/ 474662 h 512762"/>
                <a:gd name="connsiteX11" fmla="*/ 296862 w 306387"/>
                <a:gd name="connsiteY11" fmla="*/ 312737 h 512762"/>
                <a:gd name="connsiteX12" fmla="*/ 268287 w 306387"/>
                <a:gd name="connsiteY12" fmla="*/ 246062 h 512762"/>
                <a:gd name="connsiteX13" fmla="*/ 239712 w 306387"/>
                <a:gd name="connsiteY13" fmla="*/ 160337 h 512762"/>
                <a:gd name="connsiteX14" fmla="*/ 230187 w 306387"/>
                <a:gd name="connsiteY14" fmla="*/ 131762 h 512762"/>
                <a:gd name="connsiteX15" fmla="*/ 211137 w 306387"/>
                <a:gd name="connsiteY15" fmla="*/ 103187 h 512762"/>
                <a:gd name="connsiteX16" fmla="*/ 201612 w 306387"/>
                <a:gd name="connsiteY16" fmla="*/ 74612 h 512762"/>
                <a:gd name="connsiteX17" fmla="*/ 173037 w 306387"/>
                <a:gd name="connsiteY17" fmla="*/ 55562 h 512762"/>
                <a:gd name="connsiteX18" fmla="*/ 153987 w 306387"/>
                <a:gd name="connsiteY18" fmla="*/ 26987 h 512762"/>
                <a:gd name="connsiteX19" fmla="*/ 20637 w 306387"/>
                <a:gd name="connsiteY19" fmla="*/ 17462 h 5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6387" h="512762">
                  <a:moveTo>
                    <a:pt x="20637" y="17462"/>
                  </a:moveTo>
                  <a:cubicBezTo>
                    <a:pt x="0" y="34924"/>
                    <a:pt x="20889" y="94671"/>
                    <a:pt x="30162" y="131762"/>
                  </a:cubicBezTo>
                  <a:cubicBezTo>
                    <a:pt x="37050" y="159312"/>
                    <a:pt x="68262" y="207962"/>
                    <a:pt x="68262" y="207962"/>
                  </a:cubicBezTo>
                  <a:cubicBezTo>
                    <a:pt x="74261" y="237957"/>
                    <a:pt x="76082" y="268781"/>
                    <a:pt x="96837" y="293687"/>
                  </a:cubicBezTo>
                  <a:cubicBezTo>
                    <a:pt x="104166" y="302481"/>
                    <a:pt x="115887" y="306387"/>
                    <a:pt x="125412" y="312737"/>
                  </a:cubicBezTo>
                  <a:cubicBezTo>
                    <a:pt x="132029" y="332589"/>
                    <a:pt x="140909" y="363719"/>
                    <a:pt x="153987" y="379412"/>
                  </a:cubicBezTo>
                  <a:cubicBezTo>
                    <a:pt x="161316" y="388206"/>
                    <a:pt x="173037" y="392112"/>
                    <a:pt x="182562" y="398462"/>
                  </a:cubicBezTo>
                  <a:lnTo>
                    <a:pt x="239712" y="484187"/>
                  </a:lnTo>
                  <a:lnTo>
                    <a:pt x="258762" y="512762"/>
                  </a:lnTo>
                  <a:cubicBezTo>
                    <a:pt x="271462" y="509587"/>
                    <a:pt x="286640" y="511415"/>
                    <a:pt x="296862" y="503237"/>
                  </a:cubicBezTo>
                  <a:cubicBezTo>
                    <a:pt x="304702" y="496965"/>
                    <a:pt x="306387" y="484702"/>
                    <a:pt x="306387" y="474662"/>
                  </a:cubicBezTo>
                  <a:cubicBezTo>
                    <a:pt x="306387" y="420594"/>
                    <a:pt x="301988" y="366562"/>
                    <a:pt x="296862" y="312737"/>
                  </a:cubicBezTo>
                  <a:cubicBezTo>
                    <a:pt x="291517" y="256618"/>
                    <a:pt x="288515" y="291575"/>
                    <a:pt x="268287" y="246062"/>
                  </a:cubicBezTo>
                  <a:lnTo>
                    <a:pt x="239712" y="160337"/>
                  </a:lnTo>
                  <a:cubicBezTo>
                    <a:pt x="236537" y="150812"/>
                    <a:pt x="235756" y="140116"/>
                    <a:pt x="230187" y="131762"/>
                  </a:cubicBezTo>
                  <a:cubicBezTo>
                    <a:pt x="223837" y="122237"/>
                    <a:pt x="216257" y="113426"/>
                    <a:pt x="211137" y="103187"/>
                  </a:cubicBezTo>
                  <a:cubicBezTo>
                    <a:pt x="206647" y="94207"/>
                    <a:pt x="207884" y="82452"/>
                    <a:pt x="201612" y="74612"/>
                  </a:cubicBezTo>
                  <a:cubicBezTo>
                    <a:pt x="194461" y="65673"/>
                    <a:pt x="182562" y="61912"/>
                    <a:pt x="173037" y="55562"/>
                  </a:cubicBezTo>
                  <a:cubicBezTo>
                    <a:pt x="166687" y="46037"/>
                    <a:pt x="163695" y="33054"/>
                    <a:pt x="153987" y="26987"/>
                  </a:cubicBezTo>
                  <a:cubicBezTo>
                    <a:pt x="113868" y="1913"/>
                    <a:pt x="41274" y="0"/>
                    <a:pt x="20637" y="174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 rot="21279436">
              <a:off x="1072454" y="2788104"/>
              <a:ext cx="183453" cy="628164"/>
            </a:xfrm>
            <a:custGeom>
              <a:avLst/>
              <a:gdLst>
                <a:gd name="connsiteX0" fmla="*/ 3175 w 332838"/>
                <a:gd name="connsiteY0" fmla="*/ 28575 h 486173"/>
                <a:gd name="connsiteX1" fmla="*/ 12700 w 332838"/>
                <a:gd name="connsiteY1" fmla="*/ 123825 h 486173"/>
                <a:gd name="connsiteX2" fmla="*/ 41275 w 332838"/>
                <a:gd name="connsiteY2" fmla="*/ 180975 h 486173"/>
                <a:gd name="connsiteX3" fmla="*/ 88900 w 332838"/>
                <a:gd name="connsiteY3" fmla="*/ 247650 h 486173"/>
                <a:gd name="connsiteX4" fmla="*/ 127000 w 332838"/>
                <a:gd name="connsiteY4" fmla="*/ 295275 h 486173"/>
                <a:gd name="connsiteX5" fmla="*/ 165100 w 332838"/>
                <a:gd name="connsiteY5" fmla="*/ 352425 h 486173"/>
                <a:gd name="connsiteX6" fmla="*/ 184150 w 332838"/>
                <a:gd name="connsiteY6" fmla="*/ 381000 h 486173"/>
                <a:gd name="connsiteX7" fmla="*/ 212725 w 332838"/>
                <a:gd name="connsiteY7" fmla="*/ 409575 h 486173"/>
                <a:gd name="connsiteX8" fmla="*/ 241300 w 332838"/>
                <a:gd name="connsiteY8" fmla="*/ 466725 h 486173"/>
                <a:gd name="connsiteX9" fmla="*/ 298450 w 332838"/>
                <a:gd name="connsiteY9" fmla="*/ 485775 h 486173"/>
                <a:gd name="connsiteX10" fmla="*/ 327025 w 332838"/>
                <a:gd name="connsiteY10" fmla="*/ 476250 h 486173"/>
                <a:gd name="connsiteX11" fmla="*/ 317500 w 332838"/>
                <a:gd name="connsiteY11" fmla="*/ 361950 h 486173"/>
                <a:gd name="connsiteX12" fmla="*/ 298450 w 332838"/>
                <a:gd name="connsiteY12" fmla="*/ 304800 h 486173"/>
                <a:gd name="connsiteX13" fmla="*/ 279400 w 332838"/>
                <a:gd name="connsiteY13" fmla="*/ 247650 h 486173"/>
                <a:gd name="connsiteX14" fmla="*/ 269875 w 332838"/>
                <a:gd name="connsiteY14" fmla="*/ 219075 h 486173"/>
                <a:gd name="connsiteX15" fmla="*/ 241300 w 332838"/>
                <a:gd name="connsiteY15" fmla="*/ 200025 h 486173"/>
                <a:gd name="connsiteX16" fmla="*/ 184150 w 332838"/>
                <a:gd name="connsiteY16" fmla="*/ 114300 h 486173"/>
                <a:gd name="connsiteX17" fmla="*/ 165100 w 332838"/>
                <a:gd name="connsiteY17" fmla="*/ 85725 h 486173"/>
                <a:gd name="connsiteX18" fmla="*/ 136525 w 332838"/>
                <a:gd name="connsiteY18" fmla="*/ 66675 h 486173"/>
                <a:gd name="connsiteX19" fmla="*/ 127000 w 332838"/>
                <a:gd name="connsiteY19" fmla="*/ 38100 h 486173"/>
                <a:gd name="connsiteX20" fmla="*/ 69850 w 332838"/>
                <a:gd name="connsiteY20" fmla="*/ 0 h 486173"/>
                <a:gd name="connsiteX21" fmla="*/ 31750 w 332838"/>
                <a:gd name="connsiteY21" fmla="*/ 9525 h 486173"/>
                <a:gd name="connsiteX22" fmla="*/ 3175 w 332838"/>
                <a:gd name="connsiteY22" fmla="*/ 28575 h 48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2838" h="486173">
                  <a:moveTo>
                    <a:pt x="3175" y="28575"/>
                  </a:moveTo>
                  <a:cubicBezTo>
                    <a:pt x="0" y="47625"/>
                    <a:pt x="7848" y="92288"/>
                    <a:pt x="12700" y="123825"/>
                  </a:cubicBezTo>
                  <a:cubicBezTo>
                    <a:pt x="17296" y="153697"/>
                    <a:pt x="26403" y="154950"/>
                    <a:pt x="41275" y="180975"/>
                  </a:cubicBezTo>
                  <a:cubicBezTo>
                    <a:pt x="74707" y="239481"/>
                    <a:pt x="42356" y="201106"/>
                    <a:pt x="88900" y="247650"/>
                  </a:cubicBezTo>
                  <a:cubicBezTo>
                    <a:pt x="110350" y="312000"/>
                    <a:pt x="80602" y="242249"/>
                    <a:pt x="127000" y="295275"/>
                  </a:cubicBezTo>
                  <a:cubicBezTo>
                    <a:pt x="142077" y="312505"/>
                    <a:pt x="152400" y="333375"/>
                    <a:pt x="165100" y="352425"/>
                  </a:cubicBezTo>
                  <a:cubicBezTo>
                    <a:pt x="171450" y="361950"/>
                    <a:pt x="176055" y="372905"/>
                    <a:pt x="184150" y="381000"/>
                  </a:cubicBezTo>
                  <a:lnTo>
                    <a:pt x="212725" y="409575"/>
                  </a:lnTo>
                  <a:cubicBezTo>
                    <a:pt x="217915" y="425145"/>
                    <a:pt x="225751" y="457007"/>
                    <a:pt x="241300" y="466725"/>
                  </a:cubicBezTo>
                  <a:cubicBezTo>
                    <a:pt x="258328" y="477368"/>
                    <a:pt x="298450" y="485775"/>
                    <a:pt x="298450" y="485775"/>
                  </a:cubicBezTo>
                  <a:cubicBezTo>
                    <a:pt x="307975" y="482600"/>
                    <a:pt x="325498" y="486173"/>
                    <a:pt x="327025" y="476250"/>
                  </a:cubicBezTo>
                  <a:cubicBezTo>
                    <a:pt x="332838" y="438463"/>
                    <a:pt x="323785" y="399662"/>
                    <a:pt x="317500" y="361950"/>
                  </a:cubicBezTo>
                  <a:cubicBezTo>
                    <a:pt x="314199" y="342143"/>
                    <a:pt x="304800" y="323850"/>
                    <a:pt x="298450" y="304800"/>
                  </a:cubicBezTo>
                  <a:lnTo>
                    <a:pt x="279400" y="247650"/>
                  </a:lnTo>
                  <a:cubicBezTo>
                    <a:pt x="276225" y="238125"/>
                    <a:pt x="278229" y="224644"/>
                    <a:pt x="269875" y="219075"/>
                  </a:cubicBezTo>
                  <a:lnTo>
                    <a:pt x="241300" y="200025"/>
                  </a:lnTo>
                  <a:lnTo>
                    <a:pt x="184150" y="114300"/>
                  </a:lnTo>
                  <a:cubicBezTo>
                    <a:pt x="177800" y="104775"/>
                    <a:pt x="174625" y="92075"/>
                    <a:pt x="165100" y="85725"/>
                  </a:cubicBezTo>
                  <a:lnTo>
                    <a:pt x="136525" y="66675"/>
                  </a:lnTo>
                  <a:cubicBezTo>
                    <a:pt x="133350" y="57150"/>
                    <a:pt x="134100" y="45200"/>
                    <a:pt x="127000" y="38100"/>
                  </a:cubicBezTo>
                  <a:cubicBezTo>
                    <a:pt x="110811" y="21911"/>
                    <a:pt x="69850" y="0"/>
                    <a:pt x="69850" y="0"/>
                  </a:cubicBezTo>
                  <a:cubicBezTo>
                    <a:pt x="57150" y="3175"/>
                    <a:pt x="42642" y="2263"/>
                    <a:pt x="31750" y="9525"/>
                  </a:cubicBezTo>
                  <a:cubicBezTo>
                    <a:pt x="22225" y="15875"/>
                    <a:pt x="6350" y="9525"/>
                    <a:pt x="3175" y="2857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Picture 2" descr="C:\Users\삼성컴퓨터\Pictures\그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205">
            <a:off x="5177684" y="1241748"/>
            <a:ext cx="3219146" cy="428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자유형 19"/>
          <p:cNvSpPr/>
          <p:nvPr/>
        </p:nvSpPr>
        <p:spPr>
          <a:xfrm rot="1805568">
            <a:off x="5922418" y="220936"/>
            <a:ext cx="2662047" cy="1944216"/>
          </a:xfrm>
          <a:custGeom>
            <a:avLst/>
            <a:gdLst>
              <a:gd name="connsiteX0" fmla="*/ 783864 w 2212496"/>
              <a:gd name="connsiteY0" fmla="*/ 1504950 h 1549782"/>
              <a:gd name="connsiteX1" fmla="*/ 688614 w 2212496"/>
              <a:gd name="connsiteY1" fmla="*/ 1390650 h 1549782"/>
              <a:gd name="connsiteX2" fmla="*/ 631464 w 2212496"/>
              <a:gd name="connsiteY2" fmla="*/ 1333500 h 1549782"/>
              <a:gd name="connsiteX3" fmla="*/ 555264 w 2212496"/>
              <a:gd name="connsiteY3" fmla="*/ 1219200 h 1549782"/>
              <a:gd name="connsiteX4" fmla="*/ 517164 w 2212496"/>
              <a:gd name="connsiteY4" fmla="*/ 1162050 h 1549782"/>
              <a:gd name="connsiteX5" fmla="*/ 498114 w 2212496"/>
              <a:gd name="connsiteY5" fmla="*/ 1085850 h 1549782"/>
              <a:gd name="connsiteX6" fmla="*/ 460014 w 2212496"/>
              <a:gd name="connsiteY6" fmla="*/ 1028700 h 1549782"/>
              <a:gd name="connsiteX7" fmla="*/ 402864 w 2212496"/>
              <a:gd name="connsiteY7" fmla="*/ 1009650 h 1549782"/>
              <a:gd name="connsiteX8" fmla="*/ 174264 w 2212496"/>
              <a:gd name="connsiteY8" fmla="*/ 990600 h 1549782"/>
              <a:gd name="connsiteX9" fmla="*/ 59964 w 2212496"/>
              <a:gd name="connsiteY9" fmla="*/ 933450 h 1549782"/>
              <a:gd name="connsiteX10" fmla="*/ 40914 w 2212496"/>
              <a:gd name="connsiteY10" fmla="*/ 876300 h 1549782"/>
              <a:gd name="connsiteX11" fmla="*/ 2814 w 2212496"/>
              <a:gd name="connsiteY11" fmla="*/ 819150 h 1549782"/>
              <a:gd name="connsiteX12" fmla="*/ 21864 w 2212496"/>
              <a:gd name="connsiteY12" fmla="*/ 533400 h 1549782"/>
              <a:gd name="connsiteX13" fmla="*/ 155214 w 2212496"/>
              <a:gd name="connsiteY13" fmla="*/ 457200 h 1549782"/>
              <a:gd name="connsiteX14" fmla="*/ 269514 w 2212496"/>
              <a:gd name="connsiteY14" fmla="*/ 419100 h 1549782"/>
              <a:gd name="connsiteX15" fmla="*/ 498114 w 2212496"/>
              <a:gd name="connsiteY15" fmla="*/ 438150 h 1549782"/>
              <a:gd name="connsiteX16" fmla="*/ 612414 w 2212496"/>
              <a:gd name="connsiteY16" fmla="*/ 476250 h 1549782"/>
              <a:gd name="connsiteX17" fmla="*/ 650514 w 2212496"/>
              <a:gd name="connsiteY17" fmla="*/ 419100 h 1549782"/>
              <a:gd name="connsiteX18" fmla="*/ 669564 w 2212496"/>
              <a:gd name="connsiteY18" fmla="*/ 361950 h 1549782"/>
              <a:gd name="connsiteX19" fmla="*/ 726714 w 2212496"/>
              <a:gd name="connsiteY19" fmla="*/ 304800 h 1549782"/>
              <a:gd name="connsiteX20" fmla="*/ 764814 w 2212496"/>
              <a:gd name="connsiteY20" fmla="*/ 247650 h 1549782"/>
              <a:gd name="connsiteX21" fmla="*/ 936264 w 2212496"/>
              <a:gd name="connsiteY21" fmla="*/ 152400 h 1549782"/>
              <a:gd name="connsiteX22" fmla="*/ 1164864 w 2212496"/>
              <a:gd name="connsiteY22" fmla="*/ 171450 h 1549782"/>
              <a:gd name="connsiteX23" fmla="*/ 1279164 w 2212496"/>
              <a:gd name="connsiteY23" fmla="*/ 228600 h 1549782"/>
              <a:gd name="connsiteX24" fmla="*/ 1336314 w 2212496"/>
              <a:gd name="connsiteY24" fmla="*/ 285750 h 1549782"/>
              <a:gd name="connsiteX25" fmla="*/ 1393464 w 2212496"/>
              <a:gd name="connsiteY25" fmla="*/ 323850 h 1549782"/>
              <a:gd name="connsiteX26" fmla="*/ 1431564 w 2212496"/>
              <a:gd name="connsiteY26" fmla="*/ 381000 h 1549782"/>
              <a:gd name="connsiteX27" fmla="*/ 1450614 w 2212496"/>
              <a:gd name="connsiteY27" fmla="*/ 323850 h 1549782"/>
              <a:gd name="connsiteX28" fmla="*/ 1526814 w 2212496"/>
              <a:gd name="connsiteY28" fmla="*/ 133350 h 1549782"/>
              <a:gd name="connsiteX29" fmla="*/ 1583964 w 2212496"/>
              <a:gd name="connsiteY29" fmla="*/ 95250 h 1549782"/>
              <a:gd name="connsiteX30" fmla="*/ 1660164 w 2212496"/>
              <a:gd name="connsiteY30" fmla="*/ 38100 h 1549782"/>
              <a:gd name="connsiteX31" fmla="*/ 1774464 w 2212496"/>
              <a:gd name="connsiteY31" fmla="*/ 0 h 1549782"/>
              <a:gd name="connsiteX32" fmla="*/ 2041164 w 2212496"/>
              <a:gd name="connsiteY32" fmla="*/ 38100 h 1549782"/>
              <a:gd name="connsiteX33" fmla="*/ 2098314 w 2212496"/>
              <a:gd name="connsiteY33" fmla="*/ 76200 h 1549782"/>
              <a:gd name="connsiteX34" fmla="*/ 2117364 w 2212496"/>
              <a:gd name="connsiteY34" fmla="*/ 133350 h 1549782"/>
              <a:gd name="connsiteX35" fmla="*/ 2193564 w 2212496"/>
              <a:gd name="connsiteY35" fmla="*/ 247650 h 1549782"/>
              <a:gd name="connsiteX36" fmla="*/ 2174514 w 2212496"/>
              <a:gd name="connsiteY36" fmla="*/ 381000 h 1549782"/>
              <a:gd name="connsiteX37" fmla="*/ 2155464 w 2212496"/>
              <a:gd name="connsiteY37" fmla="*/ 438150 h 1549782"/>
              <a:gd name="connsiteX38" fmla="*/ 2041164 w 2212496"/>
              <a:gd name="connsiteY38" fmla="*/ 476250 h 1549782"/>
              <a:gd name="connsiteX39" fmla="*/ 1984014 w 2212496"/>
              <a:gd name="connsiteY39" fmla="*/ 514350 h 1549782"/>
              <a:gd name="connsiteX40" fmla="*/ 1869714 w 2212496"/>
              <a:gd name="connsiteY40" fmla="*/ 552450 h 1549782"/>
              <a:gd name="connsiteX41" fmla="*/ 1812564 w 2212496"/>
              <a:gd name="connsiteY41" fmla="*/ 571500 h 1549782"/>
              <a:gd name="connsiteX42" fmla="*/ 1793514 w 2212496"/>
              <a:gd name="connsiteY42" fmla="*/ 628650 h 1549782"/>
              <a:gd name="connsiteX43" fmla="*/ 1850664 w 2212496"/>
              <a:gd name="connsiteY43" fmla="*/ 819150 h 1549782"/>
              <a:gd name="connsiteX44" fmla="*/ 1888764 w 2212496"/>
              <a:gd name="connsiteY44" fmla="*/ 971550 h 1549782"/>
              <a:gd name="connsiteX45" fmla="*/ 1926864 w 2212496"/>
              <a:gd name="connsiteY45" fmla="*/ 1085850 h 1549782"/>
              <a:gd name="connsiteX46" fmla="*/ 1964964 w 2212496"/>
              <a:gd name="connsiteY46" fmla="*/ 1143000 h 1549782"/>
              <a:gd name="connsiteX47" fmla="*/ 1888764 w 2212496"/>
              <a:gd name="connsiteY47" fmla="*/ 1162050 h 1549782"/>
              <a:gd name="connsiteX48" fmla="*/ 1831614 w 2212496"/>
              <a:gd name="connsiteY48" fmla="*/ 1181100 h 1549782"/>
              <a:gd name="connsiteX49" fmla="*/ 1622064 w 2212496"/>
              <a:gd name="connsiteY49" fmla="*/ 1200150 h 1549782"/>
              <a:gd name="connsiteX50" fmla="*/ 1507764 w 2212496"/>
              <a:gd name="connsiteY50" fmla="*/ 1238250 h 1549782"/>
              <a:gd name="connsiteX51" fmla="*/ 1279164 w 2212496"/>
              <a:gd name="connsiteY51" fmla="*/ 1276350 h 1549782"/>
              <a:gd name="connsiteX52" fmla="*/ 1164864 w 2212496"/>
              <a:gd name="connsiteY52" fmla="*/ 1314450 h 1549782"/>
              <a:gd name="connsiteX53" fmla="*/ 1107714 w 2212496"/>
              <a:gd name="connsiteY53" fmla="*/ 1333500 h 1549782"/>
              <a:gd name="connsiteX54" fmla="*/ 1050564 w 2212496"/>
              <a:gd name="connsiteY54" fmla="*/ 1371600 h 1549782"/>
              <a:gd name="connsiteX55" fmla="*/ 936264 w 2212496"/>
              <a:gd name="connsiteY55" fmla="*/ 1409700 h 1549782"/>
              <a:gd name="connsiteX56" fmla="*/ 783864 w 2212496"/>
              <a:gd name="connsiteY56" fmla="*/ 1504950 h 15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212496" h="1549782">
                <a:moveTo>
                  <a:pt x="783864" y="1504950"/>
                </a:moveTo>
                <a:cubicBezTo>
                  <a:pt x="742589" y="1501775"/>
                  <a:pt x="821224" y="1549782"/>
                  <a:pt x="688614" y="1390650"/>
                </a:cubicBezTo>
                <a:cubicBezTo>
                  <a:pt x="671367" y="1369954"/>
                  <a:pt x="648004" y="1354766"/>
                  <a:pt x="631464" y="1333500"/>
                </a:cubicBezTo>
                <a:cubicBezTo>
                  <a:pt x="603351" y="1297355"/>
                  <a:pt x="580664" y="1257300"/>
                  <a:pt x="555264" y="1219200"/>
                </a:cubicBezTo>
                <a:lnTo>
                  <a:pt x="517164" y="1162050"/>
                </a:lnTo>
                <a:cubicBezTo>
                  <a:pt x="510814" y="1136650"/>
                  <a:pt x="508427" y="1109915"/>
                  <a:pt x="498114" y="1085850"/>
                </a:cubicBezTo>
                <a:cubicBezTo>
                  <a:pt x="489095" y="1064806"/>
                  <a:pt x="477892" y="1043003"/>
                  <a:pt x="460014" y="1028700"/>
                </a:cubicBezTo>
                <a:cubicBezTo>
                  <a:pt x="444334" y="1016156"/>
                  <a:pt x="422768" y="1012304"/>
                  <a:pt x="402864" y="1009650"/>
                </a:cubicBezTo>
                <a:cubicBezTo>
                  <a:pt x="327071" y="999544"/>
                  <a:pt x="250464" y="996950"/>
                  <a:pt x="174264" y="990600"/>
                </a:cubicBezTo>
                <a:cubicBezTo>
                  <a:pt x="136616" y="978051"/>
                  <a:pt x="86821" y="967022"/>
                  <a:pt x="59964" y="933450"/>
                </a:cubicBezTo>
                <a:cubicBezTo>
                  <a:pt x="47420" y="917770"/>
                  <a:pt x="49894" y="894261"/>
                  <a:pt x="40914" y="876300"/>
                </a:cubicBezTo>
                <a:cubicBezTo>
                  <a:pt x="30675" y="855822"/>
                  <a:pt x="15514" y="838200"/>
                  <a:pt x="2814" y="819150"/>
                </a:cubicBezTo>
                <a:cubicBezTo>
                  <a:pt x="9164" y="723900"/>
                  <a:pt x="0" y="626324"/>
                  <a:pt x="21864" y="533400"/>
                </a:cubicBezTo>
                <a:cubicBezTo>
                  <a:pt x="25435" y="518225"/>
                  <a:pt x="154301" y="457565"/>
                  <a:pt x="155214" y="457200"/>
                </a:cubicBezTo>
                <a:cubicBezTo>
                  <a:pt x="192502" y="442285"/>
                  <a:pt x="269514" y="419100"/>
                  <a:pt x="269514" y="419100"/>
                </a:cubicBezTo>
                <a:cubicBezTo>
                  <a:pt x="345714" y="425450"/>
                  <a:pt x="422690" y="425579"/>
                  <a:pt x="498114" y="438150"/>
                </a:cubicBezTo>
                <a:cubicBezTo>
                  <a:pt x="537728" y="444752"/>
                  <a:pt x="612414" y="476250"/>
                  <a:pt x="612414" y="476250"/>
                </a:cubicBezTo>
                <a:cubicBezTo>
                  <a:pt x="625114" y="457200"/>
                  <a:pt x="640275" y="439578"/>
                  <a:pt x="650514" y="419100"/>
                </a:cubicBezTo>
                <a:cubicBezTo>
                  <a:pt x="659494" y="401139"/>
                  <a:pt x="658425" y="378658"/>
                  <a:pt x="669564" y="361950"/>
                </a:cubicBezTo>
                <a:cubicBezTo>
                  <a:pt x="684508" y="339534"/>
                  <a:pt x="709467" y="325496"/>
                  <a:pt x="726714" y="304800"/>
                </a:cubicBezTo>
                <a:cubicBezTo>
                  <a:pt x="741371" y="287211"/>
                  <a:pt x="747584" y="262727"/>
                  <a:pt x="764814" y="247650"/>
                </a:cubicBezTo>
                <a:cubicBezTo>
                  <a:pt x="845434" y="177107"/>
                  <a:pt x="857770" y="178565"/>
                  <a:pt x="936264" y="152400"/>
                </a:cubicBezTo>
                <a:cubicBezTo>
                  <a:pt x="1012464" y="158750"/>
                  <a:pt x="1089071" y="161344"/>
                  <a:pt x="1164864" y="171450"/>
                </a:cubicBezTo>
                <a:cubicBezTo>
                  <a:pt x="1205777" y="176905"/>
                  <a:pt x="1248584" y="203117"/>
                  <a:pt x="1279164" y="228600"/>
                </a:cubicBezTo>
                <a:cubicBezTo>
                  <a:pt x="1299860" y="245847"/>
                  <a:pt x="1315618" y="268503"/>
                  <a:pt x="1336314" y="285750"/>
                </a:cubicBezTo>
                <a:cubicBezTo>
                  <a:pt x="1353903" y="300407"/>
                  <a:pt x="1374414" y="311150"/>
                  <a:pt x="1393464" y="323850"/>
                </a:cubicBezTo>
                <a:cubicBezTo>
                  <a:pt x="1406164" y="342900"/>
                  <a:pt x="1408669" y="381000"/>
                  <a:pt x="1431564" y="381000"/>
                </a:cubicBezTo>
                <a:cubicBezTo>
                  <a:pt x="1451644" y="381000"/>
                  <a:pt x="1445097" y="343158"/>
                  <a:pt x="1450614" y="323850"/>
                </a:cubicBezTo>
                <a:cubicBezTo>
                  <a:pt x="1469241" y="258655"/>
                  <a:pt x="1475804" y="184360"/>
                  <a:pt x="1526814" y="133350"/>
                </a:cubicBezTo>
                <a:cubicBezTo>
                  <a:pt x="1543003" y="117161"/>
                  <a:pt x="1565333" y="108558"/>
                  <a:pt x="1583964" y="95250"/>
                </a:cubicBezTo>
                <a:cubicBezTo>
                  <a:pt x="1609800" y="76796"/>
                  <a:pt x="1631766" y="52299"/>
                  <a:pt x="1660164" y="38100"/>
                </a:cubicBezTo>
                <a:cubicBezTo>
                  <a:pt x="1696085" y="20139"/>
                  <a:pt x="1774464" y="0"/>
                  <a:pt x="1774464" y="0"/>
                </a:cubicBezTo>
                <a:cubicBezTo>
                  <a:pt x="1828001" y="4867"/>
                  <a:pt x="1967867" y="1451"/>
                  <a:pt x="2041164" y="38100"/>
                </a:cubicBezTo>
                <a:cubicBezTo>
                  <a:pt x="2061642" y="48339"/>
                  <a:pt x="2079264" y="63500"/>
                  <a:pt x="2098314" y="76200"/>
                </a:cubicBezTo>
                <a:cubicBezTo>
                  <a:pt x="2104664" y="95250"/>
                  <a:pt x="2106225" y="116642"/>
                  <a:pt x="2117364" y="133350"/>
                </a:cubicBezTo>
                <a:cubicBezTo>
                  <a:pt x="2212496" y="276048"/>
                  <a:pt x="2148268" y="111761"/>
                  <a:pt x="2193564" y="247650"/>
                </a:cubicBezTo>
                <a:cubicBezTo>
                  <a:pt x="2187214" y="292100"/>
                  <a:pt x="2183320" y="336971"/>
                  <a:pt x="2174514" y="381000"/>
                </a:cubicBezTo>
                <a:cubicBezTo>
                  <a:pt x="2170576" y="400691"/>
                  <a:pt x="2171804" y="426478"/>
                  <a:pt x="2155464" y="438150"/>
                </a:cubicBezTo>
                <a:cubicBezTo>
                  <a:pt x="2122784" y="461493"/>
                  <a:pt x="2074580" y="453973"/>
                  <a:pt x="2041164" y="476250"/>
                </a:cubicBezTo>
                <a:cubicBezTo>
                  <a:pt x="2022114" y="488950"/>
                  <a:pt x="2004936" y="505051"/>
                  <a:pt x="1984014" y="514350"/>
                </a:cubicBezTo>
                <a:cubicBezTo>
                  <a:pt x="1947314" y="530661"/>
                  <a:pt x="1907814" y="539750"/>
                  <a:pt x="1869714" y="552450"/>
                </a:cubicBezTo>
                <a:lnTo>
                  <a:pt x="1812564" y="571500"/>
                </a:lnTo>
                <a:cubicBezTo>
                  <a:pt x="1806214" y="590550"/>
                  <a:pt x="1793514" y="608570"/>
                  <a:pt x="1793514" y="628650"/>
                </a:cubicBezTo>
                <a:cubicBezTo>
                  <a:pt x="1793514" y="657440"/>
                  <a:pt x="1848447" y="812499"/>
                  <a:pt x="1850664" y="819150"/>
                </a:cubicBezTo>
                <a:cubicBezTo>
                  <a:pt x="1908466" y="992557"/>
                  <a:pt x="1819800" y="718681"/>
                  <a:pt x="1888764" y="971550"/>
                </a:cubicBezTo>
                <a:cubicBezTo>
                  <a:pt x="1899331" y="1010296"/>
                  <a:pt x="1904587" y="1052434"/>
                  <a:pt x="1926864" y="1085850"/>
                </a:cubicBezTo>
                <a:lnTo>
                  <a:pt x="1964964" y="1143000"/>
                </a:lnTo>
                <a:cubicBezTo>
                  <a:pt x="1939564" y="1149350"/>
                  <a:pt x="1913938" y="1154857"/>
                  <a:pt x="1888764" y="1162050"/>
                </a:cubicBezTo>
                <a:cubicBezTo>
                  <a:pt x="1869456" y="1167567"/>
                  <a:pt x="1851493" y="1178260"/>
                  <a:pt x="1831614" y="1181100"/>
                </a:cubicBezTo>
                <a:cubicBezTo>
                  <a:pt x="1762181" y="1191019"/>
                  <a:pt x="1691914" y="1193800"/>
                  <a:pt x="1622064" y="1200150"/>
                </a:cubicBezTo>
                <a:cubicBezTo>
                  <a:pt x="1583964" y="1212850"/>
                  <a:pt x="1547521" y="1232570"/>
                  <a:pt x="1507764" y="1238250"/>
                </a:cubicBezTo>
                <a:cubicBezTo>
                  <a:pt x="1450522" y="1246427"/>
                  <a:pt x="1340447" y="1259636"/>
                  <a:pt x="1279164" y="1276350"/>
                </a:cubicBezTo>
                <a:cubicBezTo>
                  <a:pt x="1240418" y="1286917"/>
                  <a:pt x="1202964" y="1301750"/>
                  <a:pt x="1164864" y="1314450"/>
                </a:cubicBezTo>
                <a:cubicBezTo>
                  <a:pt x="1145814" y="1320800"/>
                  <a:pt x="1124422" y="1322361"/>
                  <a:pt x="1107714" y="1333500"/>
                </a:cubicBezTo>
                <a:cubicBezTo>
                  <a:pt x="1088664" y="1346200"/>
                  <a:pt x="1071486" y="1362301"/>
                  <a:pt x="1050564" y="1371600"/>
                </a:cubicBezTo>
                <a:cubicBezTo>
                  <a:pt x="1013864" y="1387911"/>
                  <a:pt x="969680" y="1387423"/>
                  <a:pt x="936264" y="1409700"/>
                </a:cubicBezTo>
                <a:cubicBezTo>
                  <a:pt x="810150" y="1493776"/>
                  <a:pt x="825139" y="1508125"/>
                  <a:pt x="783864" y="15049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 rot="1275778">
            <a:off x="7657977" y="3305916"/>
            <a:ext cx="895280" cy="2038861"/>
            <a:chOff x="7501112" y="3610022"/>
            <a:chExt cx="895280" cy="2038861"/>
          </a:xfrm>
        </p:grpSpPr>
        <p:sp>
          <p:nvSpPr>
            <p:cNvPr id="17" name="자유형 16"/>
            <p:cNvSpPr/>
            <p:nvPr/>
          </p:nvSpPr>
          <p:spPr>
            <a:xfrm rot="304652">
              <a:off x="7501112" y="3610022"/>
              <a:ext cx="501518" cy="1944141"/>
            </a:xfrm>
            <a:custGeom>
              <a:avLst/>
              <a:gdLst>
                <a:gd name="connsiteX0" fmla="*/ 595414 w 996137"/>
                <a:gd name="connsiteY0" fmla="*/ 37906 h 2704646"/>
                <a:gd name="connsiteX1" fmla="*/ 261586 w 996137"/>
                <a:gd name="connsiteY1" fmla="*/ 81449 h 2704646"/>
                <a:gd name="connsiteX2" fmla="*/ 218043 w 996137"/>
                <a:gd name="connsiteY2" fmla="*/ 124992 h 2704646"/>
                <a:gd name="connsiteX3" fmla="*/ 203529 w 996137"/>
                <a:gd name="connsiteY3" fmla="*/ 168535 h 2704646"/>
                <a:gd name="connsiteX4" fmla="*/ 174500 w 996137"/>
                <a:gd name="connsiteY4" fmla="*/ 212077 h 2704646"/>
                <a:gd name="connsiteX5" fmla="*/ 145471 w 996137"/>
                <a:gd name="connsiteY5" fmla="*/ 299163 h 2704646"/>
                <a:gd name="connsiteX6" fmla="*/ 130957 w 996137"/>
                <a:gd name="connsiteY6" fmla="*/ 342706 h 2704646"/>
                <a:gd name="connsiteX7" fmla="*/ 145471 w 996137"/>
                <a:gd name="connsiteY7" fmla="*/ 560420 h 2704646"/>
                <a:gd name="connsiteX8" fmla="*/ 159986 w 996137"/>
                <a:gd name="connsiteY8" fmla="*/ 603963 h 2704646"/>
                <a:gd name="connsiteX9" fmla="*/ 290614 w 996137"/>
                <a:gd name="connsiteY9" fmla="*/ 720077 h 2704646"/>
                <a:gd name="connsiteX10" fmla="*/ 334157 w 996137"/>
                <a:gd name="connsiteY10" fmla="*/ 734592 h 2704646"/>
                <a:gd name="connsiteX11" fmla="*/ 406729 w 996137"/>
                <a:gd name="connsiteY11" fmla="*/ 749106 h 2704646"/>
                <a:gd name="connsiteX12" fmla="*/ 392214 w 996137"/>
                <a:gd name="connsiteY12" fmla="*/ 995849 h 2704646"/>
                <a:gd name="connsiteX13" fmla="*/ 377700 w 996137"/>
                <a:gd name="connsiteY13" fmla="*/ 1097449 h 2704646"/>
                <a:gd name="connsiteX14" fmla="*/ 363186 w 996137"/>
                <a:gd name="connsiteY14" fmla="*/ 1155506 h 2704646"/>
                <a:gd name="connsiteX15" fmla="*/ 348671 w 996137"/>
                <a:gd name="connsiteY15" fmla="*/ 1228077 h 2704646"/>
                <a:gd name="connsiteX16" fmla="*/ 319643 w 996137"/>
                <a:gd name="connsiteY16" fmla="*/ 1402249 h 2704646"/>
                <a:gd name="connsiteX17" fmla="*/ 290614 w 996137"/>
                <a:gd name="connsiteY17" fmla="*/ 1460306 h 2704646"/>
                <a:gd name="connsiteX18" fmla="*/ 261586 w 996137"/>
                <a:gd name="connsiteY18" fmla="*/ 1547392 h 2704646"/>
                <a:gd name="connsiteX19" fmla="*/ 232557 w 996137"/>
                <a:gd name="connsiteY19" fmla="*/ 1619963 h 2704646"/>
                <a:gd name="connsiteX20" fmla="*/ 203529 w 996137"/>
                <a:gd name="connsiteY20" fmla="*/ 1736077 h 2704646"/>
                <a:gd name="connsiteX21" fmla="*/ 174500 w 996137"/>
                <a:gd name="connsiteY21" fmla="*/ 1794135 h 2704646"/>
                <a:gd name="connsiteX22" fmla="*/ 159986 w 996137"/>
                <a:gd name="connsiteY22" fmla="*/ 1852192 h 2704646"/>
                <a:gd name="connsiteX23" fmla="*/ 145471 w 996137"/>
                <a:gd name="connsiteY23" fmla="*/ 1895735 h 2704646"/>
                <a:gd name="connsiteX24" fmla="*/ 130957 w 996137"/>
                <a:gd name="connsiteY24" fmla="*/ 1997335 h 2704646"/>
                <a:gd name="connsiteX25" fmla="*/ 101929 w 996137"/>
                <a:gd name="connsiteY25" fmla="*/ 2113449 h 2704646"/>
                <a:gd name="connsiteX26" fmla="*/ 72900 w 996137"/>
                <a:gd name="connsiteY26" fmla="*/ 2273106 h 2704646"/>
                <a:gd name="connsiteX27" fmla="*/ 58386 w 996137"/>
                <a:gd name="connsiteY27" fmla="*/ 2360192 h 2704646"/>
                <a:gd name="connsiteX28" fmla="*/ 43871 w 996137"/>
                <a:gd name="connsiteY28" fmla="*/ 2592420 h 2704646"/>
                <a:gd name="connsiteX29" fmla="*/ 29357 w 996137"/>
                <a:gd name="connsiteY29" fmla="*/ 2650477 h 2704646"/>
                <a:gd name="connsiteX30" fmla="*/ 14843 w 996137"/>
                <a:gd name="connsiteY30" fmla="*/ 2694020 h 2704646"/>
                <a:gd name="connsiteX31" fmla="*/ 145471 w 996137"/>
                <a:gd name="connsiteY31" fmla="*/ 2679506 h 2704646"/>
                <a:gd name="connsiteX32" fmla="*/ 159986 w 996137"/>
                <a:gd name="connsiteY32" fmla="*/ 2621449 h 2704646"/>
                <a:gd name="connsiteX33" fmla="*/ 174500 w 996137"/>
                <a:gd name="connsiteY33" fmla="*/ 2534363 h 2704646"/>
                <a:gd name="connsiteX34" fmla="*/ 203529 w 996137"/>
                <a:gd name="connsiteY34" fmla="*/ 2447277 h 2704646"/>
                <a:gd name="connsiteX35" fmla="*/ 218043 w 996137"/>
                <a:gd name="connsiteY35" fmla="*/ 2389220 h 2704646"/>
                <a:gd name="connsiteX36" fmla="*/ 247071 w 996137"/>
                <a:gd name="connsiteY36" fmla="*/ 2331163 h 2704646"/>
                <a:gd name="connsiteX37" fmla="*/ 261586 w 996137"/>
                <a:gd name="connsiteY37" fmla="*/ 2273106 h 2704646"/>
                <a:gd name="connsiteX38" fmla="*/ 319643 w 996137"/>
                <a:gd name="connsiteY38" fmla="*/ 2171506 h 2704646"/>
                <a:gd name="connsiteX39" fmla="*/ 348671 w 996137"/>
                <a:gd name="connsiteY39" fmla="*/ 2084420 h 2704646"/>
                <a:gd name="connsiteX40" fmla="*/ 363186 w 996137"/>
                <a:gd name="connsiteY40" fmla="*/ 2040877 h 2704646"/>
                <a:gd name="connsiteX41" fmla="*/ 421243 w 996137"/>
                <a:gd name="connsiteY41" fmla="*/ 1939277 h 2704646"/>
                <a:gd name="connsiteX42" fmla="*/ 464786 w 996137"/>
                <a:gd name="connsiteY42" fmla="*/ 1692535 h 2704646"/>
                <a:gd name="connsiteX43" fmla="*/ 479300 w 996137"/>
                <a:gd name="connsiteY43" fmla="*/ 1619963 h 2704646"/>
                <a:gd name="connsiteX44" fmla="*/ 493814 w 996137"/>
                <a:gd name="connsiteY44" fmla="*/ 1489335 h 2704646"/>
                <a:gd name="connsiteX45" fmla="*/ 522843 w 996137"/>
                <a:gd name="connsiteY45" fmla="*/ 1373220 h 2704646"/>
                <a:gd name="connsiteX46" fmla="*/ 537357 w 996137"/>
                <a:gd name="connsiteY46" fmla="*/ 1228077 h 2704646"/>
                <a:gd name="connsiteX47" fmla="*/ 566386 w 996137"/>
                <a:gd name="connsiteY47" fmla="*/ 1111963 h 2704646"/>
                <a:gd name="connsiteX48" fmla="*/ 580900 w 996137"/>
                <a:gd name="connsiteY48" fmla="*/ 778135 h 2704646"/>
                <a:gd name="connsiteX49" fmla="*/ 697014 w 996137"/>
                <a:gd name="connsiteY49" fmla="*/ 763620 h 2704646"/>
                <a:gd name="connsiteX50" fmla="*/ 784100 w 996137"/>
                <a:gd name="connsiteY50" fmla="*/ 734592 h 2704646"/>
                <a:gd name="connsiteX51" fmla="*/ 900214 w 996137"/>
                <a:gd name="connsiteY51" fmla="*/ 632992 h 2704646"/>
                <a:gd name="connsiteX52" fmla="*/ 914729 w 996137"/>
                <a:gd name="connsiteY52" fmla="*/ 589449 h 2704646"/>
                <a:gd name="connsiteX53" fmla="*/ 943757 w 996137"/>
                <a:gd name="connsiteY53" fmla="*/ 545906 h 2704646"/>
                <a:gd name="connsiteX54" fmla="*/ 972786 w 996137"/>
                <a:gd name="connsiteY54" fmla="*/ 458820 h 2704646"/>
                <a:gd name="connsiteX55" fmla="*/ 929243 w 996137"/>
                <a:gd name="connsiteY55" fmla="*/ 197563 h 2704646"/>
                <a:gd name="connsiteX56" fmla="*/ 885700 w 996137"/>
                <a:gd name="connsiteY56" fmla="*/ 168535 h 2704646"/>
                <a:gd name="connsiteX57" fmla="*/ 856671 w 996137"/>
                <a:gd name="connsiteY57" fmla="*/ 124992 h 2704646"/>
                <a:gd name="connsiteX58" fmla="*/ 769586 w 996137"/>
                <a:gd name="connsiteY58" fmla="*/ 95963 h 2704646"/>
                <a:gd name="connsiteX59" fmla="*/ 638957 w 996137"/>
                <a:gd name="connsiteY59" fmla="*/ 37906 h 2704646"/>
                <a:gd name="connsiteX60" fmla="*/ 595414 w 996137"/>
                <a:gd name="connsiteY60" fmla="*/ 37906 h 270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96137" h="2704646">
                  <a:moveTo>
                    <a:pt x="595414" y="37906"/>
                  </a:moveTo>
                  <a:cubicBezTo>
                    <a:pt x="434412" y="45956"/>
                    <a:pt x="359325" y="0"/>
                    <a:pt x="261586" y="81449"/>
                  </a:cubicBezTo>
                  <a:cubicBezTo>
                    <a:pt x="245817" y="94590"/>
                    <a:pt x="232557" y="110478"/>
                    <a:pt x="218043" y="124992"/>
                  </a:cubicBezTo>
                  <a:cubicBezTo>
                    <a:pt x="213205" y="139506"/>
                    <a:pt x="210371" y="154851"/>
                    <a:pt x="203529" y="168535"/>
                  </a:cubicBezTo>
                  <a:cubicBezTo>
                    <a:pt x="195728" y="184137"/>
                    <a:pt x="181585" y="196137"/>
                    <a:pt x="174500" y="212077"/>
                  </a:cubicBezTo>
                  <a:cubicBezTo>
                    <a:pt x="162072" y="240039"/>
                    <a:pt x="155147" y="270134"/>
                    <a:pt x="145471" y="299163"/>
                  </a:cubicBezTo>
                  <a:lnTo>
                    <a:pt x="130957" y="342706"/>
                  </a:lnTo>
                  <a:cubicBezTo>
                    <a:pt x="135795" y="415277"/>
                    <a:pt x="137439" y="488132"/>
                    <a:pt x="145471" y="560420"/>
                  </a:cubicBezTo>
                  <a:cubicBezTo>
                    <a:pt x="147161" y="575626"/>
                    <a:pt x="150593" y="591886"/>
                    <a:pt x="159986" y="603963"/>
                  </a:cubicBezTo>
                  <a:cubicBezTo>
                    <a:pt x="184469" y="635441"/>
                    <a:pt x="244755" y="697147"/>
                    <a:pt x="290614" y="720077"/>
                  </a:cubicBezTo>
                  <a:cubicBezTo>
                    <a:pt x="304298" y="726919"/>
                    <a:pt x="319314" y="730881"/>
                    <a:pt x="334157" y="734592"/>
                  </a:cubicBezTo>
                  <a:cubicBezTo>
                    <a:pt x="358090" y="740575"/>
                    <a:pt x="382538" y="744268"/>
                    <a:pt x="406729" y="749106"/>
                  </a:cubicBezTo>
                  <a:cubicBezTo>
                    <a:pt x="401891" y="831354"/>
                    <a:pt x="399056" y="913744"/>
                    <a:pt x="392214" y="995849"/>
                  </a:cubicBezTo>
                  <a:cubicBezTo>
                    <a:pt x="389373" y="1029941"/>
                    <a:pt x="383820" y="1063790"/>
                    <a:pt x="377700" y="1097449"/>
                  </a:cubicBezTo>
                  <a:cubicBezTo>
                    <a:pt x="374132" y="1117075"/>
                    <a:pt x="367513" y="1136033"/>
                    <a:pt x="363186" y="1155506"/>
                  </a:cubicBezTo>
                  <a:cubicBezTo>
                    <a:pt x="357834" y="1179588"/>
                    <a:pt x="352727" y="1203743"/>
                    <a:pt x="348671" y="1228077"/>
                  </a:cubicBezTo>
                  <a:cubicBezTo>
                    <a:pt x="344288" y="1254373"/>
                    <a:pt x="331044" y="1368045"/>
                    <a:pt x="319643" y="1402249"/>
                  </a:cubicBezTo>
                  <a:cubicBezTo>
                    <a:pt x="312801" y="1422775"/>
                    <a:pt x="298650" y="1440217"/>
                    <a:pt x="290614" y="1460306"/>
                  </a:cubicBezTo>
                  <a:cubicBezTo>
                    <a:pt x="279250" y="1488716"/>
                    <a:pt x="272950" y="1518982"/>
                    <a:pt x="261586" y="1547392"/>
                  </a:cubicBezTo>
                  <a:lnTo>
                    <a:pt x="232557" y="1619963"/>
                  </a:lnTo>
                  <a:cubicBezTo>
                    <a:pt x="224038" y="1662559"/>
                    <a:pt x="220266" y="1697025"/>
                    <a:pt x="203529" y="1736077"/>
                  </a:cubicBezTo>
                  <a:cubicBezTo>
                    <a:pt x="195006" y="1755964"/>
                    <a:pt x="184176" y="1774782"/>
                    <a:pt x="174500" y="1794135"/>
                  </a:cubicBezTo>
                  <a:cubicBezTo>
                    <a:pt x="169662" y="1813487"/>
                    <a:pt x="165466" y="1833012"/>
                    <a:pt x="159986" y="1852192"/>
                  </a:cubicBezTo>
                  <a:cubicBezTo>
                    <a:pt x="155783" y="1866903"/>
                    <a:pt x="148472" y="1880733"/>
                    <a:pt x="145471" y="1895735"/>
                  </a:cubicBezTo>
                  <a:cubicBezTo>
                    <a:pt x="138762" y="1929281"/>
                    <a:pt x="137666" y="1963789"/>
                    <a:pt x="130957" y="1997335"/>
                  </a:cubicBezTo>
                  <a:cubicBezTo>
                    <a:pt x="123133" y="2036456"/>
                    <a:pt x="108488" y="2074096"/>
                    <a:pt x="101929" y="2113449"/>
                  </a:cubicBezTo>
                  <a:cubicBezTo>
                    <a:pt x="59139" y="2370178"/>
                    <a:pt x="113488" y="2049870"/>
                    <a:pt x="72900" y="2273106"/>
                  </a:cubicBezTo>
                  <a:cubicBezTo>
                    <a:pt x="67636" y="2302060"/>
                    <a:pt x="63224" y="2331163"/>
                    <a:pt x="58386" y="2360192"/>
                  </a:cubicBezTo>
                  <a:cubicBezTo>
                    <a:pt x="53548" y="2437601"/>
                    <a:pt x="51589" y="2515245"/>
                    <a:pt x="43871" y="2592420"/>
                  </a:cubicBezTo>
                  <a:cubicBezTo>
                    <a:pt x="41886" y="2612269"/>
                    <a:pt x="34837" y="2631297"/>
                    <a:pt x="29357" y="2650477"/>
                  </a:cubicBezTo>
                  <a:cubicBezTo>
                    <a:pt x="25154" y="2665188"/>
                    <a:pt x="0" y="2690309"/>
                    <a:pt x="14843" y="2694020"/>
                  </a:cubicBezTo>
                  <a:cubicBezTo>
                    <a:pt x="57345" y="2704646"/>
                    <a:pt x="101928" y="2684344"/>
                    <a:pt x="145471" y="2679506"/>
                  </a:cubicBezTo>
                  <a:cubicBezTo>
                    <a:pt x="150309" y="2660154"/>
                    <a:pt x="156074" y="2641010"/>
                    <a:pt x="159986" y="2621449"/>
                  </a:cubicBezTo>
                  <a:cubicBezTo>
                    <a:pt x="165758" y="2592591"/>
                    <a:pt x="167362" y="2562913"/>
                    <a:pt x="174500" y="2534363"/>
                  </a:cubicBezTo>
                  <a:cubicBezTo>
                    <a:pt x="181921" y="2504678"/>
                    <a:pt x="196108" y="2476962"/>
                    <a:pt x="203529" y="2447277"/>
                  </a:cubicBezTo>
                  <a:cubicBezTo>
                    <a:pt x="208367" y="2427925"/>
                    <a:pt x="211039" y="2407898"/>
                    <a:pt x="218043" y="2389220"/>
                  </a:cubicBezTo>
                  <a:cubicBezTo>
                    <a:pt x="225640" y="2368961"/>
                    <a:pt x="239474" y="2351422"/>
                    <a:pt x="247071" y="2331163"/>
                  </a:cubicBezTo>
                  <a:cubicBezTo>
                    <a:pt x="254075" y="2312485"/>
                    <a:pt x="254582" y="2291784"/>
                    <a:pt x="261586" y="2273106"/>
                  </a:cubicBezTo>
                  <a:cubicBezTo>
                    <a:pt x="277372" y="2231012"/>
                    <a:pt x="295578" y="2207603"/>
                    <a:pt x="319643" y="2171506"/>
                  </a:cubicBezTo>
                  <a:lnTo>
                    <a:pt x="348671" y="2084420"/>
                  </a:lnTo>
                  <a:cubicBezTo>
                    <a:pt x="353509" y="2069906"/>
                    <a:pt x="356344" y="2054561"/>
                    <a:pt x="363186" y="2040877"/>
                  </a:cubicBezTo>
                  <a:cubicBezTo>
                    <a:pt x="400015" y="1967217"/>
                    <a:pt x="380212" y="2000823"/>
                    <a:pt x="421243" y="1939277"/>
                  </a:cubicBezTo>
                  <a:cubicBezTo>
                    <a:pt x="464367" y="1809905"/>
                    <a:pt x="402407" y="2004441"/>
                    <a:pt x="464786" y="1692535"/>
                  </a:cubicBezTo>
                  <a:cubicBezTo>
                    <a:pt x="469624" y="1668344"/>
                    <a:pt x="475811" y="1644385"/>
                    <a:pt x="479300" y="1619963"/>
                  </a:cubicBezTo>
                  <a:cubicBezTo>
                    <a:pt x="485496" y="1576593"/>
                    <a:pt x="486200" y="1532479"/>
                    <a:pt x="493814" y="1489335"/>
                  </a:cubicBezTo>
                  <a:cubicBezTo>
                    <a:pt x="500747" y="1450046"/>
                    <a:pt x="522843" y="1373220"/>
                    <a:pt x="522843" y="1373220"/>
                  </a:cubicBezTo>
                  <a:cubicBezTo>
                    <a:pt x="527681" y="1324839"/>
                    <a:pt x="529364" y="1276038"/>
                    <a:pt x="537357" y="1228077"/>
                  </a:cubicBezTo>
                  <a:cubicBezTo>
                    <a:pt x="543916" y="1188724"/>
                    <a:pt x="566386" y="1111963"/>
                    <a:pt x="566386" y="1111963"/>
                  </a:cubicBezTo>
                  <a:cubicBezTo>
                    <a:pt x="571224" y="1000687"/>
                    <a:pt x="541792" y="882424"/>
                    <a:pt x="580900" y="778135"/>
                  </a:cubicBezTo>
                  <a:cubicBezTo>
                    <a:pt x="594596" y="741613"/>
                    <a:pt x="658874" y="771793"/>
                    <a:pt x="697014" y="763620"/>
                  </a:cubicBezTo>
                  <a:cubicBezTo>
                    <a:pt x="726934" y="757209"/>
                    <a:pt x="784100" y="734592"/>
                    <a:pt x="784100" y="734592"/>
                  </a:cubicBezTo>
                  <a:cubicBezTo>
                    <a:pt x="849418" y="691047"/>
                    <a:pt x="869975" y="693470"/>
                    <a:pt x="900214" y="632992"/>
                  </a:cubicBezTo>
                  <a:cubicBezTo>
                    <a:pt x="907056" y="619308"/>
                    <a:pt x="907887" y="603133"/>
                    <a:pt x="914729" y="589449"/>
                  </a:cubicBezTo>
                  <a:cubicBezTo>
                    <a:pt x="922530" y="573847"/>
                    <a:pt x="936672" y="561846"/>
                    <a:pt x="943757" y="545906"/>
                  </a:cubicBezTo>
                  <a:cubicBezTo>
                    <a:pt x="956184" y="517944"/>
                    <a:pt x="972786" y="458820"/>
                    <a:pt x="972786" y="458820"/>
                  </a:cubicBezTo>
                  <a:cubicBezTo>
                    <a:pt x="967442" y="378665"/>
                    <a:pt x="996137" y="264457"/>
                    <a:pt x="929243" y="197563"/>
                  </a:cubicBezTo>
                  <a:cubicBezTo>
                    <a:pt x="916908" y="185228"/>
                    <a:pt x="900214" y="178211"/>
                    <a:pt x="885700" y="168535"/>
                  </a:cubicBezTo>
                  <a:cubicBezTo>
                    <a:pt x="876024" y="154021"/>
                    <a:pt x="871464" y="134237"/>
                    <a:pt x="856671" y="124992"/>
                  </a:cubicBezTo>
                  <a:cubicBezTo>
                    <a:pt x="830723" y="108775"/>
                    <a:pt x="795046" y="112936"/>
                    <a:pt x="769586" y="95963"/>
                  </a:cubicBezTo>
                  <a:cubicBezTo>
                    <a:pt x="730124" y="69656"/>
                    <a:pt x="690773" y="37906"/>
                    <a:pt x="638957" y="37906"/>
                  </a:cubicBezTo>
                  <a:lnTo>
                    <a:pt x="595414" y="3790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7668344" y="3861048"/>
              <a:ext cx="566057" cy="1787835"/>
            </a:xfrm>
            <a:custGeom>
              <a:avLst/>
              <a:gdLst>
                <a:gd name="connsiteX0" fmla="*/ 0 w 566057"/>
                <a:gd name="connsiteY0" fmla="*/ 1746897 h 1787835"/>
                <a:gd name="connsiteX1" fmla="*/ 14514 w 566057"/>
                <a:gd name="connsiteY1" fmla="*/ 1601754 h 1787835"/>
                <a:gd name="connsiteX2" fmla="*/ 43542 w 566057"/>
                <a:gd name="connsiteY2" fmla="*/ 1558211 h 1787835"/>
                <a:gd name="connsiteX3" fmla="*/ 130628 w 566057"/>
                <a:gd name="connsiteY3" fmla="*/ 1355011 h 1787835"/>
                <a:gd name="connsiteX4" fmla="*/ 145142 w 566057"/>
                <a:gd name="connsiteY4" fmla="*/ 1296954 h 1787835"/>
                <a:gd name="connsiteX5" fmla="*/ 174171 w 566057"/>
                <a:gd name="connsiteY5" fmla="*/ 1238897 h 1787835"/>
                <a:gd name="connsiteX6" fmla="*/ 188685 w 566057"/>
                <a:gd name="connsiteY6" fmla="*/ 1195354 h 1787835"/>
                <a:gd name="connsiteX7" fmla="*/ 217714 w 566057"/>
                <a:gd name="connsiteY7" fmla="*/ 1122783 h 1787835"/>
                <a:gd name="connsiteX8" fmla="*/ 232228 w 566057"/>
                <a:gd name="connsiteY8" fmla="*/ 1064726 h 1787835"/>
                <a:gd name="connsiteX9" fmla="*/ 261257 w 566057"/>
                <a:gd name="connsiteY9" fmla="*/ 1006669 h 1787835"/>
                <a:gd name="connsiteX10" fmla="*/ 319314 w 566057"/>
                <a:gd name="connsiteY10" fmla="*/ 876040 h 1787835"/>
                <a:gd name="connsiteX11" fmla="*/ 362857 w 566057"/>
                <a:gd name="connsiteY11" fmla="*/ 774440 h 1787835"/>
                <a:gd name="connsiteX12" fmla="*/ 391885 w 566057"/>
                <a:gd name="connsiteY12" fmla="*/ 672840 h 1787835"/>
                <a:gd name="connsiteX13" fmla="*/ 420914 w 566057"/>
                <a:gd name="connsiteY13" fmla="*/ 629297 h 1787835"/>
                <a:gd name="connsiteX14" fmla="*/ 449942 w 566057"/>
                <a:gd name="connsiteY14" fmla="*/ 498669 h 1787835"/>
                <a:gd name="connsiteX15" fmla="*/ 478971 w 566057"/>
                <a:gd name="connsiteY15" fmla="*/ 411583 h 1787835"/>
                <a:gd name="connsiteX16" fmla="*/ 493485 w 566057"/>
                <a:gd name="connsiteY16" fmla="*/ 368040 h 1787835"/>
                <a:gd name="connsiteX17" fmla="*/ 522514 w 566057"/>
                <a:gd name="connsiteY17" fmla="*/ 251926 h 1787835"/>
                <a:gd name="connsiteX18" fmla="*/ 551542 w 566057"/>
                <a:gd name="connsiteY18" fmla="*/ 135811 h 1787835"/>
                <a:gd name="connsiteX19" fmla="*/ 566057 w 566057"/>
                <a:gd name="connsiteY19" fmla="*/ 34211 h 1787835"/>
                <a:gd name="connsiteX20" fmla="*/ 551542 w 566057"/>
                <a:gd name="connsiteY20" fmla="*/ 411583 h 1787835"/>
                <a:gd name="connsiteX21" fmla="*/ 522514 w 566057"/>
                <a:gd name="connsiteY21" fmla="*/ 498669 h 1787835"/>
                <a:gd name="connsiteX22" fmla="*/ 493485 w 566057"/>
                <a:gd name="connsiteY22" fmla="*/ 585754 h 1787835"/>
                <a:gd name="connsiteX23" fmla="*/ 464457 w 566057"/>
                <a:gd name="connsiteY23" fmla="*/ 629297 h 1787835"/>
                <a:gd name="connsiteX24" fmla="*/ 420914 w 566057"/>
                <a:gd name="connsiteY24" fmla="*/ 817983 h 1787835"/>
                <a:gd name="connsiteX25" fmla="*/ 391885 w 566057"/>
                <a:gd name="connsiteY25" fmla="*/ 905069 h 1787835"/>
                <a:gd name="connsiteX26" fmla="*/ 362857 w 566057"/>
                <a:gd name="connsiteY26" fmla="*/ 948611 h 1787835"/>
                <a:gd name="connsiteX27" fmla="*/ 333828 w 566057"/>
                <a:gd name="connsiteY27" fmla="*/ 1035697 h 1787835"/>
                <a:gd name="connsiteX28" fmla="*/ 304800 w 566057"/>
                <a:gd name="connsiteY28" fmla="*/ 1122783 h 1787835"/>
                <a:gd name="connsiteX29" fmla="*/ 290285 w 566057"/>
                <a:gd name="connsiteY29" fmla="*/ 1166326 h 1787835"/>
                <a:gd name="connsiteX30" fmla="*/ 275771 w 566057"/>
                <a:gd name="connsiteY30" fmla="*/ 1209869 h 1787835"/>
                <a:gd name="connsiteX31" fmla="*/ 246742 w 566057"/>
                <a:gd name="connsiteY31" fmla="*/ 1253411 h 1787835"/>
                <a:gd name="connsiteX32" fmla="*/ 188685 w 566057"/>
                <a:gd name="connsiteY32" fmla="*/ 1413069 h 1787835"/>
                <a:gd name="connsiteX33" fmla="*/ 159657 w 566057"/>
                <a:gd name="connsiteY33" fmla="*/ 1500154 h 1787835"/>
                <a:gd name="connsiteX34" fmla="*/ 145142 w 566057"/>
                <a:gd name="connsiteY34" fmla="*/ 1543697 h 1787835"/>
                <a:gd name="connsiteX35" fmla="*/ 87085 w 566057"/>
                <a:gd name="connsiteY35" fmla="*/ 1674326 h 1787835"/>
                <a:gd name="connsiteX36" fmla="*/ 72571 w 566057"/>
                <a:gd name="connsiteY36" fmla="*/ 1717869 h 1787835"/>
                <a:gd name="connsiteX37" fmla="*/ 14514 w 566057"/>
                <a:gd name="connsiteY37" fmla="*/ 1775926 h 1787835"/>
                <a:gd name="connsiteX38" fmla="*/ 0 w 566057"/>
                <a:gd name="connsiteY38" fmla="*/ 1746897 h 1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66057" h="1787835">
                  <a:moveTo>
                    <a:pt x="0" y="1746897"/>
                  </a:moveTo>
                  <a:cubicBezTo>
                    <a:pt x="0" y="1717868"/>
                    <a:pt x="3581" y="1649131"/>
                    <a:pt x="14514" y="1601754"/>
                  </a:cubicBezTo>
                  <a:cubicBezTo>
                    <a:pt x="18436" y="1584757"/>
                    <a:pt x="37581" y="1574605"/>
                    <a:pt x="43542" y="1558211"/>
                  </a:cubicBezTo>
                  <a:cubicBezTo>
                    <a:pt x="118521" y="1352017"/>
                    <a:pt x="17658" y="1524467"/>
                    <a:pt x="130628" y="1355011"/>
                  </a:cubicBezTo>
                  <a:cubicBezTo>
                    <a:pt x="135466" y="1335659"/>
                    <a:pt x="138138" y="1315632"/>
                    <a:pt x="145142" y="1296954"/>
                  </a:cubicBezTo>
                  <a:cubicBezTo>
                    <a:pt x="152739" y="1276695"/>
                    <a:pt x="165648" y="1258784"/>
                    <a:pt x="174171" y="1238897"/>
                  </a:cubicBezTo>
                  <a:cubicBezTo>
                    <a:pt x="180198" y="1224835"/>
                    <a:pt x="183313" y="1209679"/>
                    <a:pt x="188685" y="1195354"/>
                  </a:cubicBezTo>
                  <a:cubicBezTo>
                    <a:pt x="197833" y="1170959"/>
                    <a:pt x="209475" y="1147500"/>
                    <a:pt x="217714" y="1122783"/>
                  </a:cubicBezTo>
                  <a:cubicBezTo>
                    <a:pt x="224022" y="1103859"/>
                    <a:pt x="225224" y="1083404"/>
                    <a:pt x="232228" y="1064726"/>
                  </a:cubicBezTo>
                  <a:cubicBezTo>
                    <a:pt x="239825" y="1044467"/>
                    <a:pt x="252470" y="1026441"/>
                    <a:pt x="261257" y="1006669"/>
                  </a:cubicBezTo>
                  <a:cubicBezTo>
                    <a:pt x="335385" y="839880"/>
                    <a:pt x="247853" y="1018960"/>
                    <a:pt x="319314" y="876040"/>
                  </a:cubicBezTo>
                  <a:cubicBezTo>
                    <a:pt x="349521" y="755210"/>
                    <a:pt x="312739" y="874675"/>
                    <a:pt x="362857" y="774440"/>
                  </a:cubicBezTo>
                  <a:cubicBezTo>
                    <a:pt x="391101" y="717953"/>
                    <a:pt x="363984" y="737943"/>
                    <a:pt x="391885" y="672840"/>
                  </a:cubicBezTo>
                  <a:cubicBezTo>
                    <a:pt x="398757" y="656806"/>
                    <a:pt x="411238" y="643811"/>
                    <a:pt x="420914" y="629297"/>
                  </a:cubicBezTo>
                  <a:cubicBezTo>
                    <a:pt x="462443" y="504708"/>
                    <a:pt x="398850" y="703037"/>
                    <a:pt x="449942" y="498669"/>
                  </a:cubicBezTo>
                  <a:cubicBezTo>
                    <a:pt x="457363" y="468984"/>
                    <a:pt x="469295" y="440612"/>
                    <a:pt x="478971" y="411583"/>
                  </a:cubicBezTo>
                  <a:cubicBezTo>
                    <a:pt x="483809" y="397069"/>
                    <a:pt x="489774" y="382883"/>
                    <a:pt x="493485" y="368040"/>
                  </a:cubicBezTo>
                  <a:cubicBezTo>
                    <a:pt x="503161" y="329335"/>
                    <a:pt x="514690" y="291047"/>
                    <a:pt x="522514" y="251926"/>
                  </a:cubicBezTo>
                  <a:cubicBezTo>
                    <a:pt x="540028" y="164352"/>
                    <a:pt x="529227" y="202758"/>
                    <a:pt x="551542" y="135811"/>
                  </a:cubicBezTo>
                  <a:cubicBezTo>
                    <a:pt x="556380" y="101944"/>
                    <a:pt x="566057" y="0"/>
                    <a:pt x="566057" y="34211"/>
                  </a:cubicBezTo>
                  <a:cubicBezTo>
                    <a:pt x="566057" y="160095"/>
                    <a:pt x="563292" y="286249"/>
                    <a:pt x="551542" y="411583"/>
                  </a:cubicBezTo>
                  <a:cubicBezTo>
                    <a:pt x="548686" y="442048"/>
                    <a:pt x="532190" y="469640"/>
                    <a:pt x="522514" y="498669"/>
                  </a:cubicBezTo>
                  <a:cubicBezTo>
                    <a:pt x="522513" y="498673"/>
                    <a:pt x="493487" y="585751"/>
                    <a:pt x="493485" y="585754"/>
                  </a:cubicBezTo>
                  <a:lnTo>
                    <a:pt x="464457" y="629297"/>
                  </a:lnTo>
                  <a:cubicBezTo>
                    <a:pt x="445614" y="761188"/>
                    <a:pt x="460760" y="698442"/>
                    <a:pt x="420914" y="817983"/>
                  </a:cubicBezTo>
                  <a:cubicBezTo>
                    <a:pt x="420912" y="817988"/>
                    <a:pt x="391888" y="905065"/>
                    <a:pt x="391885" y="905069"/>
                  </a:cubicBezTo>
                  <a:cubicBezTo>
                    <a:pt x="382209" y="919583"/>
                    <a:pt x="369942" y="932671"/>
                    <a:pt x="362857" y="948611"/>
                  </a:cubicBezTo>
                  <a:cubicBezTo>
                    <a:pt x="350430" y="976573"/>
                    <a:pt x="343504" y="1006668"/>
                    <a:pt x="333828" y="1035697"/>
                  </a:cubicBezTo>
                  <a:lnTo>
                    <a:pt x="304800" y="1122783"/>
                  </a:lnTo>
                  <a:lnTo>
                    <a:pt x="290285" y="1166326"/>
                  </a:lnTo>
                  <a:cubicBezTo>
                    <a:pt x="285447" y="1180840"/>
                    <a:pt x="284258" y="1197139"/>
                    <a:pt x="275771" y="1209869"/>
                  </a:cubicBezTo>
                  <a:lnTo>
                    <a:pt x="246742" y="1253411"/>
                  </a:lnTo>
                  <a:cubicBezTo>
                    <a:pt x="213483" y="1386449"/>
                    <a:pt x="239845" y="1336331"/>
                    <a:pt x="188685" y="1413069"/>
                  </a:cubicBezTo>
                  <a:lnTo>
                    <a:pt x="159657" y="1500154"/>
                  </a:lnTo>
                  <a:cubicBezTo>
                    <a:pt x="154819" y="1514668"/>
                    <a:pt x="153629" y="1530967"/>
                    <a:pt x="145142" y="1543697"/>
                  </a:cubicBezTo>
                  <a:cubicBezTo>
                    <a:pt x="99141" y="1612699"/>
                    <a:pt x="121630" y="1570692"/>
                    <a:pt x="87085" y="1674326"/>
                  </a:cubicBezTo>
                  <a:lnTo>
                    <a:pt x="72571" y="1717869"/>
                  </a:lnTo>
                  <a:cubicBezTo>
                    <a:pt x="63639" y="1744664"/>
                    <a:pt x="62150" y="1787835"/>
                    <a:pt x="14514" y="1775926"/>
                  </a:cubicBezTo>
                  <a:cubicBezTo>
                    <a:pt x="4019" y="1773302"/>
                    <a:pt x="0" y="1775926"/>
                    <a:pt x="0" y="1746897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 rot="21324337">
              <a:off x="7830335" y="3861048"/>
              <a:ext cx="566057" cy="1787835"/>
            </a:xfrm>
            <a:custGeom>
              <a:avLst/>
              <a:gdLst>
                <a:gd name="connsiteX0" fmla="*/ 0 w 566057"/>
                <a:gd name="connsiteY0" fmla="*/ 1746897 h 1787835"/>
                <a:gd name="connsiteX1" fmla="*/ 14514 w 566057"/>
                <a:gd name="connsiteY1" fmla="*/ 1601754 h 1787835"/>
                <a:gd name="connsiteX2" fmla="*/ 43542 w 566057"/>
                <a:gd name="connsiteY2" fmla="*/ 1558211 h 1787835"/>
                <a:gd name="connsiteX3" fmla="*/ 130628 w 566057"/>
                <a:gd name="connsiteY3" fmla="*/ 1355011 h 1787835"/>
                <a:gd name="connsiteX4" fmla="*/ 145142 w 566057"/>
                <a:gd name="connsiteY4" fmla="*/ 1296954 h 1787835"/>
                <a:gd name="connsiteX5" fmla="*/ 174171 w 566057"/>
                <a:gd name="connsiteY5" fmla="*/ 1238897 h 1787835"/>
                <a:gd name="connsiteX6" fmla="*/ 188685 w 566057"/>
                <a:gd name="connsiteY6" fmla="*/ 1195354 h 1787835"/>
                <a:gd name="connsiteX7" fmla="*/ 217714 w 566057"/>
                <a:gd name="connsiteY7" fmla="*/ 1122783 h 1787835"/>
                <a:gd name="connsiteX8" fmla="*/ 232228 w 566057"/>
                <a:gd name="connsiteY8" fmla="*/ 1064726 h 1787835"/>
                <a:gd name="connsiteX9" fmla="*/ 261257 w 566057"/>
                <a:gd name="connsiteY9" fmla="*/ 1006669 h 1787835"/>
                <a:gd name="connsiteX10" fmla="*/ 319314 w 566057"/>
                <a:gd name="connsiteY10" fmla="*/ 876040 h 1787835"/>
                <a:gd name="connsiteX11" fmla="*/ 362857 w 566057"/>
                <a:gd name="connsiteY11" fmla="*/ 774440 h 1787835"/>
                <a:gd name="connsiteX12" fmla="*/ 391885 w 566057"/>
                <a:gd name="connsiteY12" fmla="*/ 672840 h 1787835"/>
                <a:gd name="connsiteX13" fmla="*/ 420914 w 566057"/>
                <a:gd name="connsiteY13" fmla="*/ 629297 h 1787835"/>
                <a:gd name="connsiteX14" fmla="*/ 449942 w 566057"/>
                <a:gd name="connsiteY14" fmla="*/ 498669 h 1787835"/>
                <a:gd name="connsiteX15" fmla="*/ 478971 w 566057"/>
                <a:gd name="connsiteY15" fmla="*/ 411583 h 1787835"/>
                <a:gd name="connsiteX16" fmla="*/ 493485 w 566057"/>
                <a:gd name="connsiteY16" fmla="*/ 368040 h 1787835"/>
                <a:gd name="connsiteX17" fmla="*/ 522514 w 566057"/>
                <a:gd name="connsiteY17" fmla="*/ 251926 h 1787835"/>
                <a:gd name="connsiteX18" fmla="*/ 551542 w 566057"/>
                <a:gd name="connsiteY18" fmla="*/ 135811 h 1787835"/>
                <a:gd name="connsiteX19" fmla="*/ 566057 w 566057"/>
                <a:gd name="connsiteY19" fmla="*/ 34211 h 1787835"/>
                <a:gd name="connsiteX20" fmla="*/ 551542 w 566057"/>
                <a:gd name="connsiteY20" fmla="*/ 411583 h 1787835"/>
                <a:gd name="connsiteX21" fmla="*/ 522514 w 566057"/>
                <a:gd name="connsiteY21" fmla="*/ 498669 h 1787835"/>
                <a:gd name="connsiteX22" fmla="*/ 493485 w 566057"/>
                <a:gd name="connsiteY22" fmla="*/ 585754 h 1787835"/>
                <a:gd name="connsiteX23" fmla="*/ 464457 w 566057"/>
                <a:gd name="connsiteY23" fmla="*/ 629297 h 1787835"/>
                <a:gd name="connsiteX24" fmla="*/ 420914 w 566057"/>
                <a:gd name="connsiteY24" fmla="*/ 817983 h 1787835"/>
                <a:gd name="connsiteX25" fmla="*/ 391885 w 566057"/>
                <a:gd name="connsiteY25" fmla="*/ 905069 h 1787835"/>
                <a:gd name="connsiteX26" fmla="*/ 362857 w 566057"/>
                <a:gd name="connsiteY26" fmla="*/ 948611 h 1787835"/>
                <a:gd name="connsiteX27" fmla="*/ 333828 w 566057"/>
                <a:gd name="connsiteY27" fmla="*/ 1035697 h 1787835"/>
                <a:gd name="connsiteX28" fmla="*/ 304800 w 566057"/>
                <a:gd name="connsiteY28" fmla="*/ 1122783 h 1787835"/>
                <a:gd name="connsiteX29" fmla="*/ 290285 w 566057"/>
                <a:gd name="connsiteY29" fmla="*/ 1166326 h 1787835"/>
                <a:gd name="connsiteX30" fmla="*/ 275771 w 566057"/>
                <a:gd name="connsiteY30" fmla="*/ 1209869 h 1787835"/>
                <a:gd name="connsiteX31" fmla="*/ 246742 w 566057"/>
                <a:gd name="connsiteY31" fmla="*/ 1253411 h 1787835"/>
                <a:gd name="connsiteX32" fmla="*/ 188685 w 566057"/>
                <a:gd name="connsiteY32" fmla="*/ 1413069 h 1787835"/>
                <a:gd name="connsiteX33" fmla="*/ 159657 w 566057"/>
                <a:gd name="connsiteY33" fmla="*/ 1500154 h 1787835"/>
                <a:gd name="connsiteX34" fmla="*/ 145142 w 566057"/>
                <a:gd name="connsiteY34" fmla="*/ 1543697 h 1787835"/>
                <a:gd name="connsiteX35" fmla="*/ 87085 w 566057"/>
                <a:gd name="connsiteY35" fmla="*/ 1674326 h 1787835"/>
                <a:gd name="connsiteX36" fmla="*/ 72571 w 566057"/>
                <a:gd name="connsiteY36" fmla="*/ 1717869 h 1787835"/>
                <a:gd name="connsiteX37" fmla="*/ 14514 w 566057"/>
                <a:gd name="connsiteY37" fmla="*/ 1775926 h 1787835"/>
                <a:gd name="connsiteX38" fmla="*/ 0 w 566057"/>
                <a:gd name="connsiteY38" fmla="*/ 1746897 h 1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66057" h="1787835">
                  <a:moveTo>
                    <a:pt x="0" y="1746897"/>
                  </a:moveTo>
                  <a:cubicBezTo>
                    <a:pt x="0" y="1717868"/>
                    <a:pt x="3581" y="1649131"/>
                    <a:pt x="14514" y="1601754"/>
                  </a:cubicBezTo>
                  <a:cubicBezTo>
                    <a:pt x="18436" y="1584757"/>
                    <a:pt x="37581" y="1574605"/>
                    <a:pt x="43542" y="1558211"/>
                  </a:cubicBezTo>
                  <a:cubicBezTo>
                    <a:pt x="118521" y="1352017"/>
                    <a:pt x="17658" y="1524467"/>
                    <a:pt x="130628" y="1355011"/>
                  </a:cubicBezTo>
                  <a:cubicBezTo>
                    <a:pt x="135466" y="1335659"/>
                    <a:pt x="138138" y="1315632"/>
                    <a:pt x="145142" y="1296954"/>
                  </a:cubicBezTo>
                  <a:cubicBezTo>
                    <a:pt x="152739" y="1276695"/>
                    <a:pt x="165648" y="1258784"/>
                    <a:pt x="174171" y="1238897"/>
                  </a:cubicBezTo>
                  <a:cubicBezTo>
                    <a:pt x="180198" y="1224835"/>
                    <a:pt x="183313" y="1209679"/>
                    <a:pt x="188685" y="1195354"/>
                  </a:cubicBezTo>
                  <a:cubicBezTo>
                    <a:pt x="197833" y="1170959"/>
                    <a:pt x="209475" y="1147500"/>
                    <a:pt x="217714" y="1122783"/>
                  </a:cubicBezTo>
                  <a:cubicBezTo>
                    <a:pt x="224022" y="1103859"/>
                    <a:pt x="225224" y="1083404"/>
                    <a:pt x="232228" y="1064726"/>
                  </a:cubicBezTo>
                  <a:cubicBezTo>
                    <a:pt x="239825" y="1044467"/>
                    <a:pt x="252470" y="1026441"/>
                    <a:pt x="261257" y="1006669"/>
                  </a:cubicBezTo>
                  <a:cubicBezTo>
                    <a:pt x="335385" y="839880"/>
                    <a:pt x="247853" y="1018960"/>
                    <a:pt x="319314" y="876040"/>
                  </a:cubicBezTo>
                  <a:cubicBezTo>
                    <a:pt x="349521" y="755210"/>
                    <a:pt x="312739" y="874675"/>
                    <a:pt x="362857" y="774440"/>
                  </a:cubicBezTo>
                  <a:cubicBezTo>
                    <a:pt x="391101" y="717953"/>
                    <a:pt x="363984" y="737943"/>
                    <a:pt x="391885" y="672840"/>
                  </a:cubicBezTo>
                  <a:cubicBezTo>
                    <a:pt x="398757" y="656806"/>
                    <a:pt x="411238" y="643811"/>
                    <a:pt x="420914" y="629297"/>
                  </a:cubicBezTo>
                  <a:cubicBezTo>
                    <a:pt x="462443" y="504708"/>
                    <a:pt x="398850" y="703037"/>
                    <a:pt x="449942" y="498669"/>
                  </a:cubicBezTo>
                  <a:cubicBezTo>
                    <a:pt x="457363" y="468984"/>
                    <a:pt x="469295" y="440612"/>
                    <a:pt x="478971" y="411583"/>
                  </a:cubicBezTo>
                  <a:cubicBezTo>
                    <a:pt x="483809" y="397069"/>
                    <a:pt x="489774" y="382883"/>
                    <a:pt x="493485" y="368040"/>
                  </a:cubicBezTo>
                  <a:cubicBezTo>
                    <a:pt x="503161" y="329335"/>
                    <a:pt x="514690" y="291047"/>
                    <a:pt x="522514" y="251926"/>
                  </a:cubicBezTo>
                  <a:cubicBezTo>
                    <a:pt x="540028" y="164352"/>
                    <a:pt x="529227" y="202758"/>
                    <a:pt x="551542" y="135811"/>
                  </a:cubicBezTo>
                  <a:cubicBezTo>
                    <a:pt x="556380" y="101944"/>
                    <a:pt x="566057" y="0"/>
                    <a:pt x="566057" y="34211"/>
                  </a:cubicBezTo>
                  <a:cubicBezTo>
                    <a:pt x="566057" y="160095"/>
                    <a:pt x="563292" y="286249"/>
                    <a:pt x="551542" y="411583"/>
                  </a:cubicBezTo>
                  <a:cubicBezTo>
                    <a:pt x="548686" y="442048"/>
                    <a:pt x="532190" y="469640"/>
                    <a:pt x="522514" y="498669"/>
                  </a:cubicBezTo>
                  <a:cubicBezTo>
                    <a:pt x="522513" y="498673"/>
                    <a:pt x="493487" y="585751"/>
                    <a:pt x="493485" y="585754"/>
                  </a:cubicBezTo>
                  <a:lnTo>
                    <a:pt x="464457" y="629297"/>
                  </a:lnTo>
                  <a:cubicBezTo>
                    <a:pt x="445614" y="761188"/>
                    <a:pt x="460760" y="698442"/>
                    <a:pt x="420914" y="817983"/>
                  </a:cubicBezTo>
                  <a:cubicBezTo>
                    <a:pt x="420912" y="817988"/>
                    <a:pt x="391888" y="905065"/>
                    <a:pt x="391885" y="905069"/>
                  </a:cubicBezTo>
                  <a:cubicBezTo>
                    <a:pt x="382209" y="919583"/>
                    <a:pt x="369942" y="932671"/>
                    <a:pt x="362857" y="948611"/>
                  </a:cubicBezTo>
                  <a:cubicBezTo>
                    <a:pt x="350430" y="976573"/>
                    <a:pt x="343504" y="1006668"/>
                    <a:pt x="333828" y="1035697"/>
                  </a:cubicBezTo>
                  <a:lnTo>
                    <a:pt x="304800" y="1122783"/>
                  </a:lnTo>
                  <a:lnTo>
                    <a:pt x="290285" y="1166326"/>
                  </a:lnTo>
                  <a:cubicBezTo>
                    <a:pt x="285447" y="1180840"/>
                    <a:pt x="284258" y="1197139"/>
                    <a:pt x="275771" y="1209869"/>
                  </a:cubicBezTo>
                  <a:lnTo>
                    <a:pt x="246742" y="1253411"/>
                  </a:lnTo>
                  <a:cubicBezTo>
                    <a:pt x="213483" y="1386449"/>
                    <a:pt x="239845" y="1336331"/>
                    <a:pt x="188685" y="1413069"/>
                  </a:cubicBezTo>
                  <a:lnTo>
                    <a:pt x="159657" y="1500154"/>
                  </a:lnTo>
                  <a:cubicBezTo>
                    <a:pt x="154819" y="1514668"/>
                    <a:pt x="153629" y="1530967"/>
                    <a:pt x="145142" y="1543697"/>
                  </a:cubicBezTo>
                  <a:cubicBezTo>
                    <a:pt x="99141" y="1612699"/>
                    <a:pt x="121630" y="1570692"/>
                    <a:pt x="87085" y="1674326"/>
                  </a:cubicBezTo>
                  <a:lnTo>
                    <a:pt x="72571" y="1717869"/>
                  </a:lnTo>
                  <a:cubicBezTo>
                    <a:pt x="63639" y="1744664"/>
                    <a:pt x="62150" y="1787835"/>
                    <a:pt x="14514" y="1775926"/>
                  </a:cubicBezTo>
                  <a:cubicBezTo>
                    <a:pt x="4019" y="1773302"/>
                    <a:pt x="0" y="1775926"/>
                    <a:pt x="0" y="1746897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0" y="548680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휴먼아미체" pitchFamily="18" charset="-127"/>
                <a:ea typeface="휴먼아미체" pitchFamily="18" charset="-127"/>
              </a:rPr>
              <a:t>팀 소개</a:t>
            </a:r>
            <a:endParaRPr lang="en-US" altLang="ko-KR" sz="3200" dirty="0" smtClean="0">
              <a:latin typeface="휴먼아미체" pitchFamily="18" charset="-127"/>
              <a:ea typeface="휴먼아미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76872" y="1628801"/>
            <a:ext cx="5327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여름의 시작과 동시에 수확을 시작하는 감자는 빈혈과 성인병예방에 좋은 효과가 있으며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저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칼로리 건강식품으로서 다이어트에도 많은 도움을 준다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그 외 감자는 당뇨병 예방을 위한 식이요법으로도 쓰이듯 우리의 건강을 지키는 감초 역할을 톡톡히 한다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</a:p>
        </p:txBody>
      </p:sp>
      <p:pic>
        <p:nvPicPr>
          <p:cNvPr id="1026" name="Picture 2" descr="http://postfiles4.naver.net/20120615_83/kwk5004_13397522119687kCWf_PNG/%B0%A8%C0%DA.PN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2" y="1628800"/>
            <a:ext cx="2418072" cy="16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312368" y="4149080"/>
            <a:ext cx="5220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수 많은 요리에 빠지지 않는 양파에는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각종 </a:t>
            </a:r>
            <a:r>
              <a:rPr lang="ko-KR" altLang="en-US" dirty="0" err="1">
                <a:latin typeface="HY목판L" panose="02030600000101010101" pitchFamily="18" charset="-127"/>
                <a:ea typeface="HY목판L" panose="02030600000101010101" pitchFamily="18" charset="-127"/>
              </a:rPr>
              <a:t>항산화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 물질과 비타민 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C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가 풍부해 </a:t>
            </a:r>
            <a:r>
              <a:rPr lang="ko-KR" altLang="en-US" dirty="0" err="1">
                <a:latin typeface="HY목판L" panose="02030600000101010101" pitchFamily="18" charset="-127"/>
                <a:ea typeface="HY목판L" panose="02030600000101010101" pitchFamily="18" charset="-127"/>
              </a:rPr>
              <a:t>몸속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 산화 작용을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막아주며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미네랄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흡수력을 도와 알레르기나 가려움증 같은 면역력 약화로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인한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증상들을 완화해주는 작용도 한다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4005064"/>
            <a:ext cx="25100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0" y="404664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휴먼아미체" pitchFamily="18" charset="-127"/>
                <a:ea typeface="휴먼아미체" pitchFamily="18" charset="-127"/>
              </a:rPr>
              <a:t>효  능</a:t>
            </a:r>
            <a:endParaRPr lang="en-US" altLang="ko-KR" sz="3200" dirty="0" smtClean="0">
              <a:latin typeface="휴먼아미체" pitchFamily="18" charset="-127"/>
              <a:ea typeface="휴먼아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71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627784" y="2936357"/>
            <a:ext cx="6264696" cy="1362075"/>
          </a:xfrm>
        </p:spPr>
        <p:txBody>
          <a:bodyPr>
            <a:noAutofit/>
          </a:bodyPr>
          <a:lstStyle/>
          <a:p>
            <a:r>
              <a:rPr lang="ko-KR" altLang="en-US" sz="1800" b="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달콤한 복숭아는 </a:t>
            </a:r>
            <a:r>
              <a:rPr lang="ko-KR" altLang="en-US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식욕 증진과 피로 회복에 도움이 됨은 물론</a:t>
            </a:r>
            <a:r>
              <a:rPr lang="en-US" altLang="ko-KR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sz="1800" b="0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아스파라긴산을</a:t>
            </a:r>
            <a:r>
              <a:rPr lang="ko-KR" altLang="en-US" sz="1800" b="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많이 함유하고 있어 숙취 해소에 도움이 된다</a:t>
            </a:r>
            <a:r>
              <a:rPr lang="en-US" altLang="ko-KR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. </a:t>
            </a:r>
            <a:r>
              <a:rPr lang="ko-KR" altLang="en-US" sz="1800" b="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특히 비타민 </a:t>
            </a:r>
            <a:r>
              <a:rPr lang="en-US" altLang="ko-KR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A</a:t>
            </a:r>
            <a:r>
              <a:rPr lang="ko-KR" altLang="en-US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와</a:t>
            </a:r>
            <a:r>
              <a:rPr lang="en-US" altLang="ko-KR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C, </a:t>
            </a:r>
            <a:r>
              <a:rPr lang="ko-KR" altLang="en-US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섬유질이 풍부해 변비 예방에도 좋고 이뇨 </a:t>
            </a:r>
            <a:r>
              <a:rPr lang="ko-KR" altLang="en-US" sz="1800" b="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작용에도 효과가 </a:t>
            </a:r>
            <a:r>
              <a:rPr lang="ko-KR" altLang="en-US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있다</a:t>
            </a:r>
            <a:r>
              <a:rPr lang="en-US" altLang="ko-KR" sz="1800" b="0" dirty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sz="1800" b="0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2531706" y="1240211"/>
            <a:ext cx="6288766" cy="996131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schemeClr val="tx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 새콤한 자두는 여름철에 빠질 수 없는 과일로써 알칼리성을 띄고 있어 체질 개선에 좋아 몸의 저항력과</a:t>
            </a:r>
            <a:r>
              <a:rPr lang="en-US" altLang="ko-KR" sz="1800" dirty="0">
                <a:solidFill>
                  <a:schemeClr val="tx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면연력을</a:t>
            </a:r>
            <a:r>
              <a:rPr lang="ko-KR" altLang="en-US" sz="1800" dirty="0" smtClean="0">
                <a:solidFill>
                  <a:schemeClr val="tx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 키워준다</a:t>
            </a:r>
            <a:r>
              <a:rPr lang="en-US" altLang="ko-KR" sz="1800" dirty="0" smtClean="0">
                <a:solidFill>
                  <a:schemeClr val="tx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schemeClr val="tx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또 식이섬유와 펙틴이 풍부하여 변비예방에 효과적이다</a:t>
            </a:r>
            <a:r>
              <a:rPr lang="en-US" altLang="ko-KR" sz="1800" dirty="0" smtClean="0">
                <a:solidFill>
                  <a:schemeClr val="tx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1" y="2942235"/>
            <a:ext cx="2242315" cy="149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6" y="1052736"/>
            <a:ext cx="2168540" cy="16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667350" y="4638035"/>
            <a:ext cx="6186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아오리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사과는  당뇨병 예방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노화 방지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면역력 강화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혈압상승억제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변비 등에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아주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좋고 풍부한 비타민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C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와 콜레스테롤을 감소시켜주는 펙틴</a:t>
            </a:r>
            <a:r>
              <a:rPr lang="en-US" altLang="ko-KR" dirty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염분을 체외로 배출하는데 도움을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주는 칼륨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성분이 많이 함유되어 있다고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한다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또한 소화를 도와주며 면역력 결핍 증상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완화에 감기 </a:t>
            </a:r>
            <a:r>
              <a:rPr lang="ko-KR" altLang="en-US" dirty="0">
                <a:latin typeface="HY목판L" panose="02030600000101010101" pitchFamily="18" charset="-127"/>
                <a:ea typeface="HY목판L" panose="02030600000101010101" pitchFamily="18" charset="-127"/>
              </a:rPr>
              <a:t>예방까지 </a:t>
            </a:r>
            <a:r>
              <a:rPr lang="ko-KR" altLang="en-US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해준다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endParaRPr lang="en-US" altLang="ko-KR" dirty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endParaRPr lang="en-US" altLang="ko-KR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8" y="4714859"/>
            <a:ext cx="2259335" cy="16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0" y="404664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휴먼아미체" pitchFamily="18" charset="-127"/>
                <a:ea typeface="휴먼아미체" pitchFamily="18" charset="-127"/>
              </a:rPr>
              <a:t>효  능</a:t>
            </a:r>
            <a:endParaRPr lang="en-US" altLang="ko-KR" sz="3200" dirty="0" smtClean="0">
              <a:latin typeface="휴먼아미체" pitchFamily="18" charset="-127"/>
              <a:ea typeface="휴먼아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1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[</a:t>
            </a:r>
            <a:r>
              <a:rPr lang="ko-KR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음식이 빛깔을 만나면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]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418660" y="-899789"/>
            <a:ext cx="10542932" cy="8620599"/>
            <a:chOff x="-418660" y="-899789"/>
            <a:chExt cx="10542932" cy="862059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5288">
              <a:off x="-926765" y="-391684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9896">
              <a:off x="7583747" y="5547273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221">
              <a:off x="-805974" y="5688390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43982">
              <a:off x="7373525" y="-241188"/>
              <a:ext cx="2540525" cy="1524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075156" cy="380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651191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매콤한 메인 요리를 먹기 전</a:t>
            </a:r>
            <a:r>
              <a:rPr lang="en-US" altLang="ko-KR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r>
              <a:rPr lang="ko-KR" altLang="en-US" sz="2000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네가지</a:t>
            </a:r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색깔의 감자 샐러드로 눈을 즐겁게 한 후</a:t>
            </a:r>
            <a:r>
              <a:rPr lang="en-US" altLang="ko-KR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부드러운 감자 샐러드로 속을 편안하게 해주세요</a:t>
            </a:r>
            <a:r>
              <a:rPr lang="en-US" altLang="ko-KR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   </a:t>
            </a:r>
            <a:endParaRPr lang="ko-KR" altLang="en-US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7865" y="908720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감자가 빛깔을 만나면</a:t>
            </a:r>
            <a:r>
              <a:rPr lang="en-US" altLang="ko-KR" sz="32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…</a:t>
            </a:r>
            <a:endParaRPr lang="ko-KR" altLang="en-US" sz="3200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1</a:t>
            </a:r>
          </a:p>
        </p:txBody>
      </p:sp>
    </p:spTree>
    <p:extLst>
      <p:ext uri="{BB962C8B-B14F-4D97-AF65-F5344CB8AC3E}">
        <p14:creationId xmlns:p14="http://schemas.microsoft.com/office/powerpoint/2010/main" val="2063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865" y="972017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사과언니의 새빨간 유혹</a:t>
            </a:r>
            <a:endParaRPr lang="ko-KR" altLang="en-US" sz="3200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112568" cy="340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1004" y="5373216"/>
            <a:ext cx="7287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충주의 특산물인 사과 국수와 사과</a:t>
            </a:r>
            <a:r>
              <a:rPr lang="en-US" altLang="ko-KR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</a:t>
            </a:r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복숭아로 만든 </a:t>
            </a:r>
            <a:r>
              <a:rPr lang="ko-KR" altLang="en-US" sz="2000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새콤</a:t>
            </a:r>
            <a:r>
              <a:rPr lang="en-US" altLang="ko-KR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달</a:t>
            </a:r>
            <a:endParaRPr lang="en-US" altLang="ko-KR" sz="2000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sz="2000" dirty="0" err="1" smtClean="0">
                <a:latin typeface="HY목판L" panose="02030600000101010101" pitchFamily="18" charset="-127"/>
                <a:ea typeface="HY목판L" panose="02030600000101010101" pitchFamily="18" charset="-127"/>
              </a:rPr>
              <a:t>콤</a:t>
            </a:r>
            <a:r>
              <a:rPr lang="en-US" altLang="ko-KR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, </a:t>
            </a:r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매콤한 맛까지 겸비한 시원한 비빔국수로 여름의 무더위를</a:t>
            </a:r>
            <a:endParaRPr lang="en-US" altLang="ko-KR" sz="2000" dirty="0" smtClean="0">
              <a:latin typeface="HY목판L" panose="02030600000101010101" pitchFamily="18" charset="-127"/>
              <a:ea typeface="HY목판L" panose="02030600000101010101" pitchFamily="18" charset="-127"/>
            </a:endParaRPr>
          </a:p>
          <a:p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날려버리세요</a:t>
            </a:r>
            <a:r>
              <a:rPr lang="en-US" altLang="ko-KR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.</a:t>
            </a:r>
            <a:r>
              <a:rPr lang="ko-KR" altLang="en-US" sz="2000" dirty="0" smtClean="0">
                <a:latin typeface="HY목판L" panose="02030600000101010101" pitchFamily="18" charset="-127"/>
                <a:ea typeface="HY목판L" panose="02030600000101010101" pitchFamily="18" charset="-127"/>
              </a:rPr>
              <a:t> </a:t>
            </a:r>
            <a:endParaRPr lang="ko-KR" altLang="en-US" sz="2000" dirty="0"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10532"/>
            <a:ext cx="3059832" cy="410156"/>
          </a:xfrm>
          <a:prstGeom prst="rect">
            <a:avLst/>
          </a:prstGeom>
          <a:solidFill>
            <a:schemeClr val="tx1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Step. 2</a:t>
            </a:r>
          </a:p>
        </p:txBody>
      </p:sp>
    </p:spTree>
    <p:extLst>
      <p:ext uri="{BB962C8B-B14F-4D97-AF65-F5344CB8AC3E}">
        <p14:creationId xmlns:p14="http://schemas.microsoft.com/office/powerpoint/2010/main" val="36297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4">
      <a:majorFont>
        <a:latin typeface="Microsoft Sans Serif"/>
        <a:ea typeface="휴먼엑스포"/>
        <a:cs typeface=""/>
      </a:majorFont>
      <a:minorFont>
        <a:latin typeface="Browallia New"/>
        <a:ea typeface="휴먼아미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672</Words>
  <Application>Microsoft Office PowerPoint</Application>
  <PresentationFormat>화면 슬라이드 쇼(4:3)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달콤한 복숭아는 식욕 증진과 피로 회복에 도움이 됨은 물론, 아스파라긴산을 많이 함유하고 있어 숙취 해소에 도움이 된다. 특히 비타민 A와C, 섬유질이 풍부해 변비 예방에도 좋고 이뇨 작용에도 효과가 있다.</vt:lpstr>
      <vt:lpstr>[음식이 빛깔을 만나면]</vt:lpstr>
      <vt:lpstr>PowerPoint 프레젠테이션</vt:lpstr>
      <vt:lpstr>PowerPoint 프레젠테이션</vt:lpstr>
      <vt:lpstr>PowerPoint 프레젠테이션</vt:lpstr>
      <vt:lpstr>[빛깔 내는 방법]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소비자 상담</dc:title>
  <dc:creator>Windows XP</dc:creator>
  <cp:lastModifiedBy>삼성컴퓨터</cp:lastModifiedBy>
  <cp:revision>281</cp:revision>
  <dcterms:created xsi:type="dcterms:W3CDTF">2010-11-06T13:00:42Z</dcterms:created>
  <dcterms:modified xsi:type="dcterms:W3CDTF">2015-08-02T14:18:50Z</dcterms:modified>
</cp:coreProperties>
</file>