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1" r:id="rId4"/>
    <p:sldId id="270" r:id="rId5"/>
    <p:sldId id="272" r:id="rId6"/>
    <p:sldId id="275" r:id="rId7"/>
    <p:sldId id="266" r:id="rId8"/>
    <p:sldId id="273" r:id="rId9"/>
    <p:sldId id="274" r:id="rId10"/>
    <p:sldId id="26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93E"/>
    <a:srgbClr val="ECF1DB"/>
    <a:srgbClr val="D5E9C9"/>
    <a:srgbClr val="C2D18C"/>
    <a:srgbClr val="847F7E"/>
    <a:srgbClr val="AEDFF8"/>
    <a:srgbClr val="36B9FA"/>
    <a:srgbClr val="89D2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0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204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878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75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711200" cy="6858000"/>
          </a:xfrm>
          <a:prstGeom prst="rect">
            <a:avLst/>
          </a:prstGeom>
          <a:solidFill>
            <a:srgbClr val="89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766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711200" cy="6858000"/>
          </a:xfrm>
          <a:prstGeom prst="rect">
            <a:avLst/>
          </a:prstGeom>
          <a:solidFill>
            <a:srgbClr val="C2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5493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112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7415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0505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628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331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2889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6305-1D17-4271-BAC7-9CE07D6F5A5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47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581150" y="1484785"/>
            <a:ext cx="10610850" cy="3428621"/>
            <a:chOff x="2415801" y="1591579"/>
            <a:chExt cx="4920874" cy="3428621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2415801" y="1591579"/>
              <a:ext cx="4176464" cy="0"/>
            </a:xfrm>
            <a:prstGeom prst="line">
              <a:avLst/>
            </a:prstGeom>
            <a:ln w="47625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2415801" y="2045940"/>
              <a:ext cx="4176464" cy="0"/>
            </a:xfrm>
            <a:prstGeom prst="line">
              <a:avLst/>
            </a:prstGeom>
            <a:ln w="22225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2415801" y="4281249"/>
              <a:ext cx="4176464" cy="0"/>
            </a:xfrm>
            <a:prstGeom prst="line">
              <a:avLst/>
            </a:prstGeom>
            <a:ln w="76200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4758" y="1645830"/>
              <a:ext cx="2349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KWC Korea </a:t>
              </a:r>
              <a:r>
                <a:rPr lang="en-US" altLang="ko-KR" sz="2000" b="1" dirty="0" err="1" smtClean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Wi</a:t>
              </a:r>
              <a:r>
                <a:rPr lang="en-US" altLang="ko-KR" sz="2000" b="1" dirty="0" smtClean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. Content Contest</a:t>
              </a:r>
              <a:endParaRPr lang="ko-KR" altLang="en-US" sz="2000" b="1" dirty="0">
                <a:ln>
                  <a:solidFill>
                    <a:srgbClr val="92D050">
                      <a:alpha val="0"/>
                    </a:srgbClr>
                  </a:solidFill>
                </a:ln>
                <a:solidFill>
                  <a:srgbClr val="85A644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6234" y="1990625"/>
              <a:ext cx="4810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ln>
                    <a:solidFill>
                      <a:srgbClr val="00206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rPr>
                <a:t>내 고향 특산물을 이용한</a:t>
              </a:r>
              <a:endParaRPr lang="en-US" altLang="ko-KR" sz="6000" b="1" dirty="0">
                <a:ln>
                  <a:solidFill>
                    <a:srgbClr val="00206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5801" y="4435425"/>
              <a:ext cx="4174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전복이 쫄깃쫄깃한 삼색 </a:t>
              </a:r>
              <a:r>
                <a:rPr lang="ko-KR" altLang="en-US" sz="3200" b="1" dirty="0" err="1" smtClean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라쟈냐</a:t>
              </a:r>
              <a:endParaRPr lang="en-US" altLang="ko-KR" sz="3200" b="1" dirty="0">
                <a:ln>
                  <a:solidFill>
                    <a:srgbClr val="2287E2">
                      <a:alpha val="0"/>
                    </a:srgbClr>
                  </a:solidFill>
                </a:ln>
                <a:solidFill>
                  <a:srgbClr val="2287E2"/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299261" y="2771425"/>
              <a:ext cx="253994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600" b="1" dirty="0" smtClean="0">
                  <a:ln>
                    <a:solidFill>
                      <a:srgbClr val="00206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Yoon 윤고딕 540_TT" pitchFamily="18" charset="-127"/>
                  <a:ea typeface="Yoon 윤고딕 540_TT" pitchFamily="18" charset="-127"/>
                </a:rPr>
                <a:t>건강밥상</a:t>
              </a:r>
              <a:endParaRPr lang="ko-KR" altLang="en-US" sz="9600" b="1" dirty="0">
                <a:ln>
                  <a:solidFill>
                    <a:srgbClr val="00206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5328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814" y="2985101"/>
            <a:ext cx="345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FB93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endParaRPr lang="ko-KR" altLang="en-US" sz="4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9FB93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2168" y="3617838"/>
            <a:ext cx="315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 복 이   쫄 깃 쫄 깃 한   삼 색   라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쟈</a:t>
            </a:r>
            <a:r>
              <a:rPr lang="ko-KR" altLang="en-US" sz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냐</a:t>
            </a:r>
            <a:endParaRPr lang="ko-KR" altLang="en-US" sz="1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0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571874" y="2985101"/>
            <a:ext cx="5847311" cy="843061"/>
            <a:chOff x="3571874" y="2985101"/>
            <a:chExt cx="5847311" cy="843061"/>
          </a:xfrm>
        </p:grpSpPr>
        <p:sp>
          <p:nvSpPr>
            <p:cNvPr id="3" name="TextBox 2"/>
            <p:cNvSpPr txBox="1"/>
            <p:nvPr/>
          </p:nvSpPr>
          <p:spPr>
            <a:xfrm>
              <a:off x="3571874" y="2985101"/>
              <a:ext cx="5847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Made in </a:t>
              </a:r>
              <a:r>
                <a:rPr lang="ko-KR" altLang="en-US" sz="36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김희연</a:t>
              </a:r>
              <a:r>
                <a:rPr lang="en-US" altLang="ko-KR" sz="36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36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이주엽</a:t>
              </a:r>
              <a:endParaRPr lang="ko-KR" alt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6B9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2025" y="3551163"/>
              <a:ext cx="365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83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478946" y="387040"/>
            <a:ext cx="3541103" cy="828547"/>
            <a:chOff x="4245625" y="387040"/>
            <a:chExt cx="3541103" cy="828547"/>
          </a:xfrm>
        </p:grpSpPr>
        <p:sp>
          <p:nvSpPr>
            <p:cNvPr id="8" name="TextBox 7"/>
            <p:cNvSpPr txBox="1"/>
            <p:nvPr/>
          </p:nvSpPr>
          <p:spPr>
            <a:xfrm>
              <a:off x="4245625" y="387040"/>
              <a:ext cx="354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인천의 특산물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6B9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6829" y="938588"/>
              <a:ext cx="2733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10" name="그림 9" descr="iPho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3166">
            <a:off x="2162967" y="1801966"/>
            <a:ext cx="2928286" cy="390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직사각형 10"/>
          <p:cNvSpPr/>
          <p:nvPr/>
        </p:nvSpPr>
        <p:spPr>
          <a:xfrm>
            <a:off x="6082516" y="1899244"/>
            <a:ext cx="45378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인천 강화도의 특산물로 한국인의 힘 근원이 되는 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바로 쌀이 저희들의 주재료입니다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식이섬유는 물론 단백질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지방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비타민이 풍부한 이 쌀은 주식재료이자 많은 요리로 이용되고 있는 재료입니다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저희는 이 쌀로 인천의 특산물인 것을 알리면서 우리 나라의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식재료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하면 빠질 수 없는 이 쌀이 옛 선조 때부터 지금까지 애용되는 것을 깊이 생각하여 앞으로도 끊임 없이 사랑 받길 바라는 마음으로 이 요리를 생각하였습니다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밥심이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중요한 우리나라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쌀의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펩타이드로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콜레스테롤도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Down!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쌀의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가바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(GABA)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로 성인병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No!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혈당량 급격 상승을 막아 당뇨에도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Good!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몸에 좋은 쌀로 건강 밥상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478946" y="387040"/>
            <a:ext cx="3541103" cy="828547"/>
            <a:chOff x="4245625" y="387040"/>
            <a:chExt cx="3541103" cy="828547"/>
          </a:xfrm>
        </p:grpSpPr>
        <p:sp>
          <p:nvSpPr>
            <p:cNvPr id="17" name="TextBox 16"/>
            <p:cNvSpPr txBox="1"/>
            <p:nvPr/>
          </p:nvSpPr>
          <p:spPr>
            <a:xfrm>
              <a:off x="4245625" y="387040"/>
              <a:ext cx="354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전복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6B9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6829" y="938588"/>
              <a:ext cx="2733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19" name="그림 18" descr="%C0ڿ%AC%BB%EA%C0%FC%BA%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9229">
            <a:off x="1663700" y="2311400"/>
            <a:ext cx="3812488" cy="249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6415893" y="2023068"/>
            <a:ext cx="3794908" cy="300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바다에 사는 귀한 몸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전복입니다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귀한 몸이니만큼 효능 또한 만만치 않은데요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쫄깃쫄깃한 맛이 일품이죠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귀한 값을 톡톡히 하는 전복의 효능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비타민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A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가 풍부해 눈 건강에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타우린이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야망증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눈떨림에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효과적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비타민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B,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칼슘 등이 산모에게 더 없는 보약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효능이 헤아릴 수 없이 많아 바다 속의 보약인 전복으로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식감도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살리면서 맛까지 더하려고 고려하였습니다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몸에 좋은 전복으로 건강 밥상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4478946" y="387040"/>
            <a:ext cx="3541103" cy="828547"/>
            <a:chOff x="4245625" y="387040"/>
            <a:chExt cx="3541103" cy="828547"/>
          </a:xfrm>
        </p:grpSpPr>
        <p:sp>
          <p:nvSpPr>
            <p:cNvPr id="17" name="TextBox 16"/>
            <p:cNvSpPr txBox="1"/>
            <p:nvPr/>
          </p:nvSpPr>
          <p:spPr>
            <a:xfrm>
              <a:off x="4245625" y="387040"/>
              <a:ext cx="354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전복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6B9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6829" y="938588"/>
              <a:ext cx="2733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19" name="그림 18" descr="%C0ڿ%AC%BB%EA%C0%FC%BA%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9229">
            <a:off x="1663700" y="2311400"/>
            <a:ext cx="3812488" cy="249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6415893" y="2023068"/>
            <a:ext cx="3794908" cy="300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바다에 사는 귀한 몸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전복입니다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귀한 몸이니만큼 효능 또한 만만치 않은데요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쫄깃쫄깃한 맛이 일품이죠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귀한 값을 톡톡히 하는 전복의 효능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비타민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A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가 풍부해 눈 건강에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타우린이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야망증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눈떨림에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효과적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비타민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B,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칼슘 등이 산모에게 더 없는 보약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효능이 헤아릴 수 없이 많아 바다 속의 보약인 전복으로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식감도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살리면서 맛까지 더하려고 고려하였습니다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몸에 좋은 전복으로 건강 밥상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grpSp>
        <p:nvGrpSpPr>
          <p:cNvPr id="3" name="그룹 15"/>
          <p:cNvGrpSpPr/>
          <p:nvPr/>
        </p:nvGrpSpPr>
        <p:grpSpPr>
          <a:xfrm>
            <a:off x="4478946" y="387040"/>
            <a:ext cx="3541103" cy="828547"/>
            <a:chOff x="4245625" y="387040"/>
            <a:chExt cx="3541103" cy="828547"/>
          </a:xfrm>
        </p:grpSpPr>
        <p:sp>
          <p:nvSpPr>
            <p:cNvPr id="17" name="TextBox 16"/>
            <p:cNvSpPr txBox="1"/>
            <p:nvPr/>
          </p:nvSpPr>
          <p:spPr>
            <a:xfrm>
              <a:off x="4245625" y="387040"/>
              <a:ext cx="354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36B9F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파프리카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6B9F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6829" y="938588"/>
              <a:ext cx="2733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276975" y="2023068"/>
            <a:ext cx="39338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요즘에 더욱 몸에 좋다고 유명해진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색색 별로 각각 좋은 효능이 있으며 요즘       문제가 되고 있는 피부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알러지인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아토피에도  좋다 하여 이슈가 되고 있습니다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알록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달록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비싸지 않고 건강에도 좋은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레몬의 비타민 두 배가 한 번에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이 비타민이 피부 미용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피로회복에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Good!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철분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유기질이 빈혈에도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Good!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피라진 성분으로 혈관에도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Good!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색깔별로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골라 먹고 맛과 건강을 한 번에 누릴 수 있는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밋밋할 수 있는 밀전병에 색감도 </a:t>
            </a:r>
            <a:r>
              <a:rPr lang="ko-KR" altLang="en-US" sz="14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주며 각종  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영양분까지 더했습니다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몸에 좋은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파프리카로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건강 밥상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!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9" name="그림 8" descr="2012-02-09_21;51;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8905">
            <a:off x="2345236" y="1779634"/>
            <a:ext cx="2450772" cy="372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83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478946" y="387040"/>
            <a:ext cx="3150579" cy="828547"/>
            <a:chOff x="4478946" y="387040"/>
            <a:chExt cx="3150579" cy="828547"/>
          </a:xfrm>
        </p:grpSpPr>
        <p:sp>
          <p:nvSpPr>
            <p:cNvPr id="5" name="TextBox 4"/>
            <p:cNvSpPr txBox="1"/>
            <p:nvPr/>
          </p:nvSpPr>
          <p:spPr>
            <a:xfrm>
              <a:off x="4478946" y="387040"/>
              <a:ext cx="3150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2D18C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Recipe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2D18C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8364" y="938588"/>
              <a:ext cx="2512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771900" y="1704975"/>
            <a:ext cx="51906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전복을 깨끗이 씻은 뒤 손질하기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-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솔로 문질러 씻은 뒤 숟가락으로 내장 전까지 넣어서 껍질과 분리하고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내장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입을</a:t>
            </a:r>
            <a:r>
              <a:rPr lang="ko-KR" altLang="en-US" sz="14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분리해준다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전복을 씹히는 질감이 느껴질 정도로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다이스하기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당근과 양파 다지기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간장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설탕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미림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청주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물을 끓여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데리야끼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소스 만들기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고추장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고춧가루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액젓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설탕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참기름 섞어 소스 만들기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pic>
        <p:nvPicPr>
          <p:cNvPr id="12" name="그림 11" descr="CAM04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525" y="1162051"/>
            <a:ext cx="1838325" cy="137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CAM04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9726" y="1590675"/>
            <a:ext cx="1962150" cy="147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CAM04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2650" y="3057525"/>
            <a:ext cx="14859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CAM04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7175" y="3257550"/>
            <a:ext cx="1162050" cy="87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 descr="CAM04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2525" y="4400550"/>
            <a:ext cx="171450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CAM041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5925" y="4648200"/>
            <a:ext cx="1879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06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4478946" y="387040"/>
            <a:ext cx="3150579" cy="828547"/>
            <a:chOff x="4478946" y="387040"/>
            <a:chExt cx="3150579" cy="828547"/>
          </a:xfrm>
        </p:grpSpPr>
        <p:sp>
          <p:nvSpPr>
            <p:cNvPr id="5" name="TextBox 4"/>
            <p:cNvSpPr txBox="1"/>
            <p:nvPr/>
          </p:nvSpPr>
          <p:spPr>
            <a:xfrm>
              <a:off x="4478946" y="387040"/>
              <a:ext cx="3150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2D18C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Recipe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2D18C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8364" y="938588"/>
              <a:ext cx="2512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771900" y="1885950"/>
            <a:ext cx="519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빨강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노랑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초롱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파프리카와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피망을 각각 갈기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각각의 색으로 밀전병 반죽하기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반죽한 밀전병 굽고 틀에 찍어내기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전복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당근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양파를 넣어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데리야끼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소스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고추장 소스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버터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이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3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가지로 소금 간을 하며 밥을 볶기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pic>
        <p:nvPicPr>
          <p:cNvPr id="18" name="그림 17" descr="CAM04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775" y="952500"/>
            <a:ext cx="169545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CAM04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743075"/>
            <a:ext cx="2247900" cy="16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CAM04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4525" y="3790950"/>
            <a:ext cx="17526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 descr="CAM04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0650" y="4191000"/>
            <a:ext cx="24003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06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4478946" y="387040"/>
            <a:ext cx="3150579" cy="828547"/>
            <a:chOff x="4478946" y="387040"/>
            <a:chExt cx="3150579" cy="828547"/>
          </a:xfrm>
        </p:grpSpPr>
        <p:sp>
          <p:nvSpPr>
            <p:cNvPr id="5" name="TextBox 4"/>
            <p:cNvSpPr txBox="1"/>
            <p:nvPr/>
          </p:nvSpPr>
          <p:spPr>
            <a:xfrm>
              <a:off x="4478946" y="387040"/>
              <a:ext cx="3150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C2D18C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Recipe</a:t>
              </a:r>
              <a:endPara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2D18C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8364" y="938588"/>
              <a:ext cx="2512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전 복 이   쫄 깃 쫄 깃 한   삼 색   라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쟈</a:t>
              </a:r>
              <a:r>
                <a:rPr lang="ko-KR" altLang="en-US" sz="1200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spc="-150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847F7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냐</a:t>
              </a:r>
              <a:endParaRPr lang="ko-KR" altLang="en-US" sz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771900" y="1981199"/>
            <a:ext cx="51906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틀에 찍어낸 밀전병과 밥을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차곡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차곡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쌓기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-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중간 중간에 피자치즈를 넣기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예열해 놓은 오븐에 치즈가 녹을 때까지 굽기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틀에서 빼낸 후 그릇에 올리브 오일과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파프리카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피망을 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다이스 한 것으로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가니쉬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847F7E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올리기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847F7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27259" y="5355410"/>
            <a:ext cx="17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Made in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Hee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Ju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71707" y="1621967"/>
            <a:ext cx="361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KWC Korea </a:t>
            </a:r>
            <a:r>
              <a:rPr lang="en-US" altLang="ko-KR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Content Contest</a:t>
            </a:r>
            <a:endParaRPr lang="ko-KR" altLang="en-US" sz="1400" b="1" dirty="0" smtClean="0">
              <a:ln>
                <a:solidFill>
                  <a:srgbClr val="92D050">
                    <a:alpha val="0"/>
                  </a:srgbClr>
                </a:solidFill>
              </a:ln>
              <a:solidFill>
                <a:srgbClr val="85A644"/>
              </a:solidFill>
              <a:latin typeface="Yoon 윤고딕 540_TT" pitchFamily="18" charset="-127"/>
              <a:ea typeface="Yoon 윤고딕 540_TT" pitchFamily="18" charset="-127"/>
            </a:endParaRPr>
          </a:p>
        </p:txBody>
      </p:sp>
      <p:pic>
        <p:nvPicPr>
          <p:cNvPr id="18" name="그림 17" descr="CAM04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350" y="1085851"/>
            <a:ext cx="21590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CAM04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25" y="1628775"/>
            <a:ext cx="205740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CAM04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875" y="3619500"/>
            <a:ext cx="1968500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 descr="CAM04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3950" y="4086225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06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695</Words>
  <Application>Microsoft Office PowerPoint</Application>
  <PresentationFormat>사용자 지정</PresentationFormat>
  <Paragraphs>134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my</cp:lastModifiedBy>
  <cp:revision>33</cp:revision>
  <dcterms:created xsi:type="dcterms:W3CDTF">2014-07-09T09:07:20Z</dcterms:created>
  <dcterms:modified xsi:type="dcterms:W3CDTF">2014-08-17T11:03:11Z</dcterms:modified>
</cp:coreProperties>
</file>