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4" autoAdjust="0"/>
  </p:normalViewPr>
  <p:slideViewPr>
    <p:cSldViewPr>
      <p:cViewPr varScale="1">
        <p:scale>
          <a:sx n="85" d="100"/>
          <a:sy n="85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FF1166-E2BD-40E3-B48A-909664A73661}" type="datetimeFigureOut">
              <a:rPr lang="ko-KR" altLang="en-US" smtClean="0"/>
              <a:pPr/>
              <a:t>2014-08-09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D55B01-562F-4A34-B531-2A7C40BC036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47667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휴먼중간팸체" pitchFamily="2" charset="-127"/>
                <a:ea typeface="태 나무" pitchFamily="18" charset="-127"/>
              </a:rPr>
              <a:t>전주를 담은 화단</a:t>
            </a:r>
            <a:endParaRPr lang="ko-KR" altLang="en-US" sz="4800" dirty="0">
              <a:latin typeface="휴먼중간팸체" pitchFamily="2" charset="-127"/>
              <a:ea typeface="태 나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9954" y="506190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휴먼중간팸체" pitchFamily="2" charset="-127"/>
                <a:ea typeface="태 나무" pitchFamily="18" charset="-127"/>
              </a:rPr>
              <a:t>한국전통문화고등학교</a:t>
            </a:r>
            <a:endParaRPr lang="en-US" altLang="ko-KR" sz="3200" b="1" dirty="0" smtClean="0">
              <a:latin typeface="휴먼중간팸체" pitchFamily="2" charset="-127"/>
              <a:ea typeface="태 나무" pitchFamily="18" charset="-127"/>
            </a:endParaRPr>
          </a:p>
          <a:p>
            <a:r>
              <a:rPr lang="ko-KR" altLang="en-US" sz="3200" b="1" dirty="0" smtClean="0">
                <a:latin typeface="휴먼중간팸체" pitchFamily="2" charset="-127"/>
                <a:ea typeface="태 나무" pitchFamily="18" charset="-127"/>
              </a:rPr>
              <a:t>김진우</a:t>
            </a:r>
            <a:r>
              <a:rPr lang="en-US" altLang="ko-KR" sz="3200" b="1" dirty="0" smtClean="0">
                <a:latin typeface="휴먼중간팸체" pitchFamily="2" charset="-127"/>
                <a:ea typeface="태 나무" pitchFamily="18" charset="-127"/>
              </a:rPr>
              <a:t>,</a:t>
            </a:r>
            <a:r>
              <a:rPr lang="ko-KR" altLang="en-US" sz="3200" b="1" dirty="0" smtClean="0">
                <a:latin typeface="휴먼중간팸체" pitchFamily="2" charset="-127"/>
                <a:ea typeface="태 나무" pitchFamily="18" charset="-127"/>
              </a:rPr>
              <a:t>최인수</a:t>
            </a:r>
          </a:p>
          <a:p>
            <a:endParaRPr lang="ko-KR" altLang="en-US" sz="3200" dirty="0">
              <a:latin typeface="휴먼중간팸체" pitchFamily="2" charset="-127"/>
              <a:ea typeface="태 나무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3456384" cy="300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40806_182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27551" y="1712809"/>
            <a:ext cx="2400266" cy="1800200"/>
          </a:xfrm>
        </p:spPr>
      </p:pic>
      <p:pic>
        <p:nvPicPr>
          <p:cNvPr id="5" name="그림 4" descr="20140806_192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12776"/>
            <a:ext cx="3168352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933056"/>
            <a:ext cx="7200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오이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당근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애호박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고사리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콩나물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표고버섯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err="1" smtClean="0">
                <a:latin typeface="+mj-ea"/>
                <a:ea typeface="+mj-ea"/>
              </a:rPr>
              <a:t>황포묵을</a:t>
            </a:r>
            <a:r>
              <a:rPr lang="ko-KR" altLang="en-US" b="1" dirty="0" smtClean="0">
                <a:latin typeface="+mj-ea"/>
                <a:ea typeface="+mj-ea"/>
              </a:rPr>
              <a:t> 준비한다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오이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당근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애호박을 돌려 깎은 후 </a:t>
            </a:r>
            <a:r>
              <a:rPr lang="en-US" altLang="ko-KR" b="1" dirty="0" smtClean="0">
                <a:latin typeface="+mj-ea"/>
                <a:ea typeface="+mj-ea"/>
              </a:rPr>
              <a:t>2.5cm</a:t>
            </a:r>
            <a:r>
              <a:rPr lang="ko-KR" altLang="en-US" b="1" dirty="0" smtClean="0">
                <a:latin typeface="+mj-ea"/>
                <a:ea typeface="+mj-ea"/>
              </a:rPr>
              <a:t>로 채 썬다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고사리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콩나물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표고버섯을 살짝 데친 후 </a:t>
            </a:r>
            <a:r>
              <a:rPr lang="en-US" altLang="ko-KR" b="1" dirty="0" smtClean="0">
                <a:latin typeface="+mj-ea"/>
                <a:ea typeface="+mj-ea"/>
              </a:rPr>
              <a:t>2.5cm</a:t>
            </a:r>
            <a:r>
              <a:rPr lang="ko-KR" altLang="en-US" b="1" dirty="0" smtClean="0">
                <a:latin typeface="+mj-ea"/>
                <a:ea typeface="+mj-ea"/>
              </a:rPr>
              <a:t>로 썬다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각각 간을 하여 볶아 놓는다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고기를 팬에 볶다가 고추장과 물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설탕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간장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참기름으로 약고추장을 만든다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지어놓은 밥에 약고추장과 다이스로썬 재료를 비벼준 후 틀에 넣어 모양을 만든다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b="1" dirty="0" smtClean="0">
                <a:latin typeface="+mj-ea"/>
                <a:ea typeface="+mj-ea"/>
              </a:rPr>
              <a:t>그 위에 채 썰어 놓은 재료들을 돌려 놓은 후 마무리한다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endParaRPr lang="ko-KR" altLang="en-US" sz="2200" dirty="0">
              <a:latin typeface="휴먼중간팸체" pitchFamily="2" charset="-127"/>
              <a:ea typeface="휴먼중간팸체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518" y="21965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휴먼중간팸체" pitchFamily="2" charset="-127"/>
                <a:ea typeface="태 나무" pitchFamily="18" charset="-127"/>
              </a:rPr>
              <a:t>전주 비빔밥</a:t>
            </a:r>
            <a:endParaRPr lang="ko-KR" altLang="en-US" sz="4800" dirty="0">
              <a:latin typeface="휴먼중간팸체" pitchFamily="2" charset="-127"/>
              <a:ea typeface="태 나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276872"/>
            <a:ext cx="6264696" cy="279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오이를 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5cm</a:t>
            </a: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길이로 준비하여 속을 판다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여러 쌈 채소들을 물에 씻어 잘 정리해준다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채소들을 모아 살짝 말아준 후 속을 판 오이에 끼워준다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err="1" smtClean="0">
                <a:latin typeface="돋움" pitchFamily="50" charset="-127"/>
                <a:ea typeface="돋움" pitchFamily="50" charset="-127"/>
              </a:rPr>
              <a:t>파프리카를</a:t>
            </a: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5cm</a:t>
            </a: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정도로 썰어 끼워준다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팽이버섯도 잘 씻어 끼워준다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0" y="14285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휴먼중간팸체" pitchFamily="2" charset="-127"/>
                <a:ea typeface="태 나무" pitchFamily="18" charset="-127"/>
              </a:rPr>
              <a:t>샐러드부케</a:t>
            </a:r>
            <a:endParaRPr lang="ko-KR" altLang="en-US" sz="4800" dirty="0">
              <a:latin typeface="휴먼중간팸체" pitchFamily="2" charset="-127"/>
              <a:ea typeface="태 나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40806_181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17186" y="1479156"/>
            <a:ext cx="1734623" cy="1300967"/>
          </a:xfrm>
        </p:spPr>
      </p:pic>
      <p:pic>
        <p:nvPicPr>
          <p:cNvPr id="5" name="그림 4" descr="20140806_182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23728" y="1484784"/>
            <a:ext cx="1728192" cy="1296144"/>
          </a:xfrm>
          <a:prstGeom prst="rect">
            <a:avLst/>
          </a:prstGeom>
        </p:spPr>
      </p:pic>
      <p:pic>
        <p:nvPicPr>
          <p:cNvPr id="6" name="그림 5" descr="20140806_183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635896" y="1484784"/>
            <a:ext cx="1728192" cy="1296144"/>
          </a:xfrm>
          <a:prstGeom prst="rect">
            <a:avLst/>
          </a:prstGeom>
        </p:spPr>
      </p:pic>
      <p:pic>
        <p:nvPicPr>
          <p:cNvPr id="7" name="그림 6" descr="20140806_183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148064" y="1484784"/>
            <a:ext cx="1728192" cy="1296144"/>
          </a:xfrm>
          <a:prstGeom prst="rect">
            <a:avLst/>
          </a:prstGeom>
        </p:spPr>
      </p:pic>
      <p:pic>
        <p:nvPicPr>
          <p:cNvPr id="8" name="그림 7" descr="20140806_1847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660232" y="1484784"/>
            <a:ext cx="1728192" cy="1296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3284984"/>
            <a:ext cx="5760640" cy="297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소고기와 돼지고기를 잘 다져 섞어준다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파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마늘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양파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배를 갈아 준비한다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소금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참기름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깨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b="1" dirty="0" err="1" smtClean="0">
                <a:latin typeface="돋움" pitchFamily="50" charset="-127"/>
                <a:ea typeface="돋움" pitchFamily="50" charset="-127"/>
              </a:rPr>
              <a:t>매실청으로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 고기에 간을 한다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갈아 놓은 재료들을 넣어 잘 치댄다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미나리를 소금물에 잠깐 데쳐준다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데친 미나리에 치댄 고기를 붙여 익힌다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잘 익힌 떡갈비를 어슷하게 썰어 마무리한다</a:t>
            </a:r>
            <a:r>
              <a:rPr lang="en-US" altLang="ko-KR" sz="2000" dirty="0" smtClean="0">
                <a:latin typeface="휴먼중간팸체" pitchFamily="2" charset="-127"/>
                <a:ea typeface="휴먼중간팸체" pitchFamily="2" charset="-127"/>
              </a:rPr>
              <a:t>.</a:t>
            </a:r>
            <a:r>
              <a:rPr lang="ko-KR" altLang="en-US" sz="2000" dirty="0" smtClean="0">
                <a:latin typeface="휴먼중간팸체" pitchFamily="2" charset="-127"/>
                <a:ea typeface="휴먼중간팸체" pitchFamily="2" charset="-127"/>
              </a:rPr>
              <a:t> </a:t>
            </a:r>
            <a:endParaRPr lang="ko-KR" altLang="en-US" sz="2000" dirty="0">
              <a:latin typeface="휴먼중간팸체" pitchFamily="2" charset="-127"/>
              <a:ea typeface="휴먼중간팸체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60648"/>
            <a:ext cx="6408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 smtClean="0">
                <a:latin typeface="휴먼중간팸체" pitchFamily="2" charset="-127"/>
                <a:ea typeface="휴먼중간팸체" pitchFamily="2" charset="-127"/>
              </a:rPr>
              <a:t>미나리</a:t>
            </a:r>
            <a:r>
              <a:rPr lang="ko-KR" altLang="en-US" sz="4500" dirty="0" smtClean="0">
                <a:latin typeface="1훈화양연화 R" pitchFamily="18" charset="-127"/>
                <a:ea typeface="태 나무" pitchFamily="18" charset="-127"/>
              </a:rPr>
              <a:t> 떡갈비</a:t>
            </a:r>
            <a:endParaRPr lang="ko-KR" altLang="en-US" sz="4500" dirty="0">
              <a:latin typeface="1훈화양연화 R" pitchFamily="18" charset="-127"/>
              <a:ea typeface="태 나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844824"/>
            <a:ext cx="6336704" cy="232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복숭아 껍질을 벗겨 잘 갈아준다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물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설탕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식초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녹인 젤라틴을 넣어 섞어준다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젤리 안에 다이스로 썬 복숭아를 넣어준다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틀에 넣어 냉장고에 굳혀준다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돋움" pitchFamily="50" charset="-127"/>
                <a:ea typeface="돋움" pitchFamily="50" charset="-127"/>
              </a:rPr>
              <a:t>젤리가 굳으면 꺼내어 마무리한다</a:t>
            </a:r>
            <a:r>
              <a:rPr lang="en-US" altLang="ko-KR" sz="2000" b="1" dirty="0" smtClean="0">
                <a:latin typeface="돋움" pitchFamily="50" charset="-127"/>
                <a:ea typeface="돋움" pitchFamily="50" charset="-127"/>
              </a:rPr>
              <a:t>.</a:t>
            </a:r>
            <a:endParaRPr lang="ko-KR" altLang="en-US" sz="20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60648"/>
            <a:ext cx="799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 smtClean="0">
                <a:latin typeface="휴먼중간팸체" pitchFamily="2" charset="-127"/>
                <a:ea typeface="태 나무" pitchFamily="18" charset="-127"/>
              </a:rPr>
              <a:t>복숭아 젤리</a:t>
            </a:r>
            <a:endParaRPr lang="ko-KR" altLang="en-US" sz="4500" dirty="0">
              <a:latin typeface="휴먼중간팸체" pitchFamily="2" charset="-127"/>
              <a:ea typeface="태 나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40733064693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0824" y="1484784"/>
            <a:ext cx="8227640" cy="4286733"/>
          </a:xfrm>
          <a:prstGeom prst="roundRect">
            <a:avLst>
              <a:gd name="adj" fmla="val 9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2170" y="12732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휴먼중간팸체" pitchFamily="2" charset="-127"/>
                <a:ea typeface="태 나무" pitchFamily="18" charset="-127"/>
              </a:rPr>
              <a:t>완성</a:t>
            </a:r>
            <a:r>
              <a:rPr lang="en-US" altLang="ko-KR" sz="5400" dirty="0" smtClean="0">
                <a:latin typeface="휴먼중간팸체" pitchFamily="2" charset="-127"/>
                <a:ea typeface="태 나무" pitchFamily="18" charset="-127"/>
              </a:rPr>
              <a:t>~</a:t>
            </a:r>
            <a:endParaRPr lang="ko-KR" altLang="en-US" sz="5400" dirty="0">
              <a:latin typeface="휴먼중간팸체" pitchFamily="2" charset="-127"/>
              <a:ea typeface="태 나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23528" y="260648"/>
          <a:ext cx="396044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769"/>
                <a:gridCol w="1122769"/>
                <a:gridCol w="1714902"/>
              </a:tblGrid>
              <a:tr h="5963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식재료명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원가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사용량가격</a:t>
                      </a:r>
                      <a:r>
                        <a:rPr lang="en-US" altLang="ko-KR" dirty="0" smtClean="0"/>
                        <a:t>(1</a:t>
                      </a:r>
                      <a:r>
                        <a:rPr lang="ko-KR" altLang="en-US" dirty="0" smtClean="0"/>
                        <a:t>인분기준</a:t>
                      </a:r>
                      <a:r>
                        <a:rPr lang="en-US" altLang="ko-KR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팽이버섯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미나리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1980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파프리카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3540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쌈채소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1130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돼지고기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4470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1500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소고기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표고버섯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4170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오이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고사리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2050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콩나물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복숭아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당근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애호박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300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077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합계</a:t>
                      </a:r>
                      <a:endParaRPr lang="en-US" altLang="ko-KR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8200 (24600)</a:t>
                      </a:r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5652120" y="188640"/>
            <a:ext cx="2878873" cy="6430785"/>
            <a:chOff x="5508104" y="188640"/>
            <a:chExt cx="2878873" cy="6430785"/>
          </a:xfrm>
        </p:grpSpPr>
        <p:pic>
          <p:nvPicPr>
            <p:cNvPr id="4" name="그림 3" descr="1407512133508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8104" y="188640"/>
              <a:ext cx="2787774" cy="3717032"/>
            </a:xfrm>
            <a:prstGeom prst="rect">
              <a:avLst/>
            </a:prstGeom>
          </p:spPr>
        </p:pic>
        <p:pic>
          <p:nvPicPr>
            <p:cNvPr id="3" name="그림 2" descr="1407512084929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028292" y="3260740"/>
              <a:ext cx="3838497" cy="2878873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5652120" y="1772816"/>
              <a:ext cx="259228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652120" y="2420888"/>
              <a:ext cx="2592288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5724128" y="4869160"/>
            <a:ext cx="2592288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273</Words>
  <Application>Microsoft Office PowerPoint</Application>
  <PresentationFormat>화면 슬라이드 쇼(4:3)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트렉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전주를 담은 화단</dc:title>
  <dc:creator>com</dc:creator>
  <cp:lastModifiedBy>com</cp:lastModifiedBy>
  <cp:revision>17</cp:revision>
  <dcterms:created xsi:type="dcterms:W3CDTF">2014-08-06T13:13:00Z</dcterms:created>
  <dcterms:modified xsi:type="dcterms:W3CDTF">2014-08-08T15:55:26Z</dcterms:modified>
</cp:coreProperties>
</file>