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6" r:id="rId2"/>
    <p:sldId id="257" r:id="rId3"/>
    <p:sldId id="275" r:id="rId4"/>
    <p:sldId id="259" r:id="rId5"/>
    <p:sldId id="274" r:id="rId6"/>
    <p:sldId id="276" r:id="rId7"/>
    <p:sldId id="261" r:id="rId8"/>
    <p:sldId id="260" r:id="rId9"/>
    <p:sldId id="270" r:id="rId10"/>
  </p:sldIdLst>
  <p:sldSz cx="9144000" cy="6858000" type="screen4x3"/>
  <p:notesSz cx="6858000" cy="9144000"/>
  <p:defaultTextStyle>
    <a:defPPr>
      <a:defRPr lang="ko-KR"/>
    </a:defPPr>
    <a:lvl1pPr marL="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94660"/>
  </p:normalViewPr>
  <p:slideViewPr>
    <p:cSldViewPr>
      <p:cViewPr varScale="1">
        <p:scale>
          <a:sx n="88" d="100"/>
          <a:sy n="88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EE0BD-4751-4789-899A-A9F4EFE2C11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4C6C2E2-EA17-4EF1-81B6-77F9B23B0F57}">
      <dgm:prSet phldrT="[텍스트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ko-KR" altLang="en-US" sz="2400" dirty="0" smtClean="0">
              <a:latin typeface="HY궁서B" pitchFamily="18" charset="-127"/>
              <a:ea typeface="HY궁서B" pitchFamily="18" charset="-127"/>
            </a:rPr>
            <a:t>   </a:t>
          </a:r>
          <a:r>
            <a:rPr lang="en-US" altLang="ko-KR" sz="2400" dirty="0" smtClean="0">
              <a:latin typeface="HY궁서B" pitchFamily="18" charset="-127"/>
              <a:ea typeface="HY궁서B" pitchFamily="18" charset="-127"/>
            </a:rPr>
            <a:t>   </a:t>
          </a:r>
        </a:p>
        <a:p>
          <a:pPr latinLnBrk="1"/>
          <a:r>
            <a:rPr lang="en-US" altLang="ko-KR" sz="2400" b="1" dirty="0" smtClean="0">
              <a:latin typeface="HY궁서B" pitchFamily="18" charset="-127"/>
              <a:ea typeface="HY궁서B" pitchFamily="18" charset="-127"/>
            </a:rPr>
            <a:t>   </a:t>
          </a:r>
          <a:r>
            <a:rPr lang="ko-KR" altLang="en-US" sz="2400" b="1" dirty="0" err="1" smtClean="0">
              <a:latin typeface="HY궁서B" pitchFamily="18" charset="-127"/>
              <a:ea typeface="HY궁서B" pitchFamily="18" charset="-127"/>
            </a:rPr>
            <a:t>쌈떡규아상</a:t>
          </a:r>
          <a:endParaRPr lang="ko-KR" altLang="en-US" sz="2400" b="1" dirty="0">
            <a:latin typeface="HY궁서B" pitchFamily="18" charset="-127"/>
            <a:ea typeface="HY궁서B" pitchFamily="18" charset="-127"/>
          </a:endParaRPr>
        </a:p>
      </dgm:t>
    </dgm:pt>
    <dgm:pt modelId="{CA08584D-CFE2-4138-B951-C1A7E770AB07}" type="parTrans" cxnId="{884E5645-0C54-4AC4-8818-EF1E60B7C001}">
      <dgm:prSet/>
      <dgm:spPr/>
      <dgm:t>
        <a:bodyPr/>
        <a:lstStyle/>
        <a:p>
          <a:pPr latinLnBrk="1"/>
          <a:endParaRPr lang="ko-KR" altLang="en-US"/>
        </a:p>
      </dgm:t>
    </dgm:pt>
    <dgm:pt modelId="{D6A6EF17-045E-43B1-902F-43407F06661C}" type="sibTrans" cxnId="{884E5645-0C54-4AC4-8818-EF1E60B7C001}">
      <dgm:prSet/>
      <dgm:spPr/>
      <dgm:t>
        <a:bodyPr/>
        <a:lstStyle/>
        <a:p>
          <a:pPr latinLnBrk="1"/>
          <a:endParaRPr lang="ko-KR" altLang="en-US"/>
        </a:p>
      </dgm:t>
    </dgm:pt>
    <dgm:pt modelId="{5131EB32-59F4-4F72-8B19-1258DA3B81B5}">
      <dgm:prSet phldrT="[텍스트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400" dirty="0" smtClean="0"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만두피는 일반 밀가루 만두피가 아닌 떡을 이용하여 쫄깃쫄깃한 </a:t>
          </a:r>
          <a:r>
            <a:rPr lang="ko-KR" altLang="en-US" sz="1400" b="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식감을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ko-KR" altLang="en-US" sz="1400" b="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느낄수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있습니다</a:t>
          </a:r>
          <a:r>
            <a:rPr lang="en-US" altLang="ko-KR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.</a:t>
          </a:r>
          <a:endParaRPr lang="ko-KR" altLang="en-US" sz="1400" b="0" baseline="0" dirty="0">
            <a:solidFill>
              <a:schemeClr val="tx1"/>
            </a:solidFill>
            <a:latin typeface="HY궁서B" pitchFamily="18" charset="-127"/>
            <a:ea typeface="HY궁서B" pitchFamily="18" charset="-127"/>
          </a:endParaRPr>
        </a:p>
      </dgm:t>
    </dgm:pt>
    <dgm:pt modelId="{C0A73982-2788-461C-909A-F5DA60943828}" type="sibTrans" cxnId="{32FB3BE5-7F19-41AF-A9B5-F2CD16E109B9}">
      <dgm:prSet/>
      <dgm:spPr/>
      <dgm:t>
        <a:bodyPr/>
        <a:lstStyle/>
        <a:p>
          <a:pPr latinLnBrk="1"/>
          <a:endParaRPr lang="ko-KR" altLang="en-US"/>
        </a:p>
      </dgm:t>
    </dgm:pt>
    <dgm:pt modelId="{CACD8D8C-FF70-4159-831F-D8281C3B9182}" type="parTrans" cxnId="{32FB3BE5-7F19-41AF-A9B5-F2CD16E109B9}">
      <dgm:prSet/>
      <dgm:spPr/>
      <dgm:t>
        <a:bodyPr/>
        <a:lstStyle/>
        <a:p>
          <a:pPr latinLnBrk="1"/>
          <a:endParaRPr lang="ko-KR" altLang="en-US"/>
        </a:p>
      </dgm:t>
    </dgm:pt>
    <dgm:pt modelId="{F10E26E0-BD3D-45C2-979C-5F87650BAAA1}">
      <dgm:prSet phldrT="[텍스트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규아상의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ko-KR" altLang="en-US" sz="1400" b="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만두속은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담백한 맛에 상큼함을 추가하여 </a:t>
          </a:r>
          <a:r>
            <a:rPr lang="ko-KR" altLang="en-US" sz="1400" b="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임자수탕의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맛을 보완해 줍니다</a:t>
          </a:r>
          <a:r>
            <a:rPr lang="en-US" altLang="ko-KR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.</a:t>
          </a:r>
          <a:endParaRPr lang="ko-KR" altLang="en-US" sz="1400" b="0" baseline="0" dirty="0">
            <a:solidFill>
              <a:schemeClr val="tx1"/>
            </a:solidFill>
            <a:latin typeface="HY궁서B" pitchFamily="18" charset="-127"/>
            <a:ea typeface="HY궁서B" pitchFamily="18" charset="-127"/>
          </a:endParaRPr>
        </a:p>
      </dgm:t>
    </dgm:pt>
    <dgm:pt modelId="{E0747ED4-EA6B-4090-B360-1426044BDB10}" type="parTrans" cxnId="{2805D2FD-0B14-403F-917E-FF381875AA01}">
      <dgm:prSet/>
      <dgm:spPr/>
      <dgm:t>
        <a:bodyPr/>
        <a:lstStyle/>
        <a:p>
          <a:pPr latinLnBrk="1"/>
          <a:endParaRPr lang="ko-KR" altLang="en-US"/>
        </a:p>
      </dgm:t>
    </dgm:pt>
    <dgm:pt modelId="{46809482-92B4-4418-AD35-FF470C2BE072}" type="sibTrans" cxnId="{2805D2FD-0B14-403F-917E-FF381875AA01}">
      <dgm:prSet/>
      <dgm:spPr/>
      <dgm:t>
        <a:bodyPr/>
        <a:lstStyle/>
        <a:p>
          <a:pPr latinLnBrk="1"/>
          <a:endParaRPr lang="ko-KR" altLang="en-US"/>
        </a:p>
      </dgm:t>
    </dgm:pt>
    <dgm:pt modelId="{A0271D38-2642-4744-B31F-7C5F1B70614C}">
      <dgm:prSet phldrT="[텍스트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소고기가 아닌 </a:t>
          </a:r>
          <a:r>
            <a:rPr lang="ko-KR" altLang="en-US" sz="1400" b="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닭다리살을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이용하여 풍부한 육즙 </a:t>
          </a:r>
          <a:r>
            <a:rPr lang="en-US" altLang="ko-KR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, 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적당한 지방</a:t>
          </a:r>
          <a:r>
            <a:rPr lang="en-US" altLang="ko-KR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, 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감칠맛을 </a:t>
          </a:r>
          <a:r>
            <a:rPr lang="ko-KR" altLang="en-US" sz="1400" b="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느낄수</a:t>
          </a:r>
          <a:r>
            <a:rPr lang="ko-KR" altLang="en-US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있다</a:t>
          </a:r>
          <a:r>
            <a:rPr lang="en-US" altLang="ko-KR" sz="1400" b="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.</a:t>
          </a:r>
          <a:endParaRPr lang="ko-KR" altLang="en-US" sz="1400" b="0" baseline="0" dirty="0">
            <a:solidFill>
              <a:schemeClr val="tx1"/>
            </a:solidFill>
            <a:latin typeface="HY궁서B" pitchFamily="18" charset="-127"/>
            <a:ea typeface="HY궁서B" pitchFamily="18" charset="-127"/>
          </a:endParaRPr>
        </a:p>
      </dgm:t>
    </dgm:pt>
    <dgm:pt modelId="{DB6D1A0D-9D4E-4179-BA75-F949A61D0610}" type="parTrans" cxnId="{0FC9BF98-DE0D-4FEF-A1C3-F247CE89DA38}">
      <dgm:prSet/>
      <dgm:spPr/>
      <dgm:t>
        <a:bodyPr/>
        <a:lstStyle/>
        <a:p>
          <a:pPr latinLnBrk="1"/>
          <a:endParaRPr lang="ko-KR" altLang="en-US"/>
        </a:p>
      </dgm:t>
    </dgm:pt>
    <dgm:pt modelId="{DCBE37F8-4FB5-420F-8C41-FD6EDBEEF9AF}" type="sibTrans" cxnId="{0FC9BF98-DE0D-4FEF-A1C3-F247CE89DA38}">
      <dgm:prSet/>
      <dgm:spPr/>
      <dgm:t>
        <a:bodyPr/>
        <a:lstStyle/>
        <a:p>
          <a:pPr latinLnBrk="1"/>
          <a:endParaRPr lang="ko-KR" altLang="en-US"/>
        </a:p>
      </dgm:t>
    </dgm:pt>
    <dgm:pt modelId="{1B92FB77-60AA-461C-A9C4-9CD30E67571A}">
      <dgm:prSet phldrT="[텍스트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4600" dirty="0" smtClean="0">
              <a:latin typeface="HY궁서B" pitchFamily="18" charset="-127"/>
              <a:ea typeface="HY궁서B" pitchFamily="18" charset="-127"/>
            </a:rPr>
            <a:t> </a:t>
          </a:r>
          <a:r>
            <a:rPr lang="ko-KR" altLang="en-US" sz="2400" b="1" dirty="0" err="1" smtClean="0">
              <a:latin typeface="HY궁서B" pitchFamily="18" charset="-127"/>
              <a:ea typeface="HY궁서B" pitchFamily="18" charset="-127"/>
            </a:rPr>
            <a:t>임자있탕</a:t>
          </a:r>
          <a:endParaRPr lang="en-US" altLang="ko-KR" sz="2400" b="1" dirty="0" smtClean="0">
            <a:latin typeface="HY궁서B" pitchFamily="18" charset="-127"/>
            <a:ea typeface="HY궁서B" pitchFamily="18" charset="-127"/>
          </a:endParaRPr>
        </a:p>
        <a:p>
          <a:pPr latinLnBrk="1"/>
          <a:r>
            <a:rPr lang="en-US" altLang="ko-KR" sz="1600" b="1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임자수탕의</a:t>
          </a:r>
          <a:r>
            <a:rPr lang="ko-KR" altLang="en-US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재료</a:t>
          </a:r>
          <a:r>
            <a:rPr lang="en-US" altLang="ko-KR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,</a:t>
          </a:r>
          <a:r>
            <a:rPr lang="ko-KR" altLang="en-US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고명을 한입크기로 묶어주어 한입에 영양소와 맛을 </a:t>
          </a:r>
          <a:r>
            <a:rPr lang="ko-KR" altLang="en-US" sz="1400" b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느낄수있습니다</a:t>
          </a:r>
          <a:r>
            <a:rPr lang="en-US" altLang="ko-KR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!</a:t>
          </a:r>
        </a:p>
        <a:p>
          <a:pPr latinLnBrk="1"/>
          <a:r>
            <a:rPr lang="en-US" altLang="ko-KR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닭가슴살은</a:t>
          </a:r>
          <a:r>
            <a:rPr lang="ko-KR" altLang="en-US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삶아서 </a:t>
          </a:r>
          <a:r>
            <a:rPr lang="ko-KR" altLang="en-US" sz="1400" b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찢지않고</a:t>
          </a:r>
          <a:r>
            <a:rPr lang="ko-KR" altLang="en-US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통으로 </a:t>
          </a:r>
          <a:r>
            <a:rPr lang="ko-KR" altLang="en-US" sz="1400" b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저온조리하여</a:t>
          </a:r>
          <a:r>
            <a:rPr lang="ko-KR" altLang="en-US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전통 궁중음식에 현대적인 조리법을 응용하였습니다</a:t>
          </a:r>
          <a:r>
            <a:rPr lang="en-US" altLang="ko-KR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!</a:t>
          </a:r>
        </a:p>
        <a:p>
          <a:pPr latinLnBrk="1"/>
          <a:r>
            <a:rPr lang="en-US" altLang="ko-KR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담음새도</a:t>
          </a:r>
          <a:r>
            <a:rPr lang="ko-KR" altLang="en-US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좀더 깔끔하고 현대적이고 먹기에도 실용적인 </a:t>
          </a:r>
          <a:r>
            <a:rPr lang="ko-KR" altLang="en-US" sz="1400" b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담음새</a:t>
          </a:r>
          <a:r>
            <a:rPr lang="en-US" altLang="ko-KR" sz="1400" b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!</a:t>
          </a:r>
          <a:endParaRPr lang="ko-KR" altLang="en-US" sz="1400" b="0" dirty="0">
            <a:solidFill>
              <a:schemeClr val="tx1"/>
            </a:solidFill>
            <a:latin typeface="HY궁서B" pitchFamily="18" charset="-127"/>
            <a:ea typeface="HY궁서B" pitchFamily="18" charset="-127"/>
          </a:endParaRPr>
        </a:p>
      </dgm:t>
    </dgm:pt>
    <dgm:pt modelId="{4CE87F9E-D8DD-4D4D-BBC2-BB34E82AC168}" type="sibTrans" cxnId="{19CEFAFD-C23A-4DFB-AB61-9222BC7F368C}">
      <dgm:prSet/>
      <dgm:spPr/>
      <dgm:t>
        <a:bodyPr/>
        <a:lstStyle/>
        <a:p>
          <a:pPr latinLnBrk="1"/>
          <a:endParaRPr lang="ko-KR" altLang="en-US"/>
        </a:p>
      </dgm:t>
    </dgm:pt>
    <dgm:pt modelId="{DB4C5938-3534-4C24-B301-C2C0428E29A3}" type="parTrans" cxnId="{19CEFAFD-C23A-4DFB-AB61-9222BC7F368C}">
      <dgm:prSet/>
      <dgm:spPr/>
      <dgm:t>
        <a:bodyPr/>
        <a:lstStyle/>
        <a:p>
          <a:pPr latinLnBrk="1"/>
          <a:endParaRPr lang="ko-KR" altLang="en-US"/>
        </a:p>
      </dgm:t>
    </dgm:pt>
    <dgm:pt modelId="{CD69BBFD-49C9-4D34-942A-E6E04C057453}" type="pres">
      <dgm:prSet presAssocID="{8E7EE0BD-4751-4789-899A-A9F4EFE2C1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3C1105-37A7-4219-AFD4-5EB16F3B1F35}" type="pres">
      <dgm:prSet presAssocID="{1B92FB77-60AA-461C-A9C4-9CD30E67571A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7C82F2A4-BCAC-47B1-B633-42F2D867B9FB}" type="pres">
      <dgm:prSet presAssocID="{1B92FB77-60AA-461C-A9C4-9CD30E67571A}" presName="box" presStyleLbl="node1" presStyleIdx="0" presStyleCnt="2" custScaleY="89870" custLinFactNeighborY="2917"/>
      <dgm:spPr/>
      <dgm:t>
        <a:bodyPr/>
        <a:lstStyle/>
        <a:p>
          <a:pPr latinLnBrk="1"/>
          <a:endParaRPr lang="ko-KR" altLang="en-US"/>
        </a:p>
      </dgm:t>
    </dgm:pt>
    <dgm:pt modelId="{DBA1E9B0-C571-4D50-B6CE-F3FA97C95FD5}" type="pres">
      <dgm:prSet presAssocID="{1B92FB77-60AA-461C-A9C4-9CD30E67571A}" presName="img" presStyleLbl="fgImgPlace1" presStyleIdx="0" presStyleCnt="2" custScaleX="121372" custLinFactNeighborX="-250" custLinFactNeighborY="1956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perspectiveLeft"/>
          <a:lightRig rig="threePt" dir="t"/>
        </a:scene3d>
        <a:sp3d>
          <a:bevelT/>
        </a:sp3d>
      </dgm:spPr>
      <dgm:t>
        <a:bodyPr/>
        <a:lstStyle/>
        <a:p>
          <a:pPr latinLnBrk="1"/>
          <a:endParaRPr lang="ko-KR" altLang="en-US"/>
        </a:p>
      </dgm:t>
    </dgm:pt>
    <dgm:pt modelId="{D833F8BA-30CC-4EEE-8B4F-07A2723D617F}" type="pres">
      <dgm:prSet presAssocID="{1B92FB77-60AA-461C-A9C4-9CD30E67571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0815C9-8EAE-4C61-8203-A25706393EF7}" type="pres">
      <dgm:prSet presAssocID="{4CE87F9E-D8DD-4D4D-BBC2-BB34E82AC168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1B18D6F5-EF42-4992-B209-8AB1AC517E98}" type="pres">
      <dgm:prSet presAssocID="{84C6C2E2-EA17-4EF1-81B6-77F9B23B0F57}" presName="comp" presStyleCnt="0"/>
      <dgm:spPr/>
      <dgm:t>
        <a:bodyPr/>
        <a:lstStyle/>
        <a:p>
          <a:pPr latinLnBrk="1"/>
          <a:endParaRPr lang="ko-KR" altLang="en-US"/>
        </a:p>
      </dgm:t>
    </dgm:pt>
    <dgm:pt modelId="{E274BE25-3A8E-4926-A216-C18DF813554F}" type="pres">
      <dgm:prSet presAssocID="{84C6C2E2-EA17-4EF1-81B6-77F9B23B0F57}" presName="box" presStyleLbl="node1" presStyleIdx="1" presStyleCnt="2" custLinFactNeighborY="-2057"/>
      <dgm:spPr/>
      <dgm:t>
        <a:bodyPr/>
        <a:lstStyle/>
        <a:p>
          <a:pPr latinLnBrk="1"/>
          <a:endParaRPr lang="ko-KR" altLang="en-US"/>
        </a:p>
      </dgm:t>
    </dgm:pt>
    <dgm:pt modelId="{7D0ADE6B-B6CC-44DB-A6FA-E55880C288A7}" type="pres">
      <dgm:prSet presAssocID="{84C6C2E2-EA17-4EF1-81B6-77F9B23B0F57}" presName="img" presStyleLbl="fgImgPlace1" presStyleIdx="1" presStyleCnt="2" custScaleX="121372" custScaleY="104492" custLinFactNeighborY="-3147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perspectiveLeft"/>
          <a:lightRig rig="threePt" dir="t"/>
        </a:scene3d>
        <a:sp3d>
          <a:bevelT prst="angle"/>
        </a:sp3d>
      </dgm:spPr>
      <dgm:t>
        <a:bodyPr/>
        <a:lstStyle/>
        <a:p>
          <a:pPr latinLnBrk="1"/>
          <a:endParaRPr lang="ko-KR" altLang="en-US"/>
        </a:p>
      </dgm:t>
    </dgm:pt>
    <dgm:pt modelId="{AA8F57A5-AC75-4F4A-9502-4D6ADDCA7551}" type="pres">
      <dgm:prSet presAssocID="{84C6C2E2-EA17-4EF1-81B6-77F9B23B0F5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7E149A2-78BA-49EB-BADC-DFF65EA7B467}" type="presOf" srcId="{8E7EE0BD-4751-4789-899A-A9F4EFE2C115}" destId="{CD69BBFD-49C9-4D34-942A-E6E04C057453}" srcOrd="0" destOrd="0" presId="urn:microsoft.com/office/officeart/2005/8/layout/vList4"/>
    <dgm:cxn modelId="{BB077736-02CE-449A-BC6B-4D7D92472434}" type="presOf" srcId="{84C6C2E2-EA17-4EF1-81B6-77F9B23B0F57}" destId="{E274BE25-3A8E-4926-A216-C18DF813554F}" srcOrd="0" destOrd="0" presId="urn:microsoft.com/office/officeart/2005/8/layout/vList4"/>
    <dgm:cxn modelId="{71977AF2-14A4-41B5-8610-422B6250BC5D}" type="presOf" srcId="{1B92FB77-60AA-461C-A9C4-9CD30E67571A}" destId="{D833F8BA-30CC-4EEE-8B4F-07A2723D617F}" srcOrd="1" destOrd="0" presId="urn:microsoft.com/office/officeart/2005/8/layout/vList4"/>
    <dgm:cxn modelId="{A450EE09-3619-4B55-BD1B-2DCD6D3BC141}" type="presOf" srcId="{5131EB32-59F4-4F72-8B19-1258DA3B81B5}" destId="{E274BE25-3A8E-4926-A216-C18DF813554F}" srcOrd="0" destOrd="1" presId="urn:microsoft.com/office/officeart/2005/8/layout/vList4"/>
    <dgm:cxn modelId="{2805D2FD-0B14-403F-917E-FF381875AA01}" srcId="{84C6C2E2-EA17-4EF1-81B6-77F9B23B0F57}" destId="{F10E26E0-BD3D-45C2-979C-5F87650BAAA1}" srcOrd="1" destOrd="0" parTransId="{E0747ED4-EA6B-4090-B360-1426044BDB10}" sibTransId="{46809482-92B4-4418-AD35-FF470C2BE072}"/>
    <dgm:cxn modelId="{EEBD8A8A-BA9D-4C87-9171-744AE117AD18}" type="presOf" srcId="{84C6C2E2-EA17-4EF1-81B6-77F9B23B0F57}" destId="{AA8F57A5-AC75-4F4A-9502-4D6ADDCA7551}" srcOrd="1" destOrd="0" presId="urn:microsoft.com/office/officeart/2005/8/layout/vList4"/>
    <dgm:cxn modelId="{17F0C25F-E958-4C32-8158-BF239A74406E}" type="presOf" srcId="{A0271D38-2642-4744-B31F-7C5F1B70614C}" destId="{E274BE25-3A8E-4926-A216-C18DF813554F}" srcOrd="0" destOrd="3" presId="urn:microsoft.com/office/officeart/2005/8/layout/vList4"/>
    <dgm:cxn modelId="{C475CE0F-8F06-4797-9EBF-B06BDF4D5487}" type="presOf" srcId="{A0271D38-2642-4744-B31F-7C5F1B70614C}" destId="{AA8F57A5-AC75-4F4A-9502-4D6ADDCA7551}" srcOrd="1" destOrd="3" presId="urn:microsoft.com/office/officeart/2005/8/layout/vList4"/>
    <dgm:cxn modelId="{884E5645-0C54-4AC4-8818-EF1E60B7C001}" srcId="{8E7EE0BD-4751-4789-899A-A9F4EFE2C115}" destId="{84C6C2E2-EA17-4EF1-81B6-77F9B23B0F57}" srcOrd="1" destOrd="0" parTransId="{CA08584D-CFE2-4138-B951-C1A7E770AB07}" sibTransId="{D6A6EF17-045E-43B1-902F-43407F06661C}"/>
    <dgm:cxn modelId="{19CEFAFD-C23A-4DFB-AB61-9222BC7F368C}" srcId="{8E7EE0BD-4751-4789-899A-A9F4EFE2C115}" destId="{1B92FB77-60AA-461C-A9C4-9CD30E67571A}" srcOrd="0" destOrd="0" parTransId="{DB4C5938-3534-4C24-B301-C2C0428E29A3}" sibTransId="{4CE87F9E-D8DD-4D4D-BBC2-BB34E82AC168}"/>
    <dgm:cxn modelId="{32FB3BE5-7F19-41AF-A9B5-F2CD16E109B9}" srcId="{84C6C2E2-EA17-4EF1-81B6-77F9B23B0F57}" destId="{5131EB32-59F4-4F72-8B19-1258DA3B81B5}" srcOrd="0" destOrd="0" parTransId="{CACD8D8C-FF70-4159-831F-D8281C3B9182}" sibTransId="{C0A73982-2788-461C-909A-F5DA60943828}"/>
    <dgm:cxn modelId="{B06A3764-841B-40E3-89F8-6B87EF83463C}" type="presOf" srcId="{1B92FB77-60AA-461C-A9C4-9CD30E67571A}" destId="{7C82F2A4-BCAC-47B1-B633-42F2D867B9FB}" srcOrd="0" destOrd="0" presId="urn:microsoft.com/office/officeart/2005/8/layout/vList4"/>
    <dgm:cxn modelId="{8C5855CD-1BF8-45C1-83B4-C372974A8FA1}" type="presOf" srcId="{5131EB32-59F4-4F72-8B19-1258DA3B81B5}" destId="{AA8F57A5-AC75-4F4A-9502-4D6ADDCA7551}" srcOrd="1" destOrd="1" presId="urn:microsoft.com/office/officeart/2005/8/layout/vList4"/>
    <dgm:cxn modelId="{0FC9BF98-DE0D-4FEF-A1C3-F247CE89DA38}" srcId="{84C6C2E2-EA17-4EF1-81B6-77F9B23B0F57}" destId="{A0271D38-2642-4744-B31F-7C5F1B70614C}" srcOrd="2" destOrd="0" parTransId="{DB6D1A0D-9D4E-4179-BA75-F949A61D0610}" sibTransId="{DCBE37F8-4FB5-420F-8C41-FD6EDBEEF9AF}"/>
    <dgm:cxn modelId="{3860B571-9E71-4EE9-8884-005F1465B29D}" type="presOf" srcId="{F10E26E0-BD3D-45C2-979C-5F87650BAAA1}" destId="{AA8F57A5-AC75-4F4A-9502-4D6ADDCA7551}" srcOrd="1" destOrd="2" presId="urn:microsoft.com/office/officeart/2005/8/layout/vList4"/>
    <dgm:cxn modelId="{A20F2968-50EE-41D4-94AA-0FFFD451B4FA}" type="presOf" srcId="{F10E26E0-BD3D-45C2-979C-5F87650BAAA1}" destId="{E274BE25-3A8E-4926-A216-C18DF813554F}" srcOrd="0" destOrd="2" presId="urn:microsoft.com/office/officeart/2005/8/layout/vList4"/>
    <dgm:cxn modelId="{034409B1-A009-443A-A3DF-89CD18B5A660}" type="presParOf" srcId="{CD69BBFD-49C9-4D34-942A-E6E04C057453}" destId="{093C1105-37A7-4219-AFD4-5EB16F3B1F35}" srcOrd="0" destOrd="0" presId="urn:microsoft.com/office/officeart/2005/8/layout/vList4"/>
    <dgm:cxn modelId="{60216609-D5EF-4AA1-A0C9-2AD398B429FC}" type="presParOf" srcId="{093C1105-37A7-4219-AFD4-5EB16F3B1F35}" destId="{7C82F2A4-BCAC-47B1-B633-42F2D867B9FB}" srcOrd="0" destOrd="0" presId="urn:microsoft.com/office/officeart/2005/8/layout/vList4"/>
    <dgm:cxn modelId="{41049062-EDA9-47FA-A060-CB8CBF3D931A}" type="presParOf" srcId="{093C1105-37A7-4219-AFD4-5EB16F3B1F35}" destId="{DBA1E9B0-C571-4D50-B6CE-F3FA97C95FD5}" srcOrd="1" destOrd="0" presId="urn:microsoft.com/office/officeart/2005/8/layout/vList4"/>
    <dgm:cxn modelId="{91778C8A-C76C-4A50-8B60-5B5C28E5C0E1}" type="presParOf" srcId="{093C1105-37A7-4219-AFD4-5EB16F3B1F35}" destId="{D833F8BA-30CC-4EEE-8B4F-07A2723D617F}" srcOrd="2" destOrd="0" presId="urn:microsoft.com/office/officeart/2005/8/layout/vList4"/>
    <dgm:cxn modelId="{371AC96F-B602-486E-990B-086A47518C2B}" type="presParOf" srcId="{CD69BBFD-49C9-4D34-942A-E6E04C057453}" destId="{5C0815C9-8EAE-4C61-8203-A25706393EF7}" srcOrd="1" destOrd="0" presId="urn:microsoft.com/office/officeart/2005/8/layout/vList4"/>
    <dgm:cxn modelId="{3A877D66-0F82-4A4E-BC48-BAD3B7981AD3}" type="presParOf" srcId="{CD69BBFD-49C9-4D34-942A-E6E04C057453}" destId="{1B18D6F5-EF42-4992-B209-8AB1AC517E98}" srcOrd="2" destOrd="0" presId="urn:microsoft.com/office/officeart/2005/8/layout/vList4"/>
    <dgm:cxn modelId="{7EB43021-A233-4EDD-BE3C-E07709239E20}" type="presParOf" srcId="{1B18D6F5-EF42-4992-B209-8AB1AC517E98}" destId="{E274BE25-3A8E-4926-A216-C18DF813554F}" srcOrd="0" destOrd="0" presId="urn:microsoft.com/office/officeart/2005/8/layout/vList4"/>
    <dgm:cxn modelId="{EB350578-6780-45FE-B45B-766A6D2C1D23}" type="presParOf" srcId="{1B18D6F5-EF42-4992-B209-8AB1AC517E98}" destId="{7D0ADE6B-B6CC-44DB-A6FA-E55880C288A7}" srcOrd="1" destOrd="0" presId="urn:microsoft.com/office/officeart/2005/8/layout/vList4"/>
    <dgm:cxn modelId="{3412BB39-7421-4A36-9C89-5988A49F1253}" type="presParOf" srcId="{1B18D6F5-EF42-4992-B209-8AB1AC517E98}" destId="{AA8F57A5-AC75-4F4A-9502-4D6ADDCA75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2F2A4-BCAC-47B1-B633-42F2D867B9FB}">
      <dsp:nvSpPr>
        <dsp:cNvPr id="0" name=""/>
        <dsp:cNvSpPr/>
      </dsp:nvSpPr>
      <dsp:spPr>
        <a:xfrm>
          <a:off x="0" y="75617"/>
          <a:ext cx="7992888" cy="232968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600" kern="1200" dirty="0" smtClean="0">
              <a:latin typeface="HY궁서B" pitchFamily="18" charset="-127"/>
              <a:ea typeface="HY궁서B" pitchFamily="18" charset="-127"/>
            </a:rPr>
            <a:t> </a:t>
          </a:r>
          <a:r>
            <a:rPr lang="ko-KR" altLang="en-US" sz="2400" b="1" kern="1200" dirty="0" err="1" smtClean="0">
              <a:latin typeface="HY궁서B" pitchFamily="18" charset="-127"/>
              <a:ea typeface="HY궁서B" pitchFamily="18" charset="-127"/>
            </a:rPr>
            <a:t>임자있탕</a:t>
          </a:r>
          <a:endParaRPr lang="en-US" altLang="ko-KR" sz="2400" b="1" kern="1200" dirty="0" smtClean="0">
            <a:latin typeface="HY궁서B" pitchFamily="18" charset="-127"/>
            <a:ea typeface="HY궁서B" pitchFamily="18" charset="-127"/>
          </a:endParaRPr>
        </a:p>
        <a:p>
          <a:pPr lvl="0" algn="l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kern="120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임자수탕의</a:t>
          </a:r>
          <a:r>
            <a:rPr lang="ko-KR" altLang="en-US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재료</a:t>
          </a:r>
          <a:r>
            <a:rPr lang="en-US" altLang="ko-KR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,</a:t>
          </a:r>
          <a:r>
            <a:rPr lang="ko-KR" altLang="en-US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고명을 한입크기로 묶어주어 한입에 영양소와 맛을 </a:t>
          </a:r>
          <a:r>
            <a:rPr lang="ko-KR" altLang="en-US" sz="1400" b="0" kern="120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느낄수있습니다</a:t>
          </a:r>
          <a:r>
            <a:rPr lang="en-US" altLang="ko-KR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!</a:t>
          </a:r>
        </a:p>
        <a:p>
          <a:pPr lvl="0" algn="l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kern="120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닭가슴살은</a:t>
          </a:r>
          <a:r>
            <a:rPr lang="ko-KR" altLang="en-US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삶아서 </a:t>
          </a:r>
          <a:r>
            <a:rPr lang="ko-KR" altLang="en-US" sz="1400" b="0" kern="120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찢지않고</a:t>
          </a:r>
          <a:r>
            <a:rPr lang="ko-KR" altLang="en-US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통으로 </a:t>
          </a:r>
          <a:r>
            <a:rPr lang="ko-KR" altLang="en-US" sz="1400" b="0" kern="120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저온조리하여</a:t>
          </a:r>
          <a:r>
            <a:rPr lang="ko-KR" altLang="en-US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전통 궁중음식에 현대적인 조리법을 응용하였습니다</a:t>
          </a:r>
          <a:r>
            <a:rPr lang="en-US" altLang="ko-KR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!</a:t>
          </a:r>
        </a:p>
        <a:p>
          <a:pPr lvl="0" algn="l" defTabSz="2044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kern="120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담음새도</a:t>
          </a:r>
          <a:r>
            <a:rPr lang="ko-KR" altLang="en-US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좀더 깔끔하고 현대적이고 먹기에도 실용적인 </a:t>
          </a:r>
          <a:r>
            <a:rPr lang="ko-KR" altLang="en-US" sz="1400" b="0" kern="120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담음새</a:t>
          </a:r>
          <a:r>
            <a:rPr lang="en-US" altLang="ko-KR" sz="1400" b="0" kern="120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!</a:t>
          </a:r>
          <a:endParaRPr lang="ko-KR" altLang="en-US" sz="1400" b="0" kern="1200" dirty="0">
            <a:solidFill>
              <a:schemeClr val="tx1"/>
            </a:solidFill>
            <a:latin typeface="HY궁서B" pitchFamily="18" charset="-127"/>
            <a:ea typeface="HY궁서B" pitchFamily="18" charset="-127"/>
          </a:endParaRPr>
        </a:p>
      </dsp:txBody>
      <dsp:txXfrm>
        <a:off x="1857806" y="75617"/>
        <a:ext cx="6135081" cy="2329689"/>
      </dsp:txXfrm>
    </dsp:sp>
    <dsp:sp modelId="{DBA1E9B0-C571-4D50-B6CE-F3FA97C95FD5}">
      <dsp:nvSpPr>
        <dsp:cNvPr id="0" name=""/>
        <dsp:cNvSpPr/>
      </dsp:nvSpPr>
      <dsp:spPr>
        <a:xfrm>
          <a:off x="84408" y="168493"/>
          <a:ext cx="1940225" cy="20738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4BE25-3A8E-4926-A216-C18DF813554F}">
      <dsp:nvSpPr>
        <dsp:cNvPr id="0" name=""/>
        <dsp:cNvSpPr/>
      </dsp:nvSpPr>
      <dsp:spPr>
        <a:xfrm>
          <a:off x="0" y="2535594"/>
          <a:ext cx="7992888" cy="259228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궁서B" pitchFamily="18" charset="-127"/>
              <a:ea typeface="HY궁서B" pitchFamily="18" charset="-127"/>
            </a:rPr>
            <a:t>   </a:t>
          </a:r>
          <a:r>
            <a:rPr lang="en-US" altLang="ko-KR" sz="2400" kern="1200" dirty="0" smtClean="0">
              <a:latin typeface="HY궁서B" pitchFamily="18" charset="-127"/>
              <a:ea typeface="HY궁서B" pitchFamily="18" charset="-127"/>
            </a:rPr>
            <a:t>   </a:t>
          </a:r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>
              <a:latin typeface="HY궁서B" pitchFamily="18" charset="-127"/>
              <a:ea typeface="HY궁서B" pitchFamily="18" charset="-127"/>
            </a:rPr>
            <a:t>   </a:t>
          </a:r>
          <a:r>
            <a:rPr lang="ko-KR" altLang="en-US" sz="2400" b="1" kern="1200" dirty="0" err="1" smtClean="0">
              <a:latin typeface="HY궁서B" pitchFamily="18" charset="-127"/>
              <a:ea typeface="HY궁서B" pitchFamily="18" charset="-127"/>
            </a:rPr>
            <a:t>쌈떡규아상</a:t>
          </a:r>
          <a:endParaRPr lang="ko-KR" altLang="en-US" sz="2400" b="1" kern="1200" dirty="0">
            <a:latin typeface="HY궁서B" pitchFamily="18" charset="-127"/>
            <a:ea typeface="HY궁서B" pitchFamily="18" charset="-127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만두피는 일반 밀가루 만두피가 아닌 떡을 이용하여 쫄깃쫄깃한 </a:t>
          </a:r>
          <a:r>
            <a:rPr lang="ko-KR" altLang="en-US" sz="1400" b="0" kern="120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식감을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ko-KR" altLang="en-US" sz="1400" b="0" kern="120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느낄수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있습니다</a:t>
          </a:r>
          <a:r>
            <a:rPr lang="en-US" altLang="ko-KR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.</a:t>
          </a:r>
          <a:endParaRPr lang="ko-KR" altLang="en-US" sz="1400" b="0" kern="1200" baseline="0" dirty="0">
            <a:solidFill>
              <a:schemeClr val="tx1"/>
            </a:solidFill>
            <a:latin typeface="HY궁서B" pitchFamily="18" charset="-127"/>
            <a:ea typeface="HY궁서B" pitchFamily="18" charset="-127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kern="120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규아상의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ko-KR" altLang="en-US" sz="1400" b="0" kern="120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만두속은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담백한 맛에 상큼함을 추가하여 </a:t>
          </a:r>
          <a:r>
            <a:rPr lang="ko-KR" altLang="en-US" sz="1400" b="0" kern="120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임자수탕의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맛을 보완해 줍니다</a:t>
          </a:r>
          <a:r>
            <a:rPr lang="en-US" altLang="ko-KR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.</a:t>
          </a:r>
          <a:endParaRPr lang="ko-KR" altLang="en-US" sz="1400" b="0" kern="1200" baseline="0" dirty="0">
            <a:solidFill>
              <a:schemeClr val="tx1"/>
            </a:solidFill>
            <a:latin typeface="HY궁서B" pitchFamily="18" charset="-127"/>
            <a:ea typeface="HY궁서B" pitchFamily="18" charset="-127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</a:t>
          </a:r>
          <a:r>
            <a:rPr lang="en-US" altLang="ko-KR" sz="1400" b="1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*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소고기가 아닌 </a:t>
          </a:r>
          <a:r>
            <a:rPr lang="ko-KR" altLang="en-US" sz="1400" b="0" kern="120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닭다리살을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이용하여 풍부한 육즙 </a:t>
          </a:r>
          <a:r>
            <a:rPr lang="en-US" altLang="ko-KR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, 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적당한 지방</a:t>
          </a:r>
          <a:r>
            <a:rPr lang="en-US" altLang="ko-KR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, 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감칠맛을 </a:t>
          </a:r>
          <a:r>
            <a:rPr lang="ko-KR" altLang="en-US" sz="1400" b="0" kern="1200" baseline="0" dirty="0" err="1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느낄수</a:t>
          </a:r>
          <a:r>
            <a:rPr lang="ko-KR" altLang="en-US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 있다</a:t>
          </a:r>
          <a:r>
            <a:rPr lang="en-US" altLang="ko-KR" sz="1400" b="0" kern="1200" baseline="0" dirty="0" smtClean="0">
              <a:solidFill>
                <a:schemeClr val="tx1"/>
              </a:solidFill>
              <a:latin typeface="HY궁서B" pitchFamily="18" charset="-127"/>
              <a:ea typeface="HY궁서B" pitchFamily="18" charset="-127"/>
            </a:rPr>
            <a:t>.</a:t>
          </a:r>
          <a:endParaRPr lang="ko-KR" altLang="en-US" sz="1400" b="0" kern="1200" baseline="0" dirty="0">
            <a:solidFill>
              <a:schemeClr val="tx1"/>
            </a:solidFill>
            <a:latin typeface="HY궁서B" pitchFamily="18" charset="-127"/>
            <a:ea typeface="HY궁서B" pitchFamily="18" charset="-127"/>
          </a:endParaRPr>
        </a:p>
      </dsp:txBody>
      <dsp:txXfrm>
        <a:off x="1857806" y="2535594"/>
        <a:ext cx="6135081" cy="2592288"/>
      </dsp:txXfrm>
    </dsp:sp>
    <dsp:sp modelId="{7D0ADE6B-B6CC-44DB-A6FA-E55880C288A7}">
      <dsp:nvSpPr>
        <dsp:cNvPr id="0" name=""/>
        <dsp:cNvSpPr/>
      </dsp:nvSpPr>
      <dsp:spPr>
        <a:xfrm>
          <a:off x="88404" y="2736305"/>
          <a:ext cx="1940225" cy="21669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80D1-9FF5-4392-AADB-8F6A27E63E14}" type="datetimeFigureOut">
              <a:rPr lang="ko-KR" altLang="en-US" smtClean="0"/>
              <a:pPr/>
              <a:t>2014-08-18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A9D4-FCDA-4F3C-9D4C-79EEE34405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A9D4-FCDA-4F3C-9D4C-79EEE344053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_picture1" descr="d16_패브릭_표지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0_shape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layout10_shape2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layout10_shape3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1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layout11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layout11_shape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prstGeom prst="rect">
            <a:avLst/>
          </a:prstGeom>
        </p:spPr>
        <p:txBody>
          <a:bodyPr/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6" name="layout11_shape4"/>
          <p:cNvSpPr>
            <a:spLocks noGrp="1"/>
          </p:cNvSpPr>
          <p:nvPr>
            <p:ph type="subTitle" idx="1"/>
          </p:nvPr>
        </p:nvSpPr>
        <p:spPr>
          <a:xfrm>
            <a:off x="1323770" y="1628800"/>
            <a:ext cx="3312368" cy="360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내용</a:t>
            </a:r>
            <a:r>
              <a:rPr lang="en-US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제목</a:t>
            </a:r>
            <a:endParaRPr sz="1400" b="1" spc="-2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layout11_shape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r>
              <a:rPr lang="en-US" altLang="en-US"/>
              <a:t> </a:t>
            </a:r>
            <a:r>
              <a:rPr lang="en-US" altLang="ko-KR"/>
              <a:t>/ 12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2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alpha val="68000"/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layout12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layout12_shape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r>
              <a:rPr lang="en-US" altLang="en-US"/>
              <a:t> </a:t>
            </a:r>
            <a:r>
              <a:rPr lang="en-US" altLang="ko-KR"/>
              <a:t>/ 12</a:t>
            </a:r>
            <a:endParaRPr/>
          </a:p>
        </p:txBody>
      </p:sp>
      <p:sp>
        <p:nvSpPr>
          <p:cNvPr id="6" name="layout12_shape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prstGeom prst="rect">
            <a:avLst/>
          </a:prstGeom>
        </p:spPr>
        <p:txBody>
          <a:bodyPr/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7" name="layout12_shape5"/>
          <p:cNvSpPr>
            <a:spLocks noGrp="1"/>
          </p:cNvSpPr>
          <p:nvPr>
            <p:ph type="subTitle" idx="1"/>
          </p:nvPr>
        </p:nvSpPr>
        <p:spPr>
          <a:xfrm>
            <a:off x="1323770" y="1628800"/>
            <a:ext cx="3312368" cy="360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내용</a:t>
            </a:r>
            <a:r>
              <a:rPr lang="en-US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제목</a:t>
            </a:r>
            <a:endParaRPr sz="1400" b="1" spc="-2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3_shape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13_shape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>
              <a:buNone/>
            </a:pPr>
            <a:r>
              <a:rPr lang="ko-KR" altLang="en-US">
                <a:solidFill>
                  <a:schemeClr val="tx1">
                    <a:tint val="75000"/>
                  </a:schemeClr>
                </a:solidFill>
              </a:rPr>
              <a:t>마스터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</a:rPr>
              <a:t>부제목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</a:rPr>
              <a:t>스타일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</a:rPr>
              <a:t>편집</a:t>
            </a:r>
            <a:endParaRPr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layout13_shape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pPr algn="l"/>
              <a:t>8/18/2014</a:t>
            </a:fld>
            <a:endParaRPr sz="12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6" name="layout13_shape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layout13_shape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pPr algn="r"/>
              <a:t>‹#›</a:t>
            </a:fld>
            <a:endParaRPr sz="12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4_shape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pPr algn="l"/>
              <a:t>8/18/2014</a:t>
            </a:fld>
            <a:endParaRPr sz="12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4" name="layout14_shape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layout14_shape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pPr algn="r"/>
              <a:t>‹#›</a:t>
            </a:fld>
            <a:endParaRPr sz="12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2_picture1" descr="d16_패브릭_표지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3_shape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alpha val="80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layout3_shape2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layout4_shape2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layout5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layout5_shape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ko-KR"/>
              <a:pPr/>
              <a:t>‹#›</a:t>
            </a:fld>
            <a:r>
              <a:rPr lang="en-US" altLang="en-US"/>
              <a:t> </a:t>
            </a:r>
            <a:r>
              <a:rPr lang="en-US" altLang="ko-KR"/>
              <a:t>/ 12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alpha val="68000"/>
              <a:lumMod val="9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layout6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layout6_shape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ko-KR" sz="8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pPr algn="r"/>
              <a:t>‹#›</a:t>
            </a:fld>
            <a:fld id="{4BEDD84E-25D4-4983-8AA1-2863C96F08D9}" type="slidenum">
              <a:rPr lang="en-US" altLang="ko-KR" sz="8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pPr algn="r"/>
              <a:t>‹#›</a:t>
            </a:fld>
            <a:fld id="{4BEDD84E-25D4-4983-8AA1-2863C96F08D9}" type="slidenum">
              <a:rPr lang="en-US" altLang="ko-KR" sz="8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pPr algn="r"/>
              <a:t>‹#›</a:t>
            </a:fld>
            <a:endParaRPr sz="8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7_picture1" descr="d16_패브릭_표지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ayout7_shape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5" name="layout7_shape2"/>
          <p:cNvSpPr/>
          <p:nvPr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>
              <a:spcBef>
                <a:spcPct val="20000"/>
              </a:spcBef>
            </a:pP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이</a:t>
            </a:r>
            <a:r>
              <a:rPr lang="en-US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문서는</a:t>
            </a:r>
            <a:r>
              <a:rPr lang="en-US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나눔글꼴로</a:t>
            </a:r>
            <a:r>
              <a:rPr lang="en-US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작성되었습니다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. </a:t>
            </a:r>
            <a:r>
              <a:rPr lang="ko-KR" altLang="en-US" sz="800" u="sng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설치하기</a:t>
            </a:r>
            <a:endParaRPr sz="800" u="sng"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8_picture1" descr="d16_패브릭_표지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ayout8_shape1"/>
          <p:cNvSpPr/>
          <p:nvPr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>
              <a:spcBef>
                <a:spcPct val="20000"/>
              </a:spcBef>
            </a:pP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이</a:t>
            </a:r>
            <a:r>
              <a:rPr lang="en-US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문서는</a:t>
            </a:r>
            <a:r>
              <a:rPr lang="en-US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나눔글꼴로</a:t>
            </a:r>
            <a:r>
              <a:rPr lang="en-US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작성되었습니다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. </a:t>
            </a:r>
            <a:r>
              <a:rPr lang="ko-KR" altLang="en-US" sz="800" u="sng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</a:rPr>
              <a:t>설치하기</a:t>
            </a:r>
            <a:endParaRPr sz="800" u="sng"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layout8_shape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9_shape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alpha val="80000"/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layout9_shape2"/>
          <p:cNvSpPr/>
          <p:nvPr/>
        </p:nvSpPr>
        <p:spPr>
          <a:xfrm>
            <a:off x="-2" y="0"/>
            <a:ext cx="7452322" cy="68616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layout9_shape3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pPr algn="l"/>
              <a:t>8/18/2014</a:t>
            </a:fld>
            <a:endParaRPr sz="12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ko-KR"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pPr algn="r"/>
              <a:t>‹#›</a:t>
            </a:fld>
            <a:endParaRPr sz="1200"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1_picture1" descr="d16_패브릭_표지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4" name="slide1_shape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  <a:prstGeom prst="rect">
            <a:avLst/>
          </a:prstGeo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pPr marL="0" algn="l">
              <a:lnSpc>
                <a:spcPct val="105000"/>
              </a:lnSpc>
              <a:buNone/>
            </a:pPr>
            <a:r>
              <a:rPr lang="ko-KR" altLang="ko-KR" sz="4500" dirty="0">
                <a:solidFill>
                  <a:schemeClr val="bg1">
                    <a:alpha val="100000"/>
                  </a:schemeClr>
                </a:solidFill>
                <a:ea typeface="궁서"/>
              </a:rPr>
              <a:t>건강밥상</a:t>
            </a:r>
            <a:r>
              <a:rPr lang="en-US" altLang="ko-KR" sz="4500" dirty="0">
                <a:solidFill>
                  <a:schemeClr val="bg1">
                    <a:alpha val="100000"/>
                  </a:schemeClr>
                </a:solidFill>
                <a:latin typeface="궁서"/>
              </a:rPr>
              <a:t> </a:t>
            </a:r>
            <a:r>
              <a:rPr lang="ko-KR" altLang="ko-KR" sz="4500" dirty="0">
                <a:solidFill>
                  <a:schemeClr val="bg1">
                    <a:alpha val="100000"/>
                  </a:schemeClr>
                </a:solidFill>
                <a:ea typeface="궁서"/>
              </a:rPr>
              <a:t>이야기</a:t>
            </a:r>
            <a:r>
              <a:rPr lang="en-US" altLang="ko-KR" sz="4500" dirty="0">
                <a:solidFill>
                  <a:schemeClr val="bg1">
                    <a:alpha val="100000"/>
                  </a:schemeClr>
                </a:solidFill>
                <a:latin typeface="궁서"/>
              </a:rPr>
              <a:t> </a:t>
            </a:r>
          </a:p>
          <a:p>
            <a:pPr marL="0" algn="l">
              <a:lnSpc>
                <a:spcPct val="105000"/>
              </a:lnSpc>
              <a:buNone/>
            </a:pPr>
            <a:r>
              <a:rPr lang="en-US" altLang="ko-KR" sz="4500" dirty="0">
                <a:solidFill>
                  <a:schemeClr val="bg1">
                    <a:alpha val="100000"/>
                  </a:schemeClr>
                </a:solidFill>
                <a:latin typeface="궁서"/>
              </a:rPr>
              <a:t>- </a:t>
            </a:r>
            <a:r>
              <a:rPr lang="ko-KR" altLang="ko-KR" sz="4500" dirty="0" err="1">
                <a:solidFill>
                  <a:schemeClr val="bg1">
                    <a:alpha val="100000"/>
                  </a:schemeClr>
                </a:solidFill>
                <a:ea typeface="궁서"/>
              </a:rPr>
              <a:t>임자있탕</a:t>
            </a:r>
            <a:endParaRPr lang="ko-KR" altLang="ko-KR" sz="4500" dirty="0">
              <a:solidFill>
                <a:schemeClr val="bg1">
                  <a:alpha val="100000"/>
                </a:schemeClr>
              </a:solidFill>
              <a:ea typeface="궁서"/>
            </a:endParaRPr>
          </a:p>
        </p:txBody>
      </p:sp>
      <p:sp>
        <p:nvSpPr>
          <p:cNvPr id="5" name="slide1_shape2"/>
          <p:cNvSpPr>
            <a:spLocks noGrp="1"/>
          </p:cNvSpPr>
          <p:nvPr>
            <p:ph type="subTitle" idx="1"/>
          </p:nvPr>
        </p:nvSpPr>
        <p:spPr>
          <a:xfrm>
            <a:off x="114568" y="5301208"/>
            <a:ext cx="2945264" cy="792088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algn="l">
              <a:lnSpc>
                <a:spcPct val="150000"/>
              </a:lnSpc>
              <a:spcBef>
                <a:spcPts val="200"/>
              </a:spcBef>
              <a:buNone/>
            </a:pPr>
            <a:r>
              <a:rPr lang="ko-KR" altLang="ko-KR" sz="2000" b="1" dirty="0" err="1">
                <a:solidFill>
                  <a:schemeClr val="tx1">
                    <a:alpha val="100000"/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발안바이오과학고</a:t>
            </a:r>
            <a:r>
              <a:rPr lang="en-US" altLang="ko-KR" sz="2000" b="1" dirty="0">
                <a:solidFill>
                  <a:schemeClr val="tx1">
                    <a:alpha val="100000"/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 </a:t>
            </a:r>
            <a:endParaRPr lang="en-US" altLang="ko-KR" sz="2000" b="1" dirty="0" smtClean="0">
              <a:solidFill>
                <a:schemeClr val="tx1">
                  <a:alpha val="100000"/>
                  <a:lumMod val="75000"/>
                  <a:lumOff val="25000"/>
                </a:schemeClr>
              </a:solidFill>
              <a:latin typeface="궁서체" pitchFamily="17" charset="-127"/>
              <a:ea typeface="궁서체" pitchFamily="17" charset="-127"/>
            </a:endParaRPr>
          </a:p>
          <a:p>
            <a:pPr marL="0" algn="l">
              <a:lnSpc>
                <a:spcPct val="150000"/>
              </a:lnSpc>
              <a:spcBef>
                <a:spcPts val="200"/>
              </a:spcBef>
              <a:buNone/>
            </a:pPr>
            <a:r>
              <a:rPr lang="ko-KR" altLang="ko-KR" sz="2000" b="1" dirty="0" smtClean="0">
                <a:solidFill>
                  <a:schemeClr val="tx1">
                    <a:alpha val="100000"/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김영준</a:t>
            </a:r>
            <a:r>
              <a:rPr lang="en-US" altLang="ko-KR" sz="2000" b="1" dirty="0" smtClean="0">
                <a:solidFill>
                  <a:schemeClr val="tx1">
                    <a:alpha val="100000"/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 </a:t>
            </a:r>
            <a:r>
              <a:rPr lang="ko-KR" altLang="ko-KR" sz="2000" b="1" dirty="0" smtClean="0">
                <a:solidFill>
                  <a:schemeClr val="tx1">
                    <a:alpha val="100000"/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김성진</a:t>
            </a:r>
            <a:endParaRPr lang="ko-KR" altLang="ko-KR" sz="2000" b="1" dirty="0">
              <a:solidFill>
                <a:schemeClr val="tx1">
                  <a:alpha val="100000"/>
                  <a:lumMod val="75000"/>
                  <a:lumOff val="25000"/>
                </a:schemeClr>
              </a:solidFill>
              <a:latin typeface="궁서체" pitchFamily="17" charset="-127"/>
              <a:ea typeface="궁서체" pitchFamily="17" charset="-127"/>
            </a:endParaRPr>
          </a:p>
        </p:txBody>
      </p:sp>
      <p:pic>
        <p:nvPicPr>
          <p:cNvPr id="6" name="slide1_picture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129352"/>
            <a:ext cx="1224000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2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2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3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2_shape3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3312368" cy="36004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latinLnBrk="1">
              <a:spcBef>
                <a:spcPct val="20000"/>
              </a:spcBef>
              <a:buNone/>
            </a:pPr>
            <a:r>
              <a:rPr lang="en-US" altLang="ko-KR" sz="1800" b="1" kern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01     </a:t>
            </a:r>
            <a:r>
              <a:rPr lang="ko-KR" altLang="en-US" sz="1800" b="1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임자있탕</a:t>
            </a:r>
            <a:r>
              <a:rPr lang="ko-KR" altLang="en-US" sz="18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 소개</a:t>
            </a:r>
            <a:endParaRPr sz="1800" b="1" kern="1200" spc="-20" dirty="0">
              <a:solidFill>
                <a:schemeClr val="tx1">
                  <a:lumMod val="75000"/>
                  <a:lumOff val="25000"/>
                </a:schemeClr>
              </a:solidFill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6" name="slide2_shape4"/>
          <p:cNvSpPr/>
          <p:nvPr/>
        </p:nvSpPr>
        <p:spPr>
          <a:xfrm>
            <a:off x="1763688" y="2420888"/>
            <a:ext cx="3312368" cy="100811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marL="0" algn="l" defTabSz="914400" latinLnBrk="1">
              <a:lnSpc>
                <a:spcPct val="150000"/>
              </a:lnSpc>
            </a:pPr>
            <a:r>
              <a:rPr lang="ko-KR" altLang="en-US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▷</a:t>
            </a:r>
            <a:r>
              <a:rPr lang="en-US" altLang="ko-KR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     </a:t>
            </a:r>
            <a:r>
              <a:rPr lang="ko-KR" altLang="en-US" sz="1400" kern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작품</a:t>
            </a:r>
            <a:r>
              <a:rPr lang="en-US" altLang="en-US" sz="1400" kern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1400" kern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사진과</a:t>
            </a:r>
            <a:r>
              <a:rPr lang="en-US" altLang="en-US" sz="1400" kern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1400" kern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작품을</a:t>
            </a:r>
            <a:r>
              <a:rPr lang="en-US" altLang="en-US" sz="1400" kern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1400" kern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선정한</a:t>
            </a:r>
            <a:r>
              <a:rPr lang="en-US" altLang="en-US" sz="1400" kern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이유</a:t>
            </a:r>
            <a:r>
              <a:rPr lang="en-US" altLang="ko-KR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.</a:t>
            </a:r>
            <a:endParaRPr sz="1400" kern="1200" spc="-20" dirty="0">
              <a:solidFill>
                <a:schemeClr val="tx1">
                  <a:lumMod val="75000"/>
                  <a:lumOff val="25000"/>
                </a:schemeClr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▷</a:t>
            </a:r>
            <a:r>
              <a:rPr lang="en-US" altLang="ko-KR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     </a:t>
            </a:r>
            <a:r>
              <a:rPr lang="ko-KR" altLang="en-US" sz="1400" kern="12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임자있는</a:t>
            </a:r>
            <a:r>
              <a:rPr lang="ko-KR" altLang="en-US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밥상</a:t>
            </a:r>
            <a:r>
              <a:rPr lang="en-US" altLang="ko-KR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소개</a:t>
            </a:r>
            <a:r>
              <a:rPr lang="en-US" altLang="ko-KR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▷</a:t>
            </a:r>
            <a:r>
              <a:rPr lang="en-US" altLang="ko-KR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     </a:t>
            </a:r>
            <a:r>
              <a:rPr lang="ko-KR" altLang="en-US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건강밥상이 될 수 있었던 이유</a:t>
            </a:r>
            <a:r>
              <a:rPr lang="en-US" altLang="ko-KR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sz="1400" kern="1200" spc="-20" dirty="0">
              <a:solidFill>
                <a:schemeClr val="tx1">
                  <a:lumMod val="75000"/>
                  <a:lumOff val="25000"/>
                </a:schemeClr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slide2_shape5"/>
          <p:cNvSpPr/>
          <p:nvPr/>
        </p:nvSpPr>
        <p:spPr>
          <a:xfrm>
            <a:off x="1331640" y="3645024"/>
            <a:ext cx="3312368" cy="360040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0" lvl="0" indent="0" algn="l" defTabSz="914400" latinLnBrk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en-US" altLang="ko-KR" b="1" i="0" strike="noStrike" kern="1200" cap="none" spc="-2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궁서체" pitchFamily="17" charset="-127"/>
                <a:ea typeface="궁서체" pitchFamily="17" charset="-127"/>
              </a:rPr>
              <a:t>02     </a:t>
            </a:r>
            <a:r>
              <a:rPr lang="ko-KR" altLang="en-US" b="1" i="0" strike="noStrike" kern="1200" cap="none" spc="-2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궁서체" pitchFamily="17" charset="-127"/>
                <a:ea typeface="궁서체" pitchFamily="17" charset="-127"/>
              </a:rPr>
              <a:t>조리과정</a:t>
            </a:r>
            <a:endParaRPr lang="en-US" altLang="ko-KR" b="1" i="0" strike="noStrike" kern="1200" cap="none" spc="-2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8" name="slide2_shape6"/>
          <p:cNvSpPr/>
          <p:nvPr/>
        </p:nvSpPr>
        <p:spPr>
          <a:xfrm>
            <a:off x="1763688" y="4005064"/>
            <a:ext cx="3312368" cy="64807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▷</a:t>
            </a:r>
            <a:r>
              <a:rPr lang="en-US" altLang="ko-KR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     </a:t>
            </a:r>
            <a:r>
              <a:rPr lang="ko-KR" altLang="en-US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각 조리과정의 팁</a:t>
            </a:r>
            <a:r>
              <a:rPr lang="en-US" altLang="ko-KR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! </a:t>
            </a:r>
            <a:r>
              <a:rPr lang="ko-KR" altLang="en-US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의도</a:t>
            </a:r>
            <a:r>
              <a:rPr lang="en-US" altLang="ko-KR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!</a:t>
            </a:r>
            <a:endParaRPr lang="en-US" altLang="ko-KR" sz="1400" kern="1200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kern="1200" spc="-20" dirty="0">
              <a:solidFill>
                <a:schemeClr val="tx1">
                  <a:lumMod val="75000"/>
                  <a:lumOff val="25000"/>
                </a:schemeClr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9" name="slide2_shape7"/>
          <p:cNvSpPr/>
          <p:nvPr/>
        </p:nvSpPr>
        <p:spPr>
          <a:xfrm>
            <a:off x="1331640" y="4797152"/>
            <a:ext cx="3312368" cy="360040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0" lvl="0" indent="0" algn="l" defTabSz="914400" latinLnBrk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tabLst/>
            </a:pPr>
            <a:r>
              <a:rPr lang="en-US" altLang="ko-KR" b="1" i="0" strike="noStrike" kern="1200" cap="none" spc="-2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궁서체" pitchFamily="17" charset="-127"/>
                <a:ea typeface="궁서체" pitchFamily="17" charset="-127"/>
              </a:rPr>
              <a:t>03     </a:t>
            </a:r>
            <a:r>
              <a:rPr lang="ko-KR" altLang="en-US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우리 배우고 왔어요</a:t>
            </a:r>
            <a:r>
              <a:rPr lang="en-US" altLang="ko-KR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체" pitchFamily="17" charset="-127"/>
                <a:ea typeface="궁서체" pitchFamily="17" charset="-127"/>
              </a:rPr>
              <a:t>~</a:t>
            </a:r>
            <a:endParaRPr b="1" i="0" strike="noStrike" kern="1200" cap="none" spc="-2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10" name="slide2_shape8"/>
          <p:cNvSpPr/>
          <p:nvPr/>
        </p:nvSpPr>
        <p:spPr>
          <a:xfrm>
            <a:off x="1763688" y="5085184"/>
            <a:ext cx="3312368" cy="64807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▷</a:t>
            </a:r>
            <a:r>
              <a:rPr lang="en-US" altLang="ko-KR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    </a:t>
            </a:r>
            <a:r>
              <a:rPr lang="ko-KR" altLang="en-US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군산에서 </a:t>
            </a:r>
            <a:r>
              <a:rPr lang="ko-KR" altLang="en-US" sz="1400" kern="1200" spc="-2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임자수탕을</a:t>
            </a:r>
            <a:r>
              <a:rPr lang="en-US" altLang="ko-KR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!</a:t>
            </a:r>
            <a:endParaRPr sz="1400" kern="1200" spc="-20" dirty="0">
              <a:solidFill>
                <a:schemeClr val="tx1">
                  <a:lumMod val="75000"/>
                  <a:lumOff val="25000"/>
                </a:schemeClr>
              </a:solidFill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kern="12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궁서" pitchFamily="18" charset="-127"/>
                <a:ea typeface="궁서" pitchFamily="18" charset="-127"/>
              </a:rPr>
              <a:t>    </a:t>
            </a:r>
            <a:endParaRPr sz="1400" kern="1200" spc="-20" dirty="0">
              <a:solidFill>
                <a:schemeClr val="tx1">
                  <a:lumMod val="75000"/>
                  <a:lumOff val="25000"/>
                </a:schemeClr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3" name="slide2_shape1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2880320" cy="57606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pPr algn="l" defTabSz="914400" latinLnBrk="1">
              <a:spcBef>
                <a:spcPct val="0"/>
              </a:spcBef>
              <a:buNone/>
            </a:pPr>
            <a:r>
              <a:rPr lang="ko-KR" altLang="en-US" sz="2400" b="1" kern="1200" dirty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목차</a:t>
            </a:r>
            <a:endParaRPr sz="2400" b="1" kern="1200" dirty="0">
              <a:solidFill>
                <a:schemeClr val="bg1"/>
              </a:solidFill>
              <a:latin typeface="궁서체" pitchFamily="17" charset="-127"/>
              <a:ea typeface="궁서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_picture1" descr="20140814_221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4016"/>
            <a:ext cx="7272808" cy="378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764704"/>
            <a:ext cx="130357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B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8298160" y="0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궁서" pitchFamily="18" charset="-127"/>
                <a:ea typeface="궁서" pitchFamily="18" charset="-127"/>
              </a:rPr>
              <a:t>01</a:t>
            </a:r>
            <a:endParaRPr lang="ko-KR" altLang="en-US" sz="40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4005064"/>
            <a:ext cx="16129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컨셉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: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우리나라 여름 보양식 하면 삼계탕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?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아무리 이열치열이라지만 우리나라의 여름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정말 덥습니다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.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삼계탕처럼 몸보신을 할 수 있으면서 차가운 보양식은 없을까요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??</a:t>
            </a:r>
          </a:p>
          <a:p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궁중 여름 보양식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임자수탕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!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여름 차게 먹는 만두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규아상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!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가을이 철이지만 수분보충에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효과적인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배깍두기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!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궁중 연회에서나 맛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볼수있는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임금님도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잘못먹었다던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과편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!</a:t>
            </a:r>
          </a:p>
          <a:p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 </a:t>
            </a:r>
          </a:p>
          <a:p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작품선정 배경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: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경기도는 대소비시장인 서울을 중심으로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농목축업이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발달하여왔습니다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. </a:t>
            </a:r>
          </a:p>
          <a:p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주요농작물에 참깨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쌀이 있으며 수도권 소비시장을 중심으로 전국에서 목축업이 가장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발달한 지역의 하나입니다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. 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또 </a:t>
            </a:r>
            <a:r>
              <a:rPr lang="ko-KR" altLang="en-US" dirty="0" err="1" smtClean="0">
                <a:latin typeface="HY궁서B" pitchFamily="18" charset="-127"/>
                <a:ea typeface="HY궁서B" pitchFamily="18" charset="-127"/>
              </a:rPr>
              <a:t>조선시대때</a:t>
            </a:r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 궁중음식문화가 발달한 서울 경기지역의</a:t>
            </a:r>
            <a:endParaRPr lang="en-US" altLang="ko-KR" dirty="0" smtClean="0">
              <a:latin typeface="HY궁서B" pitchFamily="18" charset="-127"/>
              <a:ea typeface="HY궁서B" pitchFamily="18" charset="-127"/>
            </a:endParaRPr>
          </a:p>
          <a:p>
            <a:r>
              <a:rPr lang="ko-KR" altLang="en-US" dirty="0" smtClean="0">
                <a:latin typeface="HY궁서B" pitchFamily="18" charset="-127"/>
                <a:ea typeface="HY궁서B" pitchFamily="18" charset="-127"/>
              </a:rPr>
              <a:t>특색을 살려 궁중의 여름을 밥상에 표현해보았습니다</a:t>
            </a:r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>
            <a:graphicFrameLocks noGrp="1"/>
          </p:cNvGraphicFramePr>
          <p:nvPr/>
        </p:nvGraphicFramePr>
        <p:xfrm>
          <a:off x="971600" y="1340768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1892" y="4766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음식소개</a:t>
            </a:r>
            <a:endParaRPr lang="ko-KR" altLang="en-US" sz="2400" dirty="0">
              <a:solidFill>
                <a:schemeClr val="bg1"/>
              </a:solidFill>
              <a:latin typeface="궁서체" pitchFamily="17" charset="-127"/>
              <a:ea typeface="궁서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43608" y="1412776"/>
            <a:ext cx="7704856" cy="2376264"/>
            <a:chOff x="0" y="2623791"/>
            <a:chExt cx="6096000" cy="1192632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0" y="2623791"/>
              <a:ext cx="6096000" cy="1192632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모서리가 둥근 직사각형 4"/>
            <p:cNvSpPr/>
            <p:nvPr/>
          </p:nvSpPr>
          <p:spPr>
            <a:xfrm>
              <a:off x="1709158" y="2623791"/>
              <a:ext cx="4045010" cy="1192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2200" kern="1200" dirty="0" smtClean="0">
                <a:latin typeface="HY궁서B" pitchFamily="18" charset="-127"/>
                <a:ea typeface="HY궁서B" pitchFamily="18" charset="-127"/>
              </a:endParaRPr>
            </a:p>
            <a:p>
              <a:pPr lvl="0" algn="l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200" kern="1200" dirty="0" err="1" smtClean="0">
                  <a:latin typeface="HY궁서B" pitchFamily="18" charset="-127"/>
                  <a:ea typeface="HY궁서B" pitchFamily="18" charset="-127"/>
                </a:rPr>
                <a:t>배깍두기</a:t>
              </a:r>
              <a:endParaRPr lang="en-US" altLang="ko-KR" sz="2200" kern="1200" dirty="0" smtClean="0">
                <a:latin typeface="HY궁서B" pitchFamily="18" charset="-127"/>
                <a:ea typeface="HY궁서B" pitchFamily="18" charset="-127"/>
              </a:endParaRP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ko-KR" sz="1600" b="1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*</a:t>
              </a:r>
              <a:r>
                <a:rPr lang="ko-KR" altLang="en-US" sz="1600" kern="12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제철인 배를 사용하여 아삭하고 시원한 맛을 느낄 수 있습니다</a:t>
              </a:r>
              <a:r>
                <a:rPr lang="en-US" altLang="ko-KR" sz="1600" kern="12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.</a:t>
              </a:r>
              <a:r>
                <a:rPr lang="ko-KR" altLang="en-US" sz="1600" kern="12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  </a:t>
              </a:r>
              <a:endParaRPr lang="en-US" altLang="ko-KR" sz="1600" kern="1200" dirty="0" smtClean="0">
                <a:solidFill>
                  <a:schemeClr val="tx1"/>
                </a:solidFill>
                <a:latin typeface="HY궁서B" pitchFamily="18" charset="-127"/>
                <a:ea typeface="HY궁서B" pitchFamily="18" charset="-127"/>
              </a:endParaRPr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ko-KR" sz="1600" b="1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*</a:t>
              </a:r>
              <a:r>
                <a:rPr lang="ko-KR" altLang="en-US" sz="16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배의 단맛으로 </a:t>
              </a:r>
              <a:r>
                <a:rPr lang="ko-KR" altLang="en-US" sz="1600" dirty="0" err="1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새콤</a:t>
              </a:r>
              <a:r>
                <a:rPr lang="ko-KR" altLang="en-US" sz="16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 달콤하게 즐길 수 있습니다</a:t>
              </a:r>
              <a:r>
                <a:rPr lang="en-US" altLang="ko-KR" sz="16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.</a:t>
              </a:r>
              <a:endParaRPr lang="ko-KR" altLang="en-US" sz="1600" dirty="0" smtClean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1400" dirty="0" smtClean="0"/>
            </a:p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ko-KR" altLang="en-US" sz="1400" kern="1200" dirty="0">
                <a:solidFill>
                  <a:schemeClr val="tx1"/>
                </a:solidFill>
                <a:latin typeface="HY궁서B" pitchFamily="18" charset="-127"/>
                <a:ea typeface="HY궁서B" pitchFamily="18" charset="-127"/>
              </a:endParaRPr>
            </a:p>
          </p:txBody>
        </p:sp>
      </p:grpSp>
      <p:sp>
        <p:nvSpPr>
          <p:cNvPr id="5" name="모서리가 둥근 직사각형 4"/>
          <p:cNvSpPr/>
          <p:nvPr/>
        </p:nvSpPr>
        <p:spPr>
          <a:xfrm>
            <a:off x="1187624" y="1556792"/>
            <a:ext cx="1944216" cy="201622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slide4_group2"/>
          <p:cNvGrpSpPr>
            <a:grpSpLocks/>
          </p:cNvGrpSpPr>
          <p:nvPr/>
        </p:nvGrpSpPr>
        <p:grpSpPr>
          <a:xfrm>
            <a:off x="1043608" y="4149080"/>
            <a:ext cx="7704856" cy="2304256"/>
            <a:chOff x="971600" y="5229201"/>
            <a:chExt cx="6096000" cy="1224136"/>
          </a:xfrm>
        </p:grpSpPr>
        <p:sp>
          <p:nvSpPr>
            <p:cNvPr id="7" name="slide4_shape7"/>
            <p:cNvSpPr/>
            <p:nvPr/>
          </p:nvSpPr>
          <p:spPr>
            <a:xfrm>
              <a:off x="971600" y="5229201"/>
              <a:ext cx="6096000" cy="1224136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  <a:ln w="25400" cap="flat">
              <a:solidFill>
                <a:schemeClr val="tx1"/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chemeClr val="accent1">
                <a:lum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ko-KR" altLang="en-US" dirty="0" smtClean="0"/>
                <a:t> </a:t>
              </a:r>
              <a:r>
                <a:rPr lang="en-US" altLang="ko-KR" dirty="0" smtClean="0"/>
                <a:t>	              </a:t>
              </a:r>
              <a:r>
                <a:rPr lang="ko-KR" altLang="en-US" dirty="0" smtClean="0">
                  <a:latin typeface="HY궁서B" pitchFamily="18" charset="-127"/>
                  <a:ea typeface="HY궁서B" pitchFamily="18" charset="-127"/>
                </a:rPr>
                <a:t>오미자 </a:t>
              </a:r>
              <a:r>
                <a:rPr lang="ko-KR" altLang="en-US" dirty="0" err="1" smtClean="0">
                  <a:latin typeface="HY궁서B" pitchFamily="18" charset="-127"/>
                  <a:ea typeface="HY궁서B" pitchFamily="18" charset="-127"/>
                </a:rPr>
                <a:t>과편</a:t>
              </a:r>
              <a:endParaRPr lang="en-US" altLang="ko-KR" dirty="0" smtClean="0">
                <a:latin typeface="HY궁서B" pitchFamily="18" charset="-127"/>
                <a:ea typeface="HY궁서B" pitchFamily="18" charset="-127"/>
              </a:endParaRPr>
            </a:p>
            <a:p>
              <a:endParaRPr lang="en-US" altLang="ko-KR" dirty="0" smtClean="0">
                <a:latin typeface="HY궁서B" pitchFamily="18" charset="-127"/>
                <a:ea typeface="HY궁서B" pitchFamily="18" charset="-127"/>
              </a:endParaRPr>
            </a:p>
            <a:p>
              <a:r>
                <a:rPr lang="en-US" altLang="ko-KR" b="1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*</a:t>
              </a:r>
              <a:r>
                <a:rPr lang="en-US" altLang="ko-KR" dirty="0" smtClean="0"/>
                <a:t>		 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*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오미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(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五味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)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란 맵고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쓰고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달고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시고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떫은 다섯 가지 맛으로 </a:t>
              </a:r>
              <a:r>
                <a:rPr lang="ko-KR" altLang="en-US" sz="1400" dirty="0" err="1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복합적으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 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		    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로 어우러져 특별한 맛을 느끼게 해줍니다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		  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*</a:t>
              </a:r>
              <a:r>
                <a:rPr lang="ko-KR" altLang="en-US" sz="1400" dirty="0" err="1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오미자과편에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 보리수단을 넣음으로써 조금 더 쫄깃하고 톡톡 튀는 </a:t>
              </a:r>
              <a:r>
                <a:rPr lang="ko-KR" altLang="en-US" sz="1400" dirty="0" err="1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식감을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 느끼게 해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	     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는 식감을 느낄 수 있습니다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		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		   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HY궁서B" pitchFamily="18" charset="-127"/>
                  <a:ea typeface="HY궁서B" pitchFamily="18" charset="-127"/>
                </a:rPr>
                <a:t>		   </a:t>
              </a:r>
            </a:p>
            <a:p>
              <a:endParaRPr lang="ko-KR" altLang="en-US" dirty="0">
                <a:latin typeface="HY궁서B" pitchFamily="18" charset="-127"/>
                <a:ea typeface="HY궁서B" pitchFamily="18" charset="-127"/>
              </a:endParaRPr>
            </a:p>
          </p:txBody>
        </p:sp>
        <p:sp>
          <p:nvSpPr>
            <p:cNvPr id="8" name="slide4_shape8"/>
            <p:cNvSpPr/>
            <p:nvPr/>
          </p:nvSpPr>
          <p:spPr>
            <a:xfrm>
              <a:off x="2303805" y="5229201"/>
              <a:ext cx="4763794" cy="12241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wrap="square" lIns="60960" tIns="60960" rIns="60960" bIns="60960" anchor="t">
              <a:noAutofit/>
            </a:bodyPr>
            <a:lstStyle/>
            <a:p>
              <a:pPr marL="0" lvl="0" algn="l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16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114300" lvl="1" indent="-11430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sz="12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114300" lvl="1" indent="-11430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sz="12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" name="slide4_picture1" descr="20140814_221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365104"/>
            <a:ext cx="2016224" cy="1800200"/>
          </a:xfrm>
          <a:prstGeom prst="rect">
            <a:avLst/>
          </a:prstGeom>
          <a:ln cmpd="sng">
            <a:solidFill>
              <a:schemeClr val="bg1"/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왜 건강한가</a:t>
            </a:r>
            <a:r>
              <a:rPr lang="en-US" altLang="ko-KR" dirty="0" smtClean="0">
                <a:latin typeface="궁서" pitchFamily="18" charset="-127"/>
                <a:ea typeface="궁서" pitchFamily="18" charset="-127"/>
              </a:rPr>
              <a:t>?</a:t>
            </a:r>
            <a:endParaRPr lang="ko-KR" altLang="en-US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640718" cy="5760640"/>
          </a:xfrm>
        </p:spPr>
        <p:txBody>
          <a:bodyPr/>
          <a:lstStyle/>
          <a:p>
            <a:r>
              <a:rPr lang="ko-KR" altLang="en-US" sz="2000" b="1" dirty="0" err="1" smtClean="0">
                <a:latin typeface="HY궁서B" pitchFamily="18" charset="-127"/>
                <a:ea typeface="HY궁서B" pitchFamily="18" charset="-127"/>
              </a:rPr>
              <a:t>임자있탕</a:t>
            </a:r>
            <a:r>
              <a:rPr lang="en-US" altLang="ko-KR" sz="2000" dirty="0" smtClean="0">
                <a:latin typeface="HY궁서B" pitchFamily="18" charset="-127"/>
                <a:ea typeface="HY궁서B" pitchFamily="18" charset="-127"/>
              </a:rPr>
              <a:t>: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임자수탕의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주재료인 깨는 불포화지방산이 풍부하여 피부는 물론 건강에 좋은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식재료입니다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닭은골다공증을 예방하고 단백질이 많아 두뇌활동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	   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을 촉진하며 산후회복식에 좋습니다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닭뼈로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육수를 내었고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닭가슴살로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</a:t>
            </a:r>
            <a:endParaRPr lang="en-US" altLang="ko-KR" sz="1600" dirty="0" smtClean="0">
              <a:latin typeface="HY궁서B" pitchFamily="18" charset="-127"/>
              <a:ea typeface="HY궁서B" pitchFamily="18" charset="-127"/>
            </a:endParaRPr>
          </a:p>
          <a:p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      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저온조리를 해 맛과 건강을 모두 잡아 여름보양식으로 제격입니다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</a:t>
            </a:r>
          </a:p>
          <a:p>
            <a:endParaRPr lang="en-US" altLang="ko-KR" sz="1600" dirty="0" smtClean="0">
              <a:latin typeface="HY궁서B" pitchFamily="18" charset="-127"/>
              <a:ea typeface="HY궁서B" pitchFamily="18" charset="-127"/>
            </a:endParaRPr>
          </a:p>
          <a:p>
            <a:r>
              <a:rPr lang="ko-KR" altLang="en-US" sz="1600" b="1" dirty="0" err="1" smtClean="0">
                <a:latin typeface="HY궁서B" pitchFamily="18" charset="-127"/>
                <a:ea typeface="HY궁서B" pitchFamily="18" charset="-127"/>
              </a:rPr>
              <a:t>쌈떡규아상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: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규아상에는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오이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홍고추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닭다리살과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쌈무가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들어갑니다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 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공통적으로 감기예방과 다이어트에 도움을 줍니다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닭다리살은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칼로리가 높지 않고 필수 아미노산의 조성이 좋아 남녀노소 누구나 즐길 수 있습니다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</a:t>
            </a:r>
          </a:p>
          <a:p>
            <a:endParaRPr lang="en-US" altLang="ko-KR" sz="1600" b="1" dirty="0" smtClean="0">
              <a:latin typeface="HY궁서B" pitchFamily="18" charset="-127"/>
              <a:ea typeface="HY궁서B" pitchFamily="18" charset="-127"/>
            </a:endParaRPr>
          </a:p>
          <a:p>
            <a:r>
              <a:rPr lang="ko-KR" altLang="en-US" sz="1600" b="1" dirty="0" err="1" smtClean="0">
                <a:latin typeface="HY궁서B" pitchFamily="18" charset="-127"/>
                <a:ea typeface="HY궁서B" pitchFamily="18" charset="-127"/>
              </a:rPr>
              <a:t>배깍두기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: 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기관지에 아주 좋은 배에는 펙틴이라는 성분이 들어있습니다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 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펙틴은 혈중콜레스테롤 수치를 낮추어 주고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칼륨은 나트륨을 배출시켜주어 고혈압을 예방하는데에 도움을 줍니다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또 칼로리가 낮고 소화도 잘 시켜줍니다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</a:t>
            </a:r>
          </a:p>
          <a:p>
            <a:endParaRPr lang="en-US" altLang="ko-KR" sz="1600" dirty="0" smtClean="0">
              <a:latin typeface="HY궁서B" pitchFamily="18" charset="-127"/>
              <a:ea typeface="HY궁서B" pitchFamily="18" charset="-127"/>
            </a:endParaRPr>
          </a:p>
          <a:p>
            <a:r>
              <a:rPr lang="ko-KR" altLang="en-US" sz="1600" b="1" dirty="0" err="1" smtClean="0">
                <a:latin typeface="HY궁서B" pitchFamily="18" charset="-127"/>
                <a:ea typeface="HY궁서B" pitchFamily="18" charset="-127"/>
              </a:rPr>
              <a:t>오미자과편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: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오미자는 심장을 강하게 하고 혈압을 내리며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면연력을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높여줍니다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</a:t>
            </a:r>
          </a:p>
          <a:p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또 기침이나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갈증등을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치료하는 데 도움이 되고 풍부한 비타민 성분이 빠른 </a:t>
            </a:r>
            <a:r>
              <a:rPr lang="ko-KR" altLang="en-US" sz="1600" dirty="0" err="1" smtClean="0">
                <a:latin typeface="HY궁서B" pitchFamily="18" charset="-127"/>
                <a:ea typeface="HY궁서B" pitchFamily="18" charset="-127"/>
              </a:rPr>
              <a:t>시간내에</a:t>
            </a:r>
            <a:r>
              <a:rPr lang="ko-KR" altLang="en-US" sz="1600" dirty="0" smtClean="0">
                <a:latin typeface="HY궁서B" pitchFamily="18" charset="-127"/>
                <a:ea typeface="HY궁서B" pitchFamily="18" charset="-127"/>
              </a:rPr>
              <a:t> 무더운 여름에 지쳐있는 심신의 피로회복을 돕습니다</a:t>
            </a:r>
            <a:r>
              <a:rPr lang="en-US" altLang="ko-KR" sz="1600" dirty="0" smtClean="0">
                <a:latin typeface="HY궁서B" pitchFamily="18" charset="-127"/>
                <a:ea typeface="HY궁서B" pitchFamily="18" charset="-127"/>
              </a:rPr>
              <a:t>. </a:t>
            </a:r>
            <a:endParaRPr lang="ko-KR" altLang="en-US" sz="1600" dirty="0" smtClean="0">
              <a:latin typeface="HY궁서B" pitchFamily="18" charset="-127"/>
              <a:ea typeface="HY궁서B" pitchFamily="18" charset="-127"/>
            </a:endParaRPr>
          </a:p>
          <a:p>
            <a:endParaRPr lang="ko-KR" altLang="en-US" sz="1600" dirty="0" smtClean="0">
              <a:latin typeface="HY궁서B" pitchFamily="18" charset="-127"/>
              <a:ea typeface="HY궁서B" pitchFamily="18" charset="-127"/>
            </a:endParaRPr>
          </a:p>
          <a:p>
            <a:endParaRPr lang="ko-KR" altLang="en-US" sz="2000" dirty="0">
              <a:latin typeface="HY궁서B" pitchFamily="18" charset="-127"/>
              <a:ea typeface="HY궁서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6_shape1"/>
          <p:cNvSpPr/>
          <p:nvPr/>
        </p:nvSpPr>
        <p:spPr>
          <a:xfrm>
            <a:off x="502764" y="1268760"/>
            <a:ext cx="1800200" cy="230425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6_shape3"/>
          <p:cNvSpPr/>
          <p:nvPr/>
        </p:nvSpPr>
        <p:spPr>
          <a:xfrm>
            <a:off x="2627784" y="1259882"/>
            <a:ext cx="1800200" cy="2304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6_shape5"/>
          <p:cNvSpPr/>
          <p:nvPr/>
        </p:nvSpPr>
        <p:spPr>
          <a:xfrm>
            <a:off x="4716016" y="1242126"/>
            <a:ext cx="1800200" cy="2304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lide6_shape7"/>
          <p:cNvSpPr/>
          <p:nvPr/>
        </p:nvSpPr>
        <p:spPr>
          <a:xfrm>
            <a:off x="6804248" y="1242126"/>
            <a:ext cx="1800200" cy="2304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lide6_shape9"/>
          <p:cNvSpPr/>
          <p:nvPr/>
        </p:nvSpPr>
        <p:spPr>
          <a:xfrm>
            <a:off x="502764" y="3861048"/>
            <a:ext cx="1800200" cy="2304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lide6_shape11"/>
          <p:cNvSpPr/>
          <p:nvPr/>
        </p:nvSpPr>
        <p:spPr>
          <a:xfrm>
            <a:off x="2627784" y="3852170"/>
            <a:ext cx="1800200" cy="2304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lide6_shape13"/>
          <p:cNvSpPr/>
          <p:nvPr/>
        </p:nvSpPr>
        <p:spPr>
          <a:xfrm>
            <a:off x="4716016" y="3834414"/>
            <a:ext cx="1800200" cy="2304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6_shape15"/>
          <p:cNvSpPr/>
          <p:nvPr/>
        </p:nvSpPr>
        <p:spPr>
          <a:xfrm>
            <a:off x="6804248" y="3834414"/>
            <a:ext cx="1800200" cy="2304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endParaRPr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slide6_shape17"/>
          <p:cNvSpPr/>
          <p:nvPr/>
        </p:nvSpPr>
        <p:spPr>
          <a:xfrm>
            <a:off x="0" y="0"/>
            <a:ext cx="2602632" cy="720080"/>
          </a:xfrm>
          <a:prstGeom prst="rect">
            <a:avLst/>
          </a:prstGeom>
          <a:effectLst/>
        </p:spPr>
        <p:txBody>
          <a:bodyPr lIns="91440" tIns="45720" rIns="91440" bIns="45720" anchor="ctr"/>
          <a:lstStyle/>
          <a:p>
            <a:pPr marL="0" lvl="0" algn="ctr" defTabSz="914400" latinLnBrk="1">
              <a:spcBef>
                <a:spcPct val="0"/>
              </a:spcBef>
            </a:pPr>
            <a:r>
              <a:rPr lang="ko-KR" altLang="en-US" sz="3600" i="0" strike="noStrike" kern="1200" cap="none" spc="-120" baseline="0" dirty="0">
                <a:ln>
                  <a:noFill/>
                </a:ln>
                <a:solidFill>
                  <a:srgbClr val="32221D"/>
                </a:solidFill>
                <a:effectLst>
                  <a:outerShdw blurRad="50800" dist="38100" dir="2700000" algn="ctr" rotWithShape="0">
                    <a:schemeClr val="bg2">
                      <a:alpha val="80000"/>
                    </a:schemeClr>
                  </a:outerShdw>
                </a:effectLst>
                <a:latin typeface="HY궁서B" pitchFamily="18" charset="-127"/>
                <a:ea typeface="HY궁서B" pitchFamily="18" charset="-127"/>
              </a:rPr>
              <a:t>요리</a:t>
            </a:r>
            <a:r>
              <a:rPr lang="en-US" altLang="en-US" sz="3600" i="0" strike="noStrike" kern="1200" cap="none" spc="-120" baseline="0" dirty="0">
                <a:ln>
                  <a:noFill/>
                </a:ln>
                <a:solidFill>
                  <a:srgbClr val="32221D"/>
                </a:solidFill>
                <a:effectLst>
                  <a:outerShdw blurRad="50800" dist="38100" dir="2700000" algn="ctr" rotWithShape="0">
                    <a:schemeClr val="bg2">
                      <a:alpha val="80000"/>
                    </a:schemeClr>
                  </a:outerShdw>
                </a:effectLst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sz="3600" spc="-120" dirty="0" smtClean="0">
                <a:solidFill>
                  <a:srgbClr val="32221D"/>
                </a:solidFill>
                <a:effectLst>
                  <a:outerShdw blurRad="50800" dist="38100" dir="2700000" algn="ctr" rotWithShape="0">
                    <a:schemeClr val="bg2">
                      <a:alpha val="80000"/>
                    </a:schemeClr>
                  </a:outerShdw>
                </a:effectLst>
                <a:latin typeface="HY궁서B" pitchFamily="18" charset="-127"/>
                <a:ea typeface="HY궁서B" pitchFamily="18" charset="-127"/>
              </a:rPr>
              <a:t>과정</a:t>
            </a:r>
            <a:endParaRPr sz="3600" i="0" strike="noStrike" kern="1200" cap="none" spc="-120" baseline="0" dirty="0">
              <a:ln>
                <a:noFill/>
              </a:ln>
              <a:solidFill>
                <a:srgbClr val="32221D"/>
              </a:solidFill>
              <a:effectLst>
                <a:outerShdw blurRad="50800" dist="38100" dir="2700000" algn="ctr" rotWithShape="0">
                  <a:schemeClr val="bg2">
                    <a:alpha val="80000"/>
                  </a:schemeClr>
                </a:outerShdw>
              </a:effectLst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20" name="slide6_shape18"/>
          <p:cNvSpPr/>
          <p:nvPr/>
        </p:nvSpPr>
        <p:spPr>
          <a:xfrm>
            <a:off x="539552" y="2706790"/>
            <a:ext cx="180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20000"/>
              </a:lnSpc>
              <a:buNone/>
            </a:pP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육수를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끓일때는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닭을 통째로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넣지않고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닭뼈로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끓이면서 좀더 깔끔한 육수를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맛보여준다</a:t>
            </a:r>
            <a:r>
              <a:rPr lang="en-US" altLang="ko-KR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.</a:t>
            </a:r>
            <a:endParaRPr lang="ko-KR" altLang="ko-KR" sz="1000" dirty="0">
              <a:solidFill>
                <a:srgbClr val="32221D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21" name="slide6_shape19"/>
          <p:cNvSpPr/>
          <p:nvPr/>
        </p:nvSpPr>
        <p:spPr>
          <a:xfrm>
            <a:off x="2627784" y="2564904"/>
            <a:ext cx="1800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20000"/>
              </a:lnSpc>
              <a:buNone/>
            </a:pPr>
            <a:r>
              <a:rPr altLang="ko-KR" sz="1000" dirty="0" err="1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닭가슴살에</a:t>
            </a:r>
            <a:r>
              <a:rPr altLang="ko-KR" sz="1000" dirty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고소한 양념을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해준후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저온조리를 한다</a:t>
            </a:r>
            <a:r>
              <a:rPr lang="en-US" altLang="ko-KR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.</a:t>
            </a:r>
          </a:p>
          <a:p>
            <a:pPr marL="0" algn="l">
              <a:lnSpc>
                <a:spcPct val="120000"/>
              </a:lnSpc>
              <a:buNone/>
            </a:pP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궁중 우리음식에 근래의 조리법을 응용하여 부드러운 가슴살</a:t>
            </a:r>
            <a:r>
              <a:rPr lang="en-US" altLang="ko-KR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!</a:t>
            </a:r>
            <a:endParaRPr altLang="ko-KR" sz="1000" dirty="0">
              <a:solidFill>
                <a:srgbClr val="32221D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22" name="slide6_shape20"/>
          <p:cNvSpPr/>
          <p:nvPr/>
        </p:nvSpPr>
        <p:spPr>
          <a:xfrm>
            <a:off x="4752592" y="2675098"/>
            <a:ext cx="180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20000"/>
              </a:lnSpc>
              <a:buNone/>
            </a:pP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임자수탕의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맛은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육수맛</a:t>
            </a:r>
            <a:r>
              <a:rPr lang="en-US" altLang="ko-KR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. </a:t>
            </a:r>
          </a:p>
          <a:p>
            <a:pPr marL="0" algn="l">
              <a:lnSpc>
                <a:spcPct val="120000"/>
              </a:lnSpc>
              <a:buNone/>
            </a:pP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그 고유의 맛은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유지하기위한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깨와 잣을 이용한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임자수탕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육수</a:t>
            </a:r>
            <a:endParaRPr lang="ko-KR" altLang="ko-KR" sz="1000" dirty="0">
              <a:solidFill>
                <a:srgbClr val="32221D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23" name="slide6_shape21"/>
          <p:cNvSpPr/>
          <p:nvPr/>
        </p:nvSpPr>
        <p:spPr>
          <a:xfrm>
            <a:off x="6804248" y="2557353"/>
            <a:ext cx="18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20000"/>
              </a:lnSpc>
              <a:buNone/>
            </a:pP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임자수탕의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기본적인 고명</a:t>
            </a:r>
            <a:r>
              <a:rPr lang="en-US" altLang="ko-KR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재료들을 한입크기로 묶음으로써 한입에 모든 영양소를</a:t>
            </a:r>
            <a:r>
              <a:rPr lang="en-US" altLang="ko-KR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!</a:t>
            </a:r>
            <a:endParaRPr lang="ko-KR" altLang="ko-KR" sz="1000" dirty="0">
              <a:solidFill>
                <a:srgbClr val="32221D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24" name="slide6_shape22"/>
          <p:cNvSpPr/>
          <p:nvPr/>
        </p:nvSpPr>
        <p:spPr>
          <a:xfrm>
            <a:off x="502764" y="5304518"/>
            <a:ext cx="18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20000"/>
              </a:lnSpc>
              <a:buNone/>
            </a:pP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임자수탕의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고소</a:t>
            </a:r>
            <a:r>
              <a:rPr lang="en-US" altLang="ko-KR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,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담백 어쩌면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느끼할수도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있는 맛을 보완해주는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매콤달콤</a:t>
            </a: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sz="10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배깍두기</a:t>
            </a:r>
            <a:endParaRPr lang="ko-KR" altLang="ko-KR" sz="1000" dirty="0">
              <a:solidFill>
                <a:srgbClr val="32221D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25" name="slide6_shape24"/>
          <p:cNvSpPr/>
          <p:nvPr/>
        </p:nvSpPr>
        <p:spPr>
          <a:xfrm>
            <a:off x="4716016" y="5190291"/>
            <a:ext cx="180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latinLnBrk="1">
              <a:lnSpc>
                <a:spcPct val="120000"/>
              </a:lnSpc>
            </a:pPr>
            <a:r>
              <a:rPr lang="ko-KR" altLang="en-US" sz="1000" kern="12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밀가루로 된 만두피</a:t>
            </a:r>
            <a:r>
              <a:rPr lang="en-US" altLang="ko-KR" sz="1000" kern="12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?? </a:t>
            </a:r>
            <a:endParaRPr lang="en-US" altLang="ko-KR" sz="1000" spc="-100" dirty="0" smtClean="0">
              <a:solidFill>
                <a:srgbClr val="32221D"/>
              </a:solidFill>
              <a:latin typeface="HY궁서B" pitchFamily="18" charset="-127"/>
              <a:ea typeface="HY궁서B" pitchFamily="18" charset="-127"/>
            </a:endParaRPr>
          </a:p>
          <a:p>
            <a:pPr marL="0" algn="l" defTabSz="914400" latinLnBrk="1">
              <a:lnSpc>
                <a:spcPct val="120000"/>
              </a:lnSpc>
            </a:pPr>
            <a:r>
              <a:rPr lang="ko-KR" altLang="en-US" sz="1000" kern="12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식상합니다</a:t>
            </a:r>
            <a:r>
              <a:rPr lang="en-US" altLang="ko-KR" sz="1000" kern="12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.  </a:t>
            </a:r>
          </a:p>
          <a:p>
            <a:pPr marL="0" algn="l" defTabSz="914400" latinLnBrk="1">
              <a:lnSpc>
                <a:spcPct val="120000"/>
              </a:lnSpc>
            </a:pPr>
            <a:r>
              <a:rPr lang="ko-KR" altLang="en-US" sz="10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우리나라의 전통 조리법들을 응용한 </a:t>
            </a:r>
            <a:r>
              <a:rPr lang="ko-KR" altLang="en-US" sz="1000" spc="-1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규아상</a:t>
            </a:r>
            <a:r>
              <a:rPr lang="en-US" altLang="ko-KR" sz="10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.</a:t>
            </a:r>
            <a:endParaRPr sz="1000" kern="1200" spc="-100" dirty="0">
              <a:solidFill>
                <a:srgbClr val="32221D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26" name="slide6_shape25"/>
          <p:cNvSpPr/>
          <p:nvPr/>
        </p:nvSpPr>
        <p:spPr>
          <a:xfrm>
            <a:off x="6804248" y="5130558"/>
            <a:ext cx="180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오미자 </a:t>
            </a:r>
            <a:r>
              <a:rPr lang="ko-KR" altLang="en-US" sz="1000" spc="-100" dirty="0" err="1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과편</a:t>
            </a:r>
            <a:r>
              <a:rPr lang="ko-KR" altLang="en-US" sz="10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을 위한 오미자 우리기 </a:t>
            </a:r>
            <a:r>
              <a:rPr lang="en-US" altLang="ko-KR" sz="10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!</a:t>
            </a:r>
            <a:r>
              <a:rPr lang="ko-KR" altLang="en-US" sz="10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뜨거운 물에서 우리면 쓴맛이 강해지기 때문에</a:t>
            </a:r>
            <a:r>
              <a:rPr lang="en-US" altLang="ko-KR" sz="10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sz="10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오미자는 찬물에서 우려야 합니다</a:t>
            </a:r>
            <a:r>
              <a:rPr lang="en-US" altLang="ko-KR" sz="1000" spc="-1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!</a:t>
            </a:r>
            <a:endParaRPr lang="en-US" sz="1000" kern="1200" spc="-100" dirty="0" smtClean="0">
              <a:solidFill>
                <a:srgbClr val="32221D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27" name="slide6_shape26"/>
          <p:cNvSpPr/>
          <p:nvPr/>
        </p:nvSpPr>
        <p:spPr>
          <a:xfrm rot="300000">
            <a:off x="3584333" y="294234"/>
            <a:ext cx="2448272" cy="576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 cap="flat">
            <a:noFill/>
            <a:prstDash val="solid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914400" latinLnBrk="1">
              <a:lnSpc>
                <a:spcPts val="1700"/>
              </a:lnSpc>
            </a:pPr>
            <a:r>
              <a:rPr lang="ko-KR" altLang="en-US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나눔손글씨 펜"/>
                <a:ea typeface="나눔손글씨 펜"/>
              </a:rPr>
              <a:t>      </a:t>
            </a:r>
            <a:r>
              <a:rPr lang="ko-KR" alt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나눔손글씨 펜"/>
                <a:ea typeface="나눔손글씨 펜"/>
              </a:rPr>
              <a:t>요리의 포인트 콕 </a:t>
            </a:r>
            <a:r>
              <a:rPr lang="en-US" altLang="ko-K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나눔손글씨 펜"/>
                <a:ea typeface="나눔손글씨 펜"/>
              </a:rPr>
              <a:t>! </a:t>
            </a:r>
          </a:p>
        </p:txBody>
      </p:sp>
      <p:pic>
        <p:nvPicPr>
          <p:cNvPr id="28" name="slide6_picture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1224136" cy="1268760"/>
          </a:xfrm>
          <a:prstGeom prst="rect">
            <a:avLst/>
          </a:prstGeom>
        </p:spPr>
      </p:pic>
      <p:pic>
        <p:nvPicPr>
          <p:cNvPr id="29" name="slide6_picture2" descr="20140804_1636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19844" y="1204492"/>
            <a:ext cx="1239616" cy="1512168"/>
          </a:xfrm>
          <a:prstGeom prst="rect">
            <a:avLst/>
          </a:prstGeom>
        </p:spPr>
      </p:pic>
      <p:pic>
        <p:nvPicPr>
          <p:cNvPr id="30" name="slide6_picture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0"/>
            <a:ext cx="1264187" cy="1187976"/>
          </a:xfrm>
          <a:prstGeom prst="rect">
            <a:avLst/>
          </a:prstGeom>
        </p:spPr>
      </p:pic>
      <p:pic>
        <p:nvPicPr>
          <p:cNvPr id="31" name="slide6_picture4" descr="20140805_1443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980692" y="3796172"/>
            <a:ext cx="1238400" cy="1512168"/>
          </a:xfrm>
          <a:prstGeom prst="rect">
            <a:avLst/>
          </a:prstGeom>
        </p:spPr>
      </p:pic>
      <p:pic>
        <p:nvPicPr>
          <p:cNvPr id="32" name="slide6_picture5" descr="20140805_1506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933056"/>
            <a:ext cx="1656184" cy="1224136"/>
          </a:xfrm>
          <a:prstGeom prst="rect">
            <a:avLst/>
          </a:prstGeom>
        </p:spPr>
      </p:pic>
      <p:pic>
        <p:nvPicPr>
          <p:cNvPr id="33" name="slide6_picture6" descr="20140804_1703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899035" y="1122227"/>
            <a:ext cx="1238400" cy="1675483"/>
          </a:xfrm>
          <a:prstGeom prst="rect">
            <a:avLst/>
          </a:prstGeom>
        </p:spPr>
      </p:pic>
      <p:pic>
        <p:nvPicPr>
          <p:cNvPr id="34" name="slide6_picture7" descr="20140805_1205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068208" y="1188904"/>
            <a:ext cx="1238400" cy="1513600"/>
          </a:xfrm>
          <a:prstGeom prst="rect">
            <a:avLst/>
          </a:prstGeom>
        </p:spPr>
      </p:pic>
      <p:pic>
        <p:nvPicPr>
          <p:cNvPr id="35" name="slide6_picture8" descr="20140805_13315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 flipV="1">
            <a:off x="7085888" y="1118351"/>
            <a:ext cx="1238400" cy="1654705"/>
          </a:xfrm>
          <a:prstGeom prst="rect">
            <a:avLst/>
          </a:prstGeom>
        </p:spPr>
      </p:pic>
      <p:pic>
        <p:nvPicPr>
          <p:cNvPr id="36" name="slide6_picture9" descr="20140813_20155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4996916" y="3709900"/>
            <a:ext cx="1238400" cy="1656184"/>
          </a:xfrm>
          <a:prstGeom prst="rect">
            <a:avLst/>
          </a:prstGeom>
        </p:spPr>
      </p:pic>
      <p:pic>
        <p:nvPicPr>
          <p:cNvPr id="37" name="slide6_picture10" descr="20140814_20234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76256" y="3933056"/>
            <a:ext cx="1656184" cy="1080120"/>
          </a:xfrm>
          <a:prstGeom prst="rect">
            <a:avLst/>
          </a:prstGeom>
        </p:spPr>
      </p:pic>
      <p:sp>
        <p:nvSpPr>
          <p:cNvPr id="38" name="slide6_shape22"/>
          <p:cNvSpPr/>
          <p:nvPr/>
        </p:nvSpPr>
        <p:spPr>
          <a:xfrm>
            <a:off x="2699792" y="5157192"/>
            <a:ext cx="18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lnSpc>
                <a:spcPct val="120000"/>
              </a:lnSpc>
              <a:buNone/>
            </a:pPr>
            <a:r>
              <a:rPr lang="ko-KR" altLang="en-US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우리 나라의 오래된 전통 조리법 찜을 이용한 만두피 만드는 과정</a:t>
            </a:r>
            <a:r>
              <a:rPr lang="en-US" altLang="ko-KR" sz="1000" dirty="0" smtClean="0">
                <a:solidFill>
                  <a:srgbClr val="32221D"/>
                </a:solidFill>
                <a:latin typeface="HY궁서B" pitchFamily="18" charset="-127"/>
                <a:ea typeface="HY궁서B" pitchFamily="18" charset="-127"/>
              </a:rPr>
              <a:t>. </a:t>
            </a:r>
            <a:endParaRPr lang="ko-KR" altLang="ko-KR" sz="1000" dirty="0">
              <a:solidFill>
                <a:srgbClr val="32221D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4" name="slide6_shape2"/>
          <p:cNvSpPr/>
          <p:nvPr/>
        </p:nvSpPr>
        <p:spPr>
          <a:xfrm>
            <a:off x="395536" y="1151378"/>
            <a:ext cx="414000" cy="41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r>
              <a:rPr lang="en-US" altLang="ko-KR" sz="1300" kern="1200" dirty="0">
                <a:solidFill>
                  <a:schemeClr val="lt1"/>
                </a:solidFill>
                <a:latin typeface="나눔고딕"/>
                <a:ea typeface="나눔고딕"/>
                <a:cs typeface="+mn-cs"/>
              </a:rPr>
              <a:t>01</a:t>
            </a:r>
          </a:p>
        </p:txBody>
      </p:sp>
      <p:sp>
        <p:nvSpPr>
          <p:cNvPr id="6" name="slide6_shape4"/>
          <p:cNvSpPr/>
          <p:nvPr/>
        </p:nvSpPr>
        <p:spPr>
          <a:xfrm>
            <a:off x="2520556" y="1142500"/>
            <a:ext cx="414000" cy="41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r>
              <a:rPr lang="en-US" altLang="ko-KR" sz="1300" kern="1200" dirty="0">
                <a:solidFill>
                  <a:schemeClr val="lt1"/>
                </a:solidFill>
                <a:latin typeface="나눔고딕"/>
                <a:ea typeface="나눔고딕"/>
                <a:cs typeface="+mn-cs"/>
              </a:rPr>
              <a:t>02</a:t>
            </a:r>
          </a:p>
        </p:txBody>
      </p:sp>
      <p:sp>
        <p:nvSpPr>
          <p:cNvPr id="8" name="slide6_shape6"/>
          <p:cNvSpPr/>
          <p:nvPr/>
        </p:nvSpPr>
        <p:spPr>
          <a:xfrm>
            <a:off x="4608788" y="1124744"/>
            <a:ext cx="414000" cy="41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r>
              <a:rPr lang="en-US" altLang="ko-KR" sz="1300" kern="1200" dirty="0">
                <a:solidFill>
                  <a:schemeClr val="lt1"/>
                </a:solidFill>
                <a:latin typeface="나눔고딕"/>
                <a:ea typeface="나눔고딕"/>
                <a:cs typeface="+mn-cs"/>
              </a:rPr>
              <a:t>03</a:t>
            </a:r>
          </a:p>
        </p:txBody>
      </p:sp>
      <p:sp>
        <p:nvSpPr>
          <p:cNvPr id="10" name="slide6_shape8"/>
          <p:cNvSpPr/>
          <p:nvPr/>
        </p:nvSpPr>
        <p:spPr>
          <a:xfrm>
            <a:off x="6697020" y="1124744"/>
            <a:ext cx="414000" cy="41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r>
              <a:rPr lang="en-US" altLang="ko-KR" sz="1300" kern="1200" dirty="0">
                <a:solidFill>
                  <a:schemeClr val="lt1"/>
                </a:solidFill>
                <a:latin typeface="나눔고딕"/>
                <a:ea typeface="나눔고딕"/>
                <a:cs typeface="+mn-cs"/>
              </a:rPr>
              <a:t>04</a:t>
            </a:r>
          </a:p>
        </p:txBody>
      </p:sp>
      <p:sp>
        <p:nvSpPr>
          <p:cNvPr id="12" name="slide6_shape10"/>
          <p:cNvSpPr/>
          <p:nvPr/>
        </p:nvSpPr>
        <p:spPr>
          <a:xfrm>
            <a:off x="395536" y="3743666"/>
            <a:ext cx="414000" cy="41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r>
              <a:rPr lang="en-US" altLang="ko-KR" sz="1300" kern="1200">
                <a:solidFill>
                  <a:schemeClr val="lt1"/>
                </a:solidFill>
                <a:latin typeface="나눔고딕"/>
                <a:ea typeface="나눔고딕"/>
                <a:cs typeface="+mn-cs"/>
              </a:rPr>
              <a:t>05</a:t>
            </a:r>
          </a:p>
        </p:txBody>
      </p:sp>
      <p:sp>
        <p:nvSpPr>
          <p:cNvPr id="14" name="slide6_shape12"/>
          <p:cNvSpPr/>
          <p:nvPr/>
        </p:nvSpPr>
        <p:spPr>
          <a:xfrm>
            <a:off x="2520556" y="3734788"/>
            <a:ext cx="414000" cy="41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r>
              <a:rPr lang="en-US" altLang="ko-KR" sz="1300" kern="1200" dirty="0">
                <a:solidFill>
                  <a:schemeClr val="lt1"/>
                </a:solidFill>
                <a:latin typeface="나눔고딕"/>
                <a:ea typeface="나눔고딕"/>
                <a:cs typeface="+mn-cs"/>
              </a:rPr>
              <a:t>06</a:t>
            </a:r>
          </a:p>
        </p:txBody>
      </p:sp>
      <p:sp>
        <p:nvSpPr>
          <p:cNvPr id="16" name="slide6_shape14"/>
          <p:cNvSpPr/>
          <p:nvPr/>
        </p:nvSpPr>
        <p:spPr>
          <a:xfrm>
            <a:off x="4608788" y="3717032"/>
            <a:ext cx="414000" cy="41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r>
              <a:rPr lang="en-US" altLang="ko-KR" sz="1300" kern="1200" dirty="0">
                <a:solidFill>
                  <a:schemeClr val="lt1"/>
                </a:solidFill>
                <a:latin typeface="나눔고딕"/>
                <a:ea typeface="나눔고딕"/>
                <a:cs typeface="+mn-cs"/>
              </a:rPr>
              <a:t>07</a:t>
            </a:r>
          </a:p>
        </p:txBody>
      </p:sp>
      <p:sp>
        <p:nvSpPr>
          <p:cNvPr id="18" name="slide6_shape16"/>
          <p:cNvSpPr/>
          <p:nvPr/>
        </p:nvSpPr>
        <p:spPr>
          <a:xfrm>
            <a:off x="6697020" y="3717032"/>
            <a:ext cx="414000" cy="41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latinLnBrk="1"/>
            <a:r>
              <a:rPr lang="en-US" altLang="ko-KR" sz="1300" kern="1200">
                <a:solidFill>
                  <a:schemeClr val="lt1"/>
                </a:solidFill>
                <a:latin typeface="나눔고딕"/>
                <a:ea typeface="나눔고딕"/>
                <a:cs typeface="+mn-cs"/>
              </a:rPr>
              <a:t>08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68344" y="26064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궁서" pitchFamily="18" charset="-127"/>
                <a:ea typeface="궁서" pitchFamily="18" charset="-127"/>
              </a:rPr>
              <a:t>02</a:t>
            </a:r>
            <a:endParaRPr lang="ko-KR" altLang="en-US" sz="4000" b="1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5_shape1"/>
          <p:cNvSpPr/>
          <p:nvPr/>
        </p:nvSpPr>
        <p:spPr>
          <a:xfrm>
            <a:off x="7680015" y="476672"/>
            <a:ext cx="1046440" cy="475252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marL="0" algn="l" defTabSz="914400" latinLnBrk="1"/>
            <a:r>
              <a:rPr lang="ko-KR" altLang="en-US" sz="2800" kern="1200" dirty="0" err="1" smtClean="0">
                <a:solidFill>
                  <a:schemeClr val="tx1"/>
                </a:solidFill>
                <a:latin typeface="궁서체"/>
                <a:ea typeface="궁서체"/>
                <a:cs typeface="+mn-cs"/>
              </a:rPr>
              <a:t>임자수탕</a:t>
            </a:r>
            <a:r>
              <a:rPr lang="ko-KR" altLang="en-US" sz="2800" dirty="0" err="1" smtClean="0">
                <a:latin typeface="궁서체"/>
                <a:ea typeface="궁서체"/>
              </a:rPr>
              <a:t>을</a:t>
            </a:r>
            <a:r>
              <a:rPr lang="ko-KR" altLang="en-US" sz="2800" dirty="0" smtClean="0">
                <a:latin typeface="궁서체"/>
                <a:ea typeface="궁서체"/>
              </a:rPr>
              <a:t> 직접 맛</a:t>
            </a:r>
            <a:endParaRPr lang="en-US" altLang="ko-KR" sz="2800" dirty="0" smtClean="0">
              <a:latin typeface="궁서체"/>
              <a:ea typeface="궁서체"/>
            </a:endParaRPr>
          </a:p>
          <a:p>
            <a:pPr marL="0" algn="l" defTabSz="914400" latinLnBrk="1"/>
            <a:r>
              <a:rPr lang="ko-KR" altLang="en-US" sz="2800" dirty="0" smtClean="0">
                <a:latin typeface="궁서체"/>
                <a:ea typeface="궁서체"/>
              </a:rPr>
              <a:t>              보고 배웠소</a:t>
            </a:r>
            <a:r>
              <a:rPr lang="en-US" altLang="ko-KR" sz="2800" dirty="0" smtClean="0">
                <a:latin typeface="궁서체"/>
                <a:ea typeface="궁서체"/>
              </a:rPr>
              <a:t>.</a:t>
            </a:r>
            <a:r>
              <a:rPr lang="ko-KR" altLang="en-US" sz="2800" dirty="0" smtClean="0">
                <a:latin typeface="궁서체"/>
                <a:ea typeface="궁서체"/>
              </a:rPr>
              <a:t>                       </a:t>
            </a:r>
            <a:r>
              <a:rPr lang="en-US" altLang="ko-KR" sz="2800" dirty="0" smtClean="0">
                <a:latin typeface="궁서체"/>
                <a:ea typeface="궁서체"/>
              </a:rPr>
              <a:t>    </a:t>
            </a:r>
            <a:endParaRPr sz="2800" kern="1200" dirty="0">
              <a:solidFill>
                <a:schemeClr val="tx1"/>
              </a:solidFill>
              <a:latin typeface="궁서체"/>
              <a:ea typeface="궁서체"/>
              <a:cs typeface="+mn-cs"/>
            </a:endParaRPr>
          </a:p>
        </p:txBody>
      </p:sp>
      <p:pic>
        <p:nvPicPr>
          <p:cNvPr id="4" name="slide5_picture1" descr="IMG_20140725_17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71920" y="4769888"/>
            <a:ext cx="2160000" cy="2016224"/>
          </a:xfrm>
          <a:prstGeom prst="rect">
            <a:avLst/>
          </a:prstGeom>
        </p:spPr>
      </p:pic>
      <p:pic>
        <p:nvPicPr>
          <p:cNvPr id="5" name="slide5_picture2" descr="20140725_130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33848" y="-117424"/>
            <a:ext cx="2160000" cy="1620000"/>
          </a:xfrm>
          <a:prstGeom prst="rect">
            <a:avLst/>
          </a:prstGeom>
        </p:spPr>
      </p:pic>
      <p:pic>
        <p:nvPicPr>
          <p:cNvPr id="6" name="slide5_picture3" descr="20140725_141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82120" y="270000"/>
            <a:ext cx="2160000" cy="1620000"/>
          </a:xfrm>
          <a:prstGeom prst="rect">
            <a:avLst/>
          </a:prstGeom>
        </p:spPr>
      </p:pic>
      <p:pic>
        <p:nvPicPr>
          <p:cNvPr id="7" name="slide5_picture4" descr="20140725_151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92896"/>
            <a:ext cx="2160000" cy="1620000"/>
          </a:xfrm>
          <a:prstGeom prst="rect">
            <a:avLst/>
          </a:prstGeom>
        </p:spPr>
      </p:pic>
      <p:pic>
        <p:nvPicPr>
          <p:cNvPr id="8" name="slide5_picture5" descr="20140725_1529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52644" y="4607996"/>
            <a:ext cx="2160000" cy="1962248"/>
          </a:xfrm>
          <a:prstGeom prst="rect">
            <a:avLst/>
          </a:prstGeom>
        </p:spPr>
      </p:pic>
      <p:pic>
        <p:nvPicPr>
          <p:cNvPr id="9" name="slide5_picture6" descr="20140725_1607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2564904"/>
            <a:ext cx="2160000" cy="1620000"/>
          </a:xfrm>
          <a:prstGeom prst="rect">
            <a:avLst/>
          </a:prstGeom>
        </p:spPr>
      </p:pic>
      <p:pic>
        <p:nvPicPr>
          <p:cNvPr id="10" name="slide5_picture8" descr="14062531825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60648"/>
            <a:ext cx="2952328" cy="1660685"/>
          </a:xfrm>
          <a:prstGeom prst="rect">
            <a:avLst/>
          </a:prstGeom>
        </p:spPr>
      </p:pic>
      <p:pic>
        <p:nvPicPr>
          <p:cNvPr id="11" name="slide5_picture9" descr="IMG_20140725_1725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5305612" y="4567596"/>
            <a:ext cx="1916832" cy="2231928"/>
          </a:xfrm>
          <a:prstGeom prst="rect">
            <a:avLst/>
          </a:prstGeom>
        </p:spPr>
      </p:pic>
      <p:pic>
        <p:nvPicPr>
          <p:cNvPr id="12" name="slide5_picture7" descr="20140725_1610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1700808"/>
            <a:ext cx="3024000" cy="3024336"/>
          </a:xfrm>
          <a:prstGeom prst="rect">
            <a:avLst/>
          </a:prstGeom>
          <a:ln w="25400" cmpd="thinThick">
            <a:solidFill>
              <a:srgbClr val="F79646"/>
            </a:solidFill>
          </a:ln>
          <a:scene3d>
            <a:camera prst="obliqueTopLeft"/>
            <a:lightRig rig="threePt" dir="t"/>
          </a:scene3d>
          <a:sp3d>
            <a:bevelT w="114300" prst="artDeco"/>
          </a:sp3d>
        </p:spPr>
      </p:pic>
      <p:sp>
        <p:nvSpPr>
          <p:cNvPr id="13" name="TextBox 12"/>
          <p:cNvSpPr txBox="1"/>
          <p:nvPr/>
        </p:nvSpPr>
        <p:spPr>
          <a:xfrm>
            <a:off x="8100392" y="573325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atin typeface="궁서" pitchFamily="18" charset="-127"/>
                <a:ea typeface="궁서" pitchFamily="18" charset="-127"/>
              </a:rPr>
              <a:t>03</a:t>
            </a:r>
            <a:endParaRPr lang="ko-KR" altLang="en-US" sz="4000" b="1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15_picture1" descr="d16_패브릭_표지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15_shape1"/>
          <p:cNvSpPr>
            <a:spLocks noGrp="1"/>
          </p:cNvSpPr>
          <p:nvPr>
            <p:ph type="ctrTitle"/>
          </p:nvPr>
        </p:nvSpPr>
        <p:spPr>
          <a:xfrm>
            <a:off x="2411760" y="2276872"/>
            <a:ext cx="4608512" cy="1470025"/>
          </a:xfrm>
          <a:prstGeom prst="rect">
            <a:avLst/>
          </a:prstGeo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pPr defTabSz="914400" latinLnBrk="1">
              <a:lnSpc>
                <a:spcPts val="5600"/>
              </a:lnSpc>
              <a:spcBef>
                <a:spcPct val="0"/>
              </a:spcBef>
              <a:buNone/>
            </a:pPr>
            <a:r>
              <a:rPr lang="ko-KR" altLang="en-US" sz="4500" kern="1200" dirty="0">
                <a:solidFill>
                  <a:schemeClr val="bg1"/>
                </a:solidFill>
                <a:latin typeface="HY궁서B" pitchFamily="18" charset="-127"/>
                <a:ea typeface="HY궁서B" pitchFamily="18" charset="-127"/>
              </a:rPr>
              <a:t>감사합니다</a:t>
            </a:r>
            <a:r>
              <a:rPr lang="en-US" altLang="ko-KR" sz="4500" kern="1200" dirty="0">
                <a:solidFill>
                  <a:schemeClr val="bg1"/>
                </a:solidFill>
                <a:latin typeface="HY궁서B" pitchFamily="18" charset="-127"/>
                <a:ea typeface="HY궁서B" pitchFamily="18" charset="-127"/>
              </a:rPr>
              <a:t>.</a:t>
            </a:r>
            <a:endParaRPr sz="4500" kern="1200" dirty="0">
              <a:solidFill>
                <a:schemeClr val="bg1"/>
              </a:solidFill>
              <a:latin typeface="HY궁서B" pitchFamily="18" charset="-127"/>
              <a:ea typeface="HY궁서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7F7F7F"/>
      </a:folHlink>
    </a:clrScheme>
    <a:fontScheme name="">
      <a:majorFont>
        <a:latin typeface="맑은 고딕"/>
        <a:ea typeface=""/>
        <a:cs typeface="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Times New Roman"/>
        <a:font script="Jpan" typeface="ＭＳ Ｐゴシック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맑은 고딕"/>
        <a:ea typeface=""/>
        <a:cs typeface="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Arial"/>
        <a:font script="Jpan" typeface="ＭＳ Ｐ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395</Words>
  <Application>Microsoft Office PowerPoint</Application>
  <PresentationFormat>화면 슬라이드 쇼(4:3)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/>
      <vt:lpstr>건강밥상 이야기  - 임자있탕</vt:lpstr>
      <vt:lpstr>목차</vt:lpstr>
      <vt:lpstr>슬라이드 3</vt:lpstr>
      <vt:lpstr>슬라이드 4</vt:lpstr>
      <vt:lpstr>슬라이드 5</vt:lpstr>
      <vt:lpstr>왜 건강한가?</vt:lpstr>
      <vt:lpstr>슬라이드 7</vt:lpstr>
      <vt:lpstr>슬라이드 8</vt:lpstr>
      <vt:lpstr>감사합니다.</vt:lpstr>
    </vt:vector>
  </TitlesOfParts>
  <Company>사이냅소프트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 B, 45pt</dc:title>
  <dc:creator>네이버 한글캠페인</dc:creator>
  <cp:lastModifiedBy>DESKTOP</cp:lastModifiedBy>
  <cp:revision>82</cp:revision>
  <dcterms:modified xsi:type="dcterms:W3CDTF">2014-08-18T06:16:49Z</dcterms:modified>
</cp:coreProperties>
</file>