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C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B124-A1EC-472A-B3DB-2671C1F06009}" type="datetimeFigureOut">
              <a:rPr lang="ko-KR" altLang="en-US" smtClean="0"/>
              <a:pPr/>
              <a:t>2014-07-29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9F8F9-ED9A-4D3B-B36A-97EF74BBF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완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4410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494116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latin typeface="HY궁서B" pitchFamily="18" charset="-127"/>
                <a:ea typeface="HY궁서B" pitchFamily="18" charset="-127"/>
              </a:rPr>
              <a:t>내 고향 대한민국</a:t>
            </a:r>
            <a:endParaRPr lang="ko-KR" altLang="en-US" sz="4400" b="1" dirty="0"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23731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궁서B" pitchFamily="18" charset="-127"/>
                <a:ea typeface="HY궁서B" pitchFamily="18" charset="-127"/>
              </a:rPr>
              <a:t>인천생활과학고등학교 </a:t>
            </a:r>
            <a:r>
              <a:rPr lang="en-US" altLang="ko-KR" sz="2000" dirty="0" smtClean="0">
                <a:latin typeface="HY궁서B" pitchFamily="18" charset="-127"/>
                <a:ea typeface="HY궁서B" pitchFamily="18" charset="-127"/>
              </a:rPr>
              <a:t>3</a:t>
            </a:r>
            <a:r>
              <a:rPr lang="ko-KR" altLang="en-US" sz="2000" dirty="0" smtClean="0">
                <a:latin typeface="HY궁서B" pitchFamily="18" charset="-127"/>
                <a:ea typeface="HY궁서B" pitchFamily="18" charset="-127"/>
              </a:rPr>
              <a:t>학년 김초롱 이명희  </a:t>
            </a:r>
            <a:endParaRPr lang="ko-KR" altLang="en-US" sz="2000" dirty="0"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7" name="그림 6" descr="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557" y="6165304"/>
            <a:ext cx="1480939" cy="629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4104456" cy="792088"/>
          </a:xfrm>
          <a:prstGeom prst="rect">
            <a:avLst/>
          </a:prstGeom>
          <a:solidFill>
            <a:srgbClr val="EDB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>
                <a:solidFill>
                  <a:schemeClr val="tx1"/>
                </a:solidFill>
                <a:latin typeface="HY궁서B" pitchFamily="18" charset="-127"/>
                <a:ea typeface="HY궁서B" pitchFamily="18" charset="-127"/>
              </a:rPr>
              <a:t>내 고향 대한민국</a:t>
            </a:r>
            <a:endParaRPr lang="ko-KR" altLang="en-US" sz="3600" b="1" dirty="0">
              <a:solidFill>
                <a:schemeClr val="tx1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46805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 저희가 </a:t>
            </a:r>
            <a:r>
              <a:rPr lang="ko-KR" altLang="en-US" dirty="0" smtClean="0"/>
              <a:t>준비한 음식은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해초 배추 말이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콩 스파게티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그리고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복숭아 </a:t>
            </a:r>
            <a:r>
              <a:rPr lang="ko-KR" altLang="en-US" dirty="0" err="1" smtClean="0"/>
              <a:t>달콤</a:t>
            </a:r>
            <a:r>
              <a:rPr lang="ko-KR" altLang="en-US" dirty="0" smtClean="0"/>
              <a:t> 피클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  </a:t>
            </a:r>
          </a:p>
          <a:p>
            <a:pPr algn="just">
              <a:lnSpc>
                <a:spcPct val="150000"/>
              </a:lnSpc>
            </a:pPr>
            <a:r>
              <a:rPr lang="ko-KR" altLang="en-US" dirty="0" smtClean="0"/>
              <a:t> 저희가 생각하는 고향은 크게 대한민국으로</a:t>
            </a:r>
            <a:r>
              <a:rPr lang="en-US" altLang="ko-KR" dirty="0" smtClean="0"/>
              <a:t>,</a:t>
            </a:r>
            <a:r>
              <a:rPr lang="ko-KR" altLang="en-US" dirty="0" smtClean="0"/>
              <a:t> 전국 </a:t>
            </a:r>
            <a:r>
              <a:rPr lang="en-US" altLang="ko-KR" dirty="0" smtClean="0"/>
              <a:t>8</a:t>
            </a:r>
            <a:r>
              <a:rPr lang="ko-KR" altLang="en-US" dirty="0" smtClean="0"/>
              <a:t>도의</a:t>
            </a:r>
            <a:r>
              <a:rPr lang="en-US" altLang="ko-KR" dirty="0" smtClean="0"/>
              <a:t> </a:t>
            </a:r>
            <a:r>
              <a:rPr lang="ko-KR" altLang="en-US" sz="2000" b="1" dirty="0" smtClean="0"/>
              <a:t>경기도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충청도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강원도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경상도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전라도</a:t>
            </a:r>
            <a:r>
              <a:rPr lang="ko-KR" altLang="en-US" dirty="0" smtClean="0"/>
              <a:t> 각 지역의 특산물을 이용하였습니다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r>
              <a:rPr lang="ko-KR" altLang="en-US" u="sng" dirty="0" smtClean="0"/>
              <a:t>경기도의 콩</a:t>
            </a:r>
            <a:r>
              <a:rPr lang="ko-KR" altLang="en-US" dirty="0" smtClean="0"/>
              <a:t> </a:t>
            </a:r>
            <a:r>
              <a:rPr lang="ko-KR" altLang="en-US" u="sng" dirty="0" smtClean="0"/>
              <a:t>충청도의 복숭아 경상도의 해초 강원도의 배추 전라도의 마늘 </a:t>
            </a:r>
            <a:r>
              <a:rPr lang="ko-KR" altLang="en-US" dirty="0" smtClean="0"/>
              <a:t>등 각 지역의 특색이 나타나는 재료를 이용하여 요리하였습니다</a:t>
            </a:r>
            <a:r>
              <a:rPr lang="en-US" altLang="ko-KR" dirty="0" smtClean="0"/>
              <a:t>. </a:t>
            </a:r>
          </a:p>
        </p:txBody>
      </p:sp>
      <p:pic>
        <p:nvPicPr>
          <p:cNvPr id="6" name="그림 5" descr="캡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060848"/>
            <a:ext cx="381642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배추 해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6916"/>
            <a:ext cx="4499992" cy="3260076"/>
          </a:xfrm>
          <a:prstGeom prst="rect">
            <a:avLst/>
          </a:prstGeom>
        </p:spPr>
      </p:pic>
      <p:pic>
        <p:nvPicPr>
          <p:cNvPr id="8" name="그림 7" descr="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499992" cy="324036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644008" y="116632"/>
            <a:ext cx="4320480" cy="360040"/>
          </a:xfrm>
          <a:prstGeom prst="rect">
            <a:avLst/>
          </a:prstGeom>
          <a:solidFill>
            <a:srgbClr val="EDB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해초 </a:t>
            </a:r>
            <a:r>
              <a:rPr lang="ko-KR" altLang="en-US" sz="2000" dirty="0" err="1" smtClean="0">
                <a:solidFill>
                  <a:schemeClr val="tx1"/>
                </a:solidFill>
                <a:latin typeface="+mj-ea"/>
                <a:ea typeface="+mj-ea"/>
              </a:rPr>
              <a:t>배추말이</a:t>
            </a:r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endParaRPr lang="ko-KR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512" y="3501008"/>
            <a:ext cx="4320480" cy="360040"/>
          </a:xfrm>
          <a:prstGeom prst="rect">
            <a:avLst/>
          </a:prstGeom>
          <a:solidFill>
            <a:srgbClr val="EDB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+mj-ea"/>
                <a:ea typeface="+mj-ea"/>
              </a:rPr>
              <a:t>콩 스파게티</a:t>
            </a:r>
            <a:endParaRPr lang="ko-KR" altLang="en-US" sz="2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76672"/>
            <a:ext cx="432048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smtClean="0"/>
              <a:t>배추는 </a:t>
            </a:r>
            <a:r>
              <a:rPr lang="ko-KR" altLang="en-US" b="1" dirty="0" smtClean="0"/>
              <a:t>식이섬유소</a:t>
            </a:r>
            <a:r>
              <a:rPr lang="ko-KR" altLang="en-US" dirty="0" smtClean="0"/>
              <a:t>가 많고 소화에도 좋으며 </a:t>
            </a:r>
            <a:r>
              <a:rPr lang="ko-KR" altLang="en-US" b="1" dirty="0" smtClean="0"/>
              <a:t>비타민</a:t>
            </a:r>
            <a:r>
              <a:rPr lang="en-US" altLang="ko-KR" b="1" dirty="0" smtClean="0"/>
              <a:t>c</a:t>
            </a:r>
            <a:r>
              <a:rPr lang="ko-KR" altLang="en-US" dirty="0" smtClean="0"/>
              <a:t>가 풍부하여 감기를 예방할 수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</a:t>
            </a:r>
            <a:r>
              <a:rPr lang="en-US" altLang="ko-KR" dirty="0" smtClean="0"/>
              <a:t> </a:t>
            </a:r>
            <a:r>
              <a:rPr lang="ko-KR" altLang="en-US" dirty="0" smtClean="0"/>
              <a:t>해초는 칼로리가 낮아 </a:t>
            </a:r>
            <a:r>
              <a:rPr lang="ko-KR" altLang="en-US" b="1" dirty="0" smtClean="0"/>
              <a:t>다이어트</a:t>
            </a:r>
            <a:r>
              <a:rPr lang="ko-KR" altLang="en-US" dirty="0" smtClean="0"/>
              <a:t> 영양식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빈혈예방의 효능이 있으며 여름철 강한 냉방으로 인한 감기도 예방하고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다이어트에 제격인 음식입니다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3868013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dirty="0" smtClean="0"/>
              <a:t>콩은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밭에서 나는 고기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 </a:t>
            </a:r>
            <a:r>
              <a:rPr lang="ko-KR" altLang="en-US" b="1" dirty="0" smtClean="0"/>
              <a:t>단백질</a:t>
            </a:r>
            <a:r>
              <a:rPr lang="ko-KR" altLang="en-US" dirty="0" smtClean="0"/>
              <a:t>이 풍부하며 </a:t>
            </a:r>
            <a:r>
              <a:rPr lang="ko-KR" altLang="en-US" b="1" dirty="0" smtClean="0"/>
              <a:t>항암효능</a:t>
            </a:r>
            <a:r>
              <a:rPr lang="en-US" altLang="ko-KR" dirty="0" smtClean="0"/>
              <a:t>, </a:t>
            </a:r>
            <a:r>
              <a:rPr lang="ko-KR" altLang="en-US" b="1" dirty="0" smtClean="0"/>
              <a:t>성인병 예방 </a:t>
            </a:r>
            <a:r>
              <a:rPr lang="ko-KR" altLang="en-US" dirty="0" smtClean="0"/>
              <a:t>등 몸에 좋은 성분만 가지고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짜고 </a:t>
            </a:r>
            <a:r>
              <a:rPr lang="ko-KR" altLang="en-US" dirty="0" smtClean="0"/>
              <a:t>매</a:t>
            </a:r>
            <a:r>
              <a:rPr lang="ko-KR" altLang="en-US" dirty="0" smtClean="0"/>
              <a:t>운</a:t>
            </a:r>
            <a:r>
              <a:rPr lang="ko-KR" altLang="en-US" dirty="0" smtClean="0"/>
              <a:t> </a:t>
            </a:r>
            <a:r>
              <a:rPr lang="ko-KR" altLang="en-US" dirty="0" smtClean="0"/>
              <a:t>자극적인 것만 좋아하는 현대인들에게 자극적이지 않고 콩의 고소함을 느낄 수 있는 우리</a:t>
            </a:r>
            <a:r>
              <a:rPr lang="en-US" altLang="ko-KR" dirty="0" smtClean="0"/>
              <a:t> </a:t>
            </a:r>
            <a:r>
              <a:rPr lang="ko-KR" altLang="en-US" dirty="0" smtClean="0"/>
              <a:t>몸에 좋은 건강음식입니다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60648"/>
            <a:ext cx="3563888" cy="792088"/>
          </a:xfrm>
          <a:prstGeom prst="rect">
            <a:avLst/>
          </a:prstGeom>
          <a:solidFill>
            <a:srgbClr val="EDB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  <a:latin typeface="HY궁서B" pitchFamily="18" charset="-127"/>
                <a:ea typeface="HY궁서B" pitchFamily="18" charset="-127"/>
              </a:rPr>
              <a:t>지출 내역</a:t>
            </a:r>
            <a:r>
              <a:rPr lang="en-US" altLang="ko-KR" sz="3200" b="1" dirty="0" smtClean="0">
                <a:solidFill>
                  <a:schemeClr val="tx1"/>
                </a:solidFill>
                <a:latin typeface="HY궁서B" pitchFamily="18" charset="-127"/>
                <a:ea typeface="HY궁서B" pitchFamily="18" charset="-127"/>
              </a:rPr>
              <a:t>, </a:t>
            </a:r>
            <a:r>
              <a:rPr lang="ko-KR" altLang="en-US" sz="3200" b="1" dirty="0" smtClean="0">
                <a:solidFill>
                  <a:schemeClr val="tx1"/>
                </a:solidFill>
                <a:latin typeface="HY궁서B" pitchFamily="18" charset="-127"/>
                <a:ea typeface="HY궁서B" pitchFamily="18" charset="-127"/>
              </a:rPr>
              <a:t>재료</a:t>
            </a:r>
            <a:endParaRPr lang="ko-KR" altLang="en-US" sz="3200" b="1" dirty="0">
              <a:solidFill>
                <a:schemeClr val="tx1"/>
              </a:solidFill>
              <a:latin typeface="HY궁서B" pitchFamily="18" charset="-127"/>
              <a:ea typeface="HY궁서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764704"/>
            <a:ext cx="72728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02128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*</a:t>
            </a:r>
            <a:r>
              <a:rPr lang="ko-KR" altLang="en-US" sz="1400" dirty="0" smtClean="0"/>
              <a:t>위 지출 </a:t>
            </a:r>
            <a:r>
              <a:rPr lang="ko-KR" altLang="en-US" sz="1400" smtClean="0"/>
              <a:t>내역은 가격 변동에 </a:t>
            </a:r>
            <a:r>
              <a:rPr lang="ko-KR" altLang="en-US" sz="1400" dirty="0" smtClean="0"/>
              <a:t>의해 달라질 수 있습니다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0648"/>
            <a:ext cx="4104456" cy="792088"/>
          </a:xfrm>
          <a:prstGeom prst="rect">
            <a:avLst/>
          </a:prstGeom>
          <a:solidFill>
            <a:srgbClr val="EDB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  <a:latin typeface="HY궁서B" pitchFamily="18" charset="-127"/>
                <a:ea typeface="HY궁서B" pitchFamily="18" charset="-127"/>
              </a:rPr>
              <a:t>RECIPE</a:t>
            </a:r>
            <a:endParaRPr lang="ko-KR" altLang="en-US" sz="3600" b="1" dirty="0">
              <a:solidFill>
                <a:schemeClr val="tx1"/>
              </a:solidFill>
              <a:latin typeface="HY궁서B" pitchFamily="18" charset="-127"/>
              <a:ea typeface="HY궁서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717032"/>
            <a:ext cx="3482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ko-KR" sz="2800" dirty="0" smtClean="0">
                <a:latin typeface="+mj-ea"/>
                <a:ea typeface="+mj-ea"/>
              </a:rPr>
              <a:t>1.  </a:t>
            </a:r>
            <a:r>
              <a:rPr lang="ko-KR" altLang="en-US" dirty="0" smtClean="0">
                <a:latin typeface="+mj-ea"/>
                <a:ea typeface="+mj-ea"/>
              </a:rPr>
              <a:t>해초를 물에 불려 줍니다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  <p:pic>
        <p:nvPicPr>
          <p:cNvPr id="6" name="그림 5" descr="IMG_1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3352714" cy="2232248"/>
          </a:xfrm>
          <a:prstGeom prst="rect">
            <a:avLst/>
          </a:prstGeom>
        </p:spPr>
      </p:pic>
      <p:pic>
        <p:nvPicPr>
          <p:cNvPr id="7" name="그림 6" descr="IMG_1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340768"/>
            <a:ext cx="3384376" cy="2232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364502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 smtClean="0"/>
              <a:t>2. </a:t>
            </a:r>
            <a:r>
              <a:rPr lang="ko-KR" altLang="en-US" dirty="0" smtClean="0"/>
              <a:t>피클에 들어갈 재료 오이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천도 복숭아를 먹기 좋은 크기로 썰어 줍니다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9" name="그림 8" descr="IMG_11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365104"/>
            <a:ext cx="3312368" cy="2204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4008" y="4869160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 smtClean="0"/>
              <a:t>3. </a:t>
            </a:r>
            <a:r>
              <a:rPr lang="ko-KR" altLang="en-US" dirty="0" smtClean="0"/>
              <a:t>냄비에 설탕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로즈마리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피클링</a:t>
            </a:r>
            <a:r>
              <a:rPr lang="ko-KR" altLang="en-US" dirty="0" smtClean="0"/>
              <a:t> 스파이스를 넣고 끓인 후 배추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오이를 먼저 넣고 끓이고 천도복숭아는 마지막에 넣고 </a:t>
            </a:r>
            <a:r>
              <a:rPr lang="en-US" altLang="ko-KR" dirty="0" smtClean="0"/>
              <a:t>2</a:t>
            </a:r>
            <a:r>
              <a:rPr lang="ko-KR" altLang="en-US" dirty="0" smtClean="0"/>
              <a:t>분을 더 끓여줍니다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IMG_1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3491880" cy="2324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63981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 smtClean="0"/>
              <a:t>4. </a:t>
            </a:r>
            <a:r>
              <a:rPr lang="ko-KR" altLang="en-US" dirty="0" smtClean="0"/>
              <a:t>해초 </a:t>
            </a:r>
            <a:r>
              <a:rPr lang="ko-KR" altLang="en-US" dirty="0" err="1" smtClean="0"/>
              <a:t>배추말이에</a:t>
            </a:r>
            <a:r>
              <a:rPr lang="ko-KR" altLang="en-US" dirty="0" smtClean="0"/>
              <a:t> 쓰일 배추를 끓는 물에 데친 후 찬물에 </a:t>
            </a:r>
            <a:r>
              <a:rPr lang="ko-KR" altLang="en-US" dirty="0"/>
              <a:t>헹</a:t>
            </a:r>
            <a:r>
              <a:rPr lang="ko-KR" altLang="en-US" dirty="0" smtClean="0"/>
              <a:t>궈 물기를 제거하고 소금양념을 합니다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7" name="그림 6" descr="IMG_1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3384375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492896"/>
            <a:ext cx="4104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 smtClean="0"/>
              <a:t>5. </a:t>
            </a:r>
            <a:r>
              <a:rPr lang="ko-KR" altLang="en-US" dirty="0" smtClean="0"/>
              <a:t>간장 드레싱을 만든 후 간장드레싱에 해초를 버무리고 배추를 동그랗게 말아 오이 두 개를 넣은 후 버무린 해초를 넣어 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9" name="그림 8" descr="IMG_11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861048"/>
            <a:ext cx="3384376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6021288"/>
            <a:ext cx="33123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 smtClean="0"/>
              <a:t>6. </a:t>
            </a:r>
            <a:r>
              <a:rPr lang="ko-KR" altLang="en-US" dirty="0" smtClean="0"/>
              <a:t>콩가루에 물을 넣고 골고루 저어 줍니다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1" name="그림 10" descr="IMG_11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400092" y="3248978"/>
            <a:ext cx="2160242" cy="33843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024" y="616530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7. </a:t>
            </a:r>
            <a:r>
              <a:rPr lang="ko-KR" altLang="en-US" dirty="0" smtClean="0"/>
              <a:t>양파를 채 썰어 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IMG_1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491880" cy="2395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789040"/>
            <a:ext cx="34563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800" dirty="0" smtClean="0"/>
              <a:t>8. </a:t>
            </a:r>
            <a:r>
              <a:rPr lang="ko-KR" altLang="en-US" dirty="0" smtClean="0"/>
              <a:t>오븐에 마늘을 굽고 냄비에 면을 삶아 줍니다 </a:t>
            </a:r>
            <a:endParaRPr lang="ko-KR" altLang="en-US" dirty="0"/>
          </a:p>
        </p:txBody>
      </p:sp>
      <p:pic>
        <p:nvPicPr>
          <p:cNvPr id="6" name="그림 5" descr="IMG_1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3456384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3789040"/>
            <a:ext cx="35283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 smtClean="0"/>
              <a:t> </a:t>
            </a:r>
            <a:r>
              <a:rPr lang="en-US" altLang="ko-KR" sz="2800" dirty="0" smtClean="0"/>
              <a:t>9. </a:t>
            </a:r>
            <a:r>
              <a:rPr lang="ko-KR" altLang="en-US" dirty="0" smtClean="0"/>
              <a:t>팬에 오일을 두르고 양파</a:t>
            </a:r>
            <a:r>
              <a:rPr lang="ko-KR" altLang="en-US" dirty="0"/>
              <a:t>를</a:t>
            </a:r>
            <a:r>
              <a:rPr lang="ko-KR" altLang="en-US" dirty="0" smtClean="0"/>
              <a:t> 볶고 콩 국물과  </a:t>
            </a:r>
            <a:r>
              <a:rPr lang="ko-KR" altLang="en-US" dirty="0" err="1" smtClean="0"/>
              <a:t>로제</a:t>
            </a:r>
            <a:r>
              <a:rPr lang="ko-KR" altLang="en-US" dirty="0" smtClean="0"/>
              <a:t> 소스를 넣고 간을 하고 마늘을 넣어 줍니다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익은 면을 넣고 소스가 묻도록 섞어 준 접시에 담아 줍니다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완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948"/>
            <a:ext cx="9144000" cy="608810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0" y="260648"/>
            <a:ext cx="3563888" cy="792088"/>
          </a:xfrm>
          <a:prstGeom prst="rect">
            <a:avLst/>
          </a:prstGeom>
          <a:solidFill>
            <a:srgbClr val="EDB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  <a:latin typeface="HY궁서B" pitchFamily="18" charset="-127"/>
                <a:ea typeface="HY궁서B" pitchFamily="18" charset="-127"/>
              </a:rPr>
              <a:t>감사합니다</a:t>
            </a:r>
            <a:endParaRPr lang="ko-KR" altLang="en-US" sz="3200" b="1" dirty="0">
              <a:solidFill>
                <a:schemeClr val="tx1"/>
              </a:solidFill>
              <a:latin typeface="HY궁서B" pitchFamily="18" charset="-127"/>
              <a:ea typeface="HY궁서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318</Words>
  <Application>Microsoft Office PowerPoint</Application>
  <PresentationFormat>화면 슬라이드 쇼(4:3)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내문서</dc:creator>
  <cp:lastModifiedBy>내문서</cp:lastModifiedBy>
  <cp:revision>17</cp:revision>
  <dcterms:created xsi:type="dcterms:W3CDTF">2014-07-22T13:15:27Z</dcterms:created>
  <dcterms:modified xsi:type="dcterms:W3CDTF">2014-07-29T02:34:32Z</dcterms:modified>
</cp:coreProperties>
</file>