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E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74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D93E-798E-4E2C-B174-9A8EAE935D81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A8AA8-39DD-45B1-A433-67CC6AEA3D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8AA8-39DD-45B1-A433-67CC6AEA3D9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A489-F82A-4E2B-9482-95E2A1ABAB1A}" type="datetimeFigureOut">
              <a:rPr lang="ko-KR" altLang="en-US" smtClean="0"/>
              <a:pPr/>
              <a:t>2014-08-17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9517-4757-4228-8D5E-4424D90125D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0" y="714348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357298" y="178591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Goudy Stout" pitchFamily="18" charset="0"/>
              </a:rPr>
              <a:t>   </a:t>
            </a:r>
            <a:endParaRPr lang="ko-KR" altLang="en-US" sz="2000" dirty="0">
              <a:latin typeface="Goudy Stout" pitchFamily="18" charset="0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>
            <a:off x="1643050" y="3143240"/>
            <a:ext cx="35719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43050" y="321467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          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0174" y="114297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solidFill>
                  <a:schemeClr val="bg2">
                    <a:lumMod val="25000"/>
                  </a:schemeClr>
                </a:solidFill>
                <a:latin typeface="Gill Sans Ultra Bold" pitchFamily="34" charset="0"/>
              </a:rPr>
              <a:t>Recipe book</a:t>
            </a:r>
            <a:endParaRPr lang="ko-KR" altLang="en-US" sz="4000" dirty="0">
              <a:solidFill>
                <a:schemeClr val="bg2">
                  <a:lumMod val="25000"/>
                </a:schemeClr>
              </a:solidFill>
              <a:latin typeface="Gill Sans Ultra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9698" y="193831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Goudy Stout" pitchFamily="18" charset="0"/>
              </a:rPr>
              <a:t>     2014 21 </a:t>
            </a:r>
            <a:r>
              <a:rPr lang="en-US" altLang="ko-KR" sz="2000" dirty="0" err="1" smtClean="0">
                <a:latin typeface="Goudy Stout" pitchFamily="18" charset="0"/>
              </a:rPr>
              <a:t>kwc</a:t>
            </a:r>
            <a:endParaRPr lang="ko-KR" altLang="en-US" sz="2000" dirty="0">
              <a:latin typeface="Goudy Stout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450" y="336707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   ‘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개성 가득한 밥상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’</a:t>
            </a:r>
            <a:endParaRPr lang="ko-KR" altLang="en-US" sz="2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95582" y="508159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태백B" pitchFamily="18" charset="-127"/>
                <a:ea typeface="HY태백B" pitchFamily="18" charset="-127"/>
              </a:rPr>
              <a:t>  이은영</a:t>
            </a:r>
            <a:endParaRPr lang="en-US" altLang="ko-KR" sz="1600" dirty="0" smtClean="0">
              <a:latin typeface="HY태백B" pitchFamily="18" charset="-127"/>
              <a:ea typeface="HY태백B" pitchFamily="18" charset="-127"/>
            </a:endParaRPr>
          </a:p>
          <a:p>
            <a:r>
              <a:rPr lang="ko-KR" altLang="en-US" sz="1600" dirty="0" smtClean="0">
                <a:latin typeface="HY태백B" pitchFamily="18" charset="-127"/>
                <a:ea typeface="HY태백B" pitchFamily="18" charset="-127"/>
              </a:rPr>
              <a:t>  장혜연</a:t>
            </a:r>
            <a:endParaRPr lang="en-US" altLang="ko-KR" sz="1600" dirty="0" smtClean="0">
              <a:latin typeface="HY태백B" pitchFamily="18" charset="-127"/>
              <a:ea typeface="HY태백B" pitchFamily="18" charset="-127"/>
            </a:endParaRPr>
          </a:p>
        </p:txBody>
      </p:sp>
      <p:pic>
        <p:nvPicPr>
          <p:cNvPr id="39" name="그림 38" descr="140819578383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46" y="6500826"/>
            <a:ext cx="1357298" cy="1017974"/>
          </a:xfrm>
          <a:prstGeom prst="rect">
            <a:avLst/>
          </a:prstGeom>
        </p:spPr>
      </p:pic>
      <p:pic>
        <p:nvPicPr>
          <p:cNvPr id="40" name="그림 39" descr="14081959762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70" y="6500826"/>
            <a:ext cx="1357322" cy="1000132"/>
          </a:xfrm>
          <a:prstGeom prst="rect">
            <a:avLst/>
          </a:prstGeom>
        </p:spPr>
      </p:pic>
      <p:pic>
        <p:nvPicPr>
          <p:cNvPr id="41" name="그림 40" descr="1408195984409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8" y="6500826"/>
            <a:ext cx="135732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857224"/>
            <a:ext cx="6858000" cy="7429552"/>
          </a:xfrm>
          <a:prstGeom prst="rect">
            <a:avLst/>
          </a:prstGeom>
          <a:solidFill>
            <a:schemeClr val="bg2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071538"/>
            <a:ext cx="671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</a:t>
            </a:r>
            <a:r>
              <a:rPr lang="ko-KR" altLang="en-US" sz="4400" dirty="0" smtClean="0">
                <a:latin typeface="궁서체" pitchFamily="17" charset="-127"/>
                <a:ea typeface="궁서체" pitchFamily="17" charset="-127"/>
              </a:rPr>
              <a:t>경기도 음식에 대하여</a:t>
            </a:r>
            <a:r>
              <a:rPr lang="en-US" altLang="ko-KR" sz="4400" dirty="0" smtClean="0">
                <a:latin typeface="궁서체" pitchFamily="17" charset="-127"/>
                <a:ea typeface="궁서체" pitchFamily="17" charset="-127"/>
              </a:rPr>
              <a:t>…</a:t>
            </a:r>
            <a:endParaRPr lang="ko-KR" altLang="en-US" sz="4400" dirty="0"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8" y="2571736"/>
            <a:ext cx="628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경기도 음식은 논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,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밭농사가 고루 발달하고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서해안에 인접해있어서 새우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조개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굴 등이 많이 잡히며 산간에서는 산채와 버섯이 </a:t>
            </a:r>
            <a:r>
              <a:rPr lang="ko-KR" altLang="en-US" sz="2800" dirty="0" err="1" smtClean="0">
                <a:latin typeface="한양해서" pitchFamily="18" charset="-127"/>
                <a:ea typeface="한양해서" pitchFamily="18" charset="-127"/>
              </a:rPr>
              <a:t>고루난다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. 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이러한 특징으로 경기도음식은 소박하면서도 다양하나 개성음식을 제외하고는 대체로 수수하다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.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특히 고려의 옛 도읍지였던 개성지방의 음식으로 많이 이루어져있는데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800" dirty="0" smtClean="0">
                <a:latin typeface="한양해서" pitchFamily="18" charset="-127"/>
                <a:ea typeface="한양해서" pitchFamily="18" charset="-127"/>
              </a:rPr>
              <a:t>개성음식은 다양하고 사치스러웠으며 숙련된 조리기술이 많이 필요한 음식이 많았다고 한다</a:t>
            </a:r>
            <a:r>
              <a:rPr lang="en-US" altLang="ko-KR" sz="2800" dirty="0" smtClean="0">
                <a:latin typeface="한양해서" pitchFamily="18" charset="-127"/>
                <a:ea typeface="한양해서" pitchFamily="18" charset="-127"/>
              </a:rPr>
              <a:t>.</a:t>
            </a:r>
            <a:endParaRPr lang="ko-KR" altLang="en-US" sz="2800" dirty="0">
              <a:latin typeface="한양해서" pitchFamily="18" charset="-127"/>
              <a:ea typeface="한양해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785786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00570" y="121441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2">
                    <a:lumMod val="25000"/>
                  </a:schemeClr>
                </a:solidFill>
                <a:latin typeface="Forte" pitchFamily="66" charset="0"/>
              </a:rPr>
              <a:t>Preface</a:t>
            </a:r>
            <a:endParaRPr lang="ko-KR" altLang="en-US" sz="3600" dirty="0">
              <a:solidFill>
                <a:schemeClr val="bg2">
                  <a:lumMod val="25000"/>
                </a:schemeClr>
              </a:solidFill>
              <a:latin typeface="Forte" pitchFamily="66" charset="0"/>
            </a:endParaRPr>
          </a:p>
        </p:txBody>
      </p:sp>
      <p:pic>
        <p:nvPicPr>
          <p:cNvPr id="8" name="그림 7" descr="140819578383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70" y="1857356"/>
            <a:ext cx="4929198" cy="369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8" y="6143636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은혜롭다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는 경기도의 특산물과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경기도음식의 소박하고 다양한 맛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사치스러운 맛을 모두 골고루 갖추어 조화를 이루었고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경기도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(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개성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)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의 별미음식을 고루갖추어 만들었습니다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.</a:t>
            </a:r>
            <a:endParaRPr lang="ko-KR" altLang="en-US" sz="2000" dirty="0">
              <a:latin typeface="한양해서" pitchFamily="18" charset="-127"/>
              <a:ea typeface="한양해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42910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14081959844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1142976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8" y="1571604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감 </a:t>
            </a:r>
            <a:r>
              <a:rPr lang="ko-KR" altLang="en-US" smtClean="0">
                <a:latin typeface="HY크리스탈M" pitchFamily="18" charset="-127"/>
                <a:ea typeface="HY크리스탈M" pitchFamily="18" charset="-127"/>
              </a:rPr>
              <a:t>말랭이 </a:t>
            </a:r>
            <a:r>
              <a:rPr lang="ko-KR" altLang="en-US" smtClean="0">
                <a:latin typeface="HY크리스탈M" pitchFamily="18" charset="-127"/>
                <a:ea typeface="HY크리스탈M" pitchFamily="18" charset="-127"/>
              </a:rPr>
              <a:t>섭산적과 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백 김치로 감싼 부추 겉절이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안산시 특산물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감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’</a:t>
            </a:r>
          </a:p>
          <a:p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김포시 특산물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부추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활용</a:t>
            </a:r>
            <a:endParaRPr lang="ko-KR" altLang="en-US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66" y="457200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42" y="4643438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º</a:t>
            </a:r>
            <a:r>
              <a:rPr lang="ko-KR" altLang="en-US" dirty="0" smtClean="0"/>
              <a:t>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은 비타민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비타민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칼슘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마그네슘이 풍부하며   고혈압예방과 혈중 알코올 상승률을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낮추어주는 효능이 있습니다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또한 감 말랭이를 사용하여 부드럽고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쫄깃한식감을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연출하였습니다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º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부추는 간 기능 강화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해독작용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피로회복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식욕상승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변비해소와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콜레스트롤을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낮추어줘서 다이어트에 효과적이고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자치사면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매울수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있는 겉절이를 배와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백김치를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활용하여 외국인도 좋아할만한 김치를 만들어 보았습니다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42910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140819599107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1357290"/>
            <a:ext cx="36195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9066" y="1428728"/>
            <a:ext cx="2714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크리스탈M" pitchFamily="18" charset="-127"/>
                <a:ea typeface="HY크리스탈M" pitchFamily="18" charset="-127"/>
              </a:rPr>
              <a:t>두부전골젓국찌개</a:t>
            </a:r>
            <a:endParaRPr lang="en-US" altLang="ko-KR" sz="2400" dirty="0" smtClean="0">
              <a:latin typeface="HY크리스탈M" pitchFamily="18" charset="-127"/>
              <a:ea typeface="HY크리스탈M" pitchFamily="18" charset="-127"/>
            </a:endParaRPr>
          </a:p>
          <a:p>
            <a:endParaRPr lang="en-US" altLang="ko-KR" sz="2400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sz="2400" dirty="0" smtClean="0">
                <a:latin typeface="한양해서" pitchFamily="18" charset="-127"/>
                <a:ea typeface="한양해서" pitchFamily="18" charset="-127"/>
              </a:rPr>
              <a:t>  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파주 특산물         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sz="2000" dirty="0" err="1" smtClean="0">
                <a:latin typeface="한양해서" pitchFamily="18" charset="-127"/>
                <a:ea typeface="한양해서" pitchFamily="18" charset="-127"/>
              </a:rPr>
              <a:t>장단콩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(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두부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)’</a:t>
            </a:r>
          </a:p>
          <a:p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경기도 별미음식</a:t>
            </a:r>
            <a:endParaRPr lang="en-US" altLang="ko-KR" sz="2000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젓국찌개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활용</a:t>
            </a:r>
            <a:endParaRPr lang="ko-KR" altLang="en-US" sz="2000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04" y="4786314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º</a:t>
            </a:r>
            <a:r>
              <a:rPr lang="ko-KR" altLang="en-US" dirty="0" smtClean="0"/>
              <a:t>두부는 고단백 식품으로 근육 만들기 다이어트를 하는 사람들에게 매우 효과적이며 </a:t>
            </a:r>
            <a:r>
              <a:rPr lang="ko-KR" altLang="en-US" dirty="0" err="1" smtClean="0"/>
              <a:t>리놀산을</a:t>
            </a:r>
            <a:r>
              <a:rPr lang="ko-KR" altLang="en-US" dirty="0" smtClean="0"/>
              <a:t> 함유 하고 있어 </a:t>
            </a:r>
            <a:r>
              <a:rPr lang="ko-KR" altLang="en-US" dirty="0" err="1" smtClean="0"/>
              <a:t>콜레스트롤을</a:t>
            </a:r>
            <a:r>
              <a:rPr lang="ko-KR" altLang="en-US" dirty="0" smtClean="0"/>
              <a:t> 낮추고 장의 움직임을 활성화시키며 소화흡수를 돕습니다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º</a:t>
            </a:r>
            <a:r>
              <a:rPr lang="ko-KR" altLang="en-US" dirty="0" smtClean="0"/>
              <a:t>두부를 끓이기 전에 한번 구워서 두부의 </a:t>
            </a:r>
            <a:r>
              <a:rPr lang="ko-KR" altLang="en-US" dirty="0" err="1" smtClean="0"/>
              <a:t>식감을</a:t>
            </a:r>
            <a:r>
              <a:rPr lang="ko-KR" altLang="en-US" dirty="0" smtClean="0"/>
              <a:t> 향상 시켰습니다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º</a:t>
            </a:r>
            <a:r>
              <a:rPr lang="ko-KR" altLang="en-US" dirty="0" smtClean="0"/>
              <a:t>새우젓은 발효 되는 동안 베타인의 함량이 증가하여 </a:t>
            </a:r>
            <a:r>
              <a:rPr lang="ko-KR" altLang="en-US" dirty="0" err="1" smtClean="0"/>
              <a:t>고지혈증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비만등의</a:t>
            </a:r>
            <a:r>
              <a:rPr lang="ko-KR" altLang="en-US" dirty="0" smtClean="0"/>
              <a:t> 개선에 효과적이며 새우젓으로 간을 맞추어서 경기도의 소박하고 </a:t>
            </a:r>
            <a:r>
              <a:rPr lang="ko-KR" altLang="en-US" dirty="0" err="1" smtClean="0"/>
              <a:t>수수한맛을</a:t>
            </a:r>
            <a:r>
              <a:rPr lang="ko-KR" altLang="en-US" dirty="0" smtClean="0"/>
              <a:t> 내었습니다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42910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14081959877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8" y="1571603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00504" y="1643042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HY크리스탈M" pitchFamily="18" charset="-127"/>
                <a:ea typeface="HY크리스탈M" pitchFamily="18" charset="-127"/>
              </a:rPr>
              <a:t>포공영밥</a:t>
            </a:r>
            <a:endParaRPr lang="en-US" altLang="ko-KR" sz="2400" dirty="0" smtClean="0">
              <a:latin typeface="HY크리스탈M" pitchFamily="18" charset="-127"/>
              <a:ea typeface="HY크리스탈M" pitchFamily="18" charset="-127"/>
            </a:endParaRPr>
          </a:p>
          <a:p>
            <a:endParaRPr lang="en-US" altLang="ko-KR" sz="2400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수원시 특산물</a:t>
            </a:r>
            <a:endParaRPr lang="en-US" altLang="ko-KR" sz="2000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민들레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활용</a:t>
            </a:r>
            <a:endParaRPr lang="ko-KR" altLang="en-US" sz="2000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4929190"/>
            <a:ext cx="5929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º</a:t>
            </a:r>
            <a:r>
              <a:rPr lang="ko-KR" altLang="en-US" dirty="0" smtClean="0"/>
              <a:t>민들레는 </a:t>
            </a:r>
            <a:r>
              <a:rPr lang="ko-KR" altLang="en-US" dirty="0" err="1" smtClean="0"/>
              <a:t>실리마린</a:t>
            </a:r>
            <a:r>
              <a:rPr lang="ko-KR" altLang="en-US" dirty="0" smtClean="0"/>
              <a:t> 이라는 성분이 풍부하여 간세포 재생을 촉진시킬 뿐만 아니라 항암효과도 있어 암세포조절에 효과적이다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혈액순환을 도와 피를 </a:t>
            </a:r>
            <a:r>
              <a:rPr lang="ko-KR" altLang="en-US" dirty="0" err="1" smtClean="0"/>
              <a:t>맑게하고</a:t>
            </a:r>
            <a:r>
              <a:rPr lang="ko-KR" altLang="en-US" dirty="0" smtClean="0"/>
              <a:t> 이를 보호하며 </a:t>
            </a:r>
            <a:r>
              <a:rPr lang="ko-KR" altLang="en-US" dirty="0" err="1" smtClean="0"/>
              <a:t>몸안의</a:t>
            </a:r>
            <a:r>
              <a:rPr lang="ko-KR" altLang="en-US" dirty="0" smtClean="0"/>
              <a:t> 독소배출과 소화불량 </a:t>
            </a:r>
            <a:r>
              <a:rPr lang="ko-KR" altLang="en-US" dirty="0" err="1" smtClean="0"/>
              <a:t>변비등</a:t>
            </a:r>
            <a:r>
              <a:rPr lang="ko-KR" altLang="en-US" dirty="0" smtClean="0"/>
              <a:t> 다양한 효능을 보이며 예로부터 한약재로 쓰여 체질개선에도 사용됩니다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º</a:t>
            </a:r>
            <a:r>
              <a:rPr lang="ko-KR" altLang="en-US" dirty="0" smtClean="0"/>
              <a:t>한약재로 주로 쓰이는 민들레를 사용하여 건강밥상이라는 주제에 맞게 메뉴를 구성 해보았습니다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71472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 descr="140819599269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1500166"/>
            <a:ext cx="371477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1942" y="1643042"/>
            <a:ext cx="24288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크리스탈M" pitchFamily="18" charset="-127"/>
                <a:ea typeface="HY크리스탈M" pitchFamily="18" charset="-127"/>
              </a:rPr>
              <a:t>대추 편수</a:t>
            </a:r>
            <a:endParaRPr lang="en-US" altLang="ko-KR" sz="2400" dirty="0" smtClean="0">
              <a:latin typeface="HY크리스탈M" pitchFamily="18" charset="-127"/>
              <a:ea typeface="HY크리스탈M" pitchFamily="18" charset="-127"/>
            </a:endParaRPr>
          </a:p>
          <a:p>
            <a:endParaRPr lang="en-US" altLang="ko-KR" sz="2400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남양주시 특산물</a:t>
            </a:r>
            <a:endParaRPr lang="en-US" altLang="ko-KR" sz="2000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대추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’</a:t>
            </a:r>
          </a:p>
          <a:p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경기도 별미음식</a:t>
            </a:r>
            <a:endParaRPr lang="en-US" altLang="ko-KR" sz="2000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개성 편수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sz="2000" dirty="0" smtClean="0">
                <a:latin typeface="한양해서" pitchFamily="18" charset="-127"/>
                <a:ea typeface="한양해서" pitchFamily="18" charset="-127"/>
              </a:rPr>
              <a:t>활용</a:t>
            </a:r>
            <a:endParaRPr lang="en-US" altLang="ko-KR" sz="2000" dirty="0" smtClean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42" y="4857752"/>
            <a:ext cx="5857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º</a:t>
            </a:r>
            <a:r>
              <a:rPr lang="ko-KR" altLang="en-US" dirty="0" smtClean="0"/>
              <a:t>대추는 최근 임산자원 개발이 장려되면서 남양주시의 특산물로 떠오르고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혈액순환을 원활히 하여 위장을 편안하게 해주고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신경을 완화시켜 불면증에도 </a:t>
            </a:r>
            <a:r>
              <a:rPr lang="ko-KR" altLang="en-US" dirty="0" err="1" smtClean="0"/>
              <a:t>좋을뿐</a:t>
            </a:r>
            <a:r>
              <a:rPr lang="ko-KR" altLang="en-US" dirty="0" smtClean="0"/>
              <a:t> 아니라 노화방지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이뇨작용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항암효능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관절치료 효능과 호흡기질환을 예방하는 효과가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º</a:t>
            </a:r>
            <a:r>
              <a:rPr lang="ko-KR" altLang="en-US" dirty="0" smtClean="0"/>
              <a:t>개성편수는 </a:t>
            </a:r>
            <a:r>
              <a:rPr lang="ko-KR" altLang="en-US" dirty="0" err="1" smtClean="0"/>
              <a:t>차게먹는</a:t>
            </a:r>
            <a:r>
              <a:rPr lang="ko-KR" altLang="en-US" dirty="0" smtClean="0"/>
              <a:t> 음식으로 애호박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표고버섯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소고기등을</a:t>
            </a:r>
            <a:r>
              <a:rPr lang="ko-KR" altLang="en-US" dirty="0" smtClean="0"/>
              <a:t> 넣어서 만드는 만두인데 대추를 </a:t>
            </a:r>
            <a:r>
              <a:rPr lang="ko-KR" altLang="en-US" dirty="0" err="1" smtClean="0"/>
              <a:t>잘게썰어</a:t>
            </a:r>
            <a:r>
              <a:rPr lang="ko-KR" altLang="en-US" dirty="0" smtClean="0"/>
              <a:t> 넣어서 대추의 향을 더하여 보았습니다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42910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140819598936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1571603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4818" y="1714480"/>
            <a:ext cx="250033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smtClean="0">
                <a:latin typeface="HY크리스탈M" pitchFamily="18" charset="-127"/>
                <a:ea typeface="HY크리스탈M" pitchFamily="18" charset="-127"/>
              </a:rPr>
              <a:t>오미자 장미 화채</a:t>
            </a:r>
            <a:endParaRPr lang="en-US" altLang="ko-KR" sz="2300" dirty="0" smtClean="0">
              <a:latin typeface="HY크리스탈M" pitchFamily="18" charset="-127"/>
              <a:ea typeface="HY크리스탈M" pitchFamily="18" charset="-127"/>
            </a:endParaRPr>
          </a:p>
          <a:p>
            <a:endParaRPr lang="en-US" altLang="ko-KR" sz="2300" dirty="0" smtClean="0">
              <a:latin typeface="HY크리스탈M" pitchFamily="18" charset="-127"/>
              <a:ea typeface="HY크리스탈M" pitchFamily="18" charset="-127"/>
            </a:endParaRPr>
          </a:p>
          <a:p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고양시 특산물</a:t>
            </a:r>
            <a:endParaRPr lang="en-US" altLang="ko-KR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장미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활용</a:t>
            </a:r>
            <a:endParaRPr lang="en-US" altLang="ko-KR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경기도 별미음식 </a:t>
            </a:r>
            <a:endParaRPr lang="en-US" altLang="ko-KR" dirty="0" smtClean="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‘</a:t>
            </a:r>
            <a:r>
              <a:rPr lang="ko-KR" altLang="en-US" dirty="0" err="1" smtClean="0">
                <a:latin typeface="한양해서" pitchFamily="18" charset="-127"/>
                <a:ea typeface="한양해서" pitchFamily="18" charset="-127"/>
              </a:rPr>
              <a:t>노란장미화채</a:t>
            </a:r>
            <a:r>
              <a:rPr lang="en-US" altLang="ko-KR" dirty="0" smtClean="0">
                <a:latin typeface="한양해서" pitchFamily="18" charset="-127"/>
                <a:ea typeface="한양해서" pitchFamily="18" charset="-127"/>
              </a:rPr>
              <a:t>’</a:t>
            </a:r>
            <a:r>
              <a:rPr lang="ko-KR" altLang="en-US" dirty="0" smtClean="0">
                <a:latin typeface="한양해서" pitchFamily="18" charset="-127"/>
                <a:ea typeface="한양해서" pitchFamily="18" charset="-127"/>
              </a:rPr>
              <a:t>활용</a:t>
            </a:r>
            <a:endParaRPr lang="ko-KR" altLang="en-US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04" y="4929190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º</a:t>
            </a:r>
            <a:r>
              <a:rPr lang="ko-KR" altLang="en-US" dirty="0" smtClean="0"/>
              <a:t>장미는 비타민</a:t>
            </a:r>
            <a:r>
              <a:rPr lang="en-US" altLang="ko-KR" dirty="0" smtClean="0"/>
              <a:t>A</a:t>
            </a:r>
            <a:r>
              <a:rPr lang="ko-KR" altLang="en-US" dirty="0" smtClean="0"/>
              <a:t>가 토마토의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비타민</a:t>
            </a:r>
            <a:r>
              <a:rPr lang="en-US" altLang="ko-KR" dirty="0" smtClean="0"/>
              <a:t>C</a:t>
            </a:r>
            <a:r>
              <a:rPr lang="ko-KR" altLang="en-US" dirty="0" smtClean="0"/>
              <a:t>가 레몬의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에스트로겐이 석류의 </a:t>
            </a:r>
            <a:r>
              <a:rPr lang="en-US" altLang="ko-KR" dirty="0" smtClean="0"/>
              <a:t>8</a:t>
            </a:r>
            <a:r>
              <a:rPr lang="ko-KR" altLang="en-US" dirty="0" smtClean="0"/>
              <a:t>배 높은 꽃으로 노화방지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항암효과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기억력 향상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미백작용에 효과적이며 또한 </a:t>
            </a:r>
            <a:r>
              <a:rPr lang="ko-KR" altLang="en-US" dirty="0" err="1" smtClean="0"/>
              <a:t>향균작용을</a:t>
            </a:r>
            <a:r>
              <a:rPr lang="ko-KR" altLang="en-US" dirty="0" smtClean="0"/>
              <a:t>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장미는 실제로 비타민 함량이 높아서 세계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차대전</a:t>
            </a:r>
            <a:r>
              <a:rPr lang="ko-KR" altLang="en-US" dirty="0" smtClean="0"/>
              <a:t> 이후 어린이들의 비타민</a:t>
            </a:r>
            <a:r>
              <a:rPr lang="en-US" altLang="ko-KR" dirty="0" smtClean="0"/>
              <a:t>C </a:t>
            </a:r>
            <a:r>
              <a:rPr lang="ko-KR" altLang="en-US" dirty="0" smtClean="0"/>
              <a:t>공급원으로도 이용되었었다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º</a:t>
            </a:r>
            <a:r>
              <a:rPr lang="ko-KR" altLang="en-US" dirty="0" smtClean="0"/>
              <a:t>장미화채는 식용장미를 녹말에 묻혀 살짝 데쳐내어 오미자 </a:t>
            </a:r>
            <a:r>
              <a:rPr lang="ko-KR" altLang="en-US" dirty="0" err="1" smtClean="0"/>
              <a:t>우린물에</a:t>
            </a:r>
            <a:r>
              <a:rPr lang="ko-KR" altLang="en-US" dirty="0" smtClean="0"/>
              <a:t> 띄어서 마시는 것으로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조선시대에 사람들에게 접대를 </a:t>
            </a:r>
            <a:r>
              <a:rPr lang="ko-KR" altLang="en-US" dirty="0" err="1" smtClean="0"/>
              <a:t>할때</a:t>
            </a:r>
            <a:r>
              <a:rPr lang="ko-KR" altLang="en-US" dirty="0" smtClean="0"/>
              <a:t> 한번에 많이 끓여두고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쉽게 </a:t>
            </a:r>
            <a:r>
              <a:rPr lang="ko-KR" altLang="en-US" dirty="0" err="1" smtClean="0"/>
              <a:t>낼수</a:t>
            </a:r>
            <a:r>
              <a:rPr lang="ko-KR" altLang="en-US" dirty="0" smtClean="0"/>
              <a:t> 있어 많이 이용하였다고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642910"/>
            <a:ext cx="6858000" cy="7786742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140819599440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142872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0" y="4071934"/>
            <a:ext cx="3882646" cy="371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8670" y="4500562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/>
              <a:t>     </a:t>
            </a:r>
            <a:r>
              <a:rPr lang="ko-KR" altLang="en-US" sz="4400" dirty="0" smtClean="0">
                <a:latin typeface="HY크리스탈M" pitchFamily="18" charset="-127"/>
                <a:ea typeface="HY크리스탈M" pitchFamily="18" charset="-127"/>
              </a:rPr>
              <a:t>감사합니다</a:t>
            </a:r>
            <a:endParaRPr lang="ko-KR" altLang="en-US" sz="4400" dirty="0">
              <a:latin typeface="HY크리스탈M" pitchFamily="18" charset="-127"/>
              <a:ea typeface="HY크리스탈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476</Words>
  <Application>Microsoft Office PowerPoint</Application>
  <PresentationFormat>화면 슬라이드 쇼(4:3)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3</dc:creator>
  <cp:lastModifiedBy>3</cp:lastModifiedBy>
  <cp:revision>27</cp:revision>
  <dcterms:created xsi:type="dcterms:W3CDTF">2014-08-17T03:19:39Z</dcterms:created>
  <dcterms:modified xsi:type="dcterms:W3CDTF">2014-08-17T12:10:41Z</dcterms:modified>
</cp:coreProperties>
</file>