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66" r:id="rId2"/>
    <p:sldId id="257" r:id="rId3"/>
    <p:sldId id="259" r:id="rId4"/>
    <p:sldId id="260" r:id="rId5"/>
    <p:sldId id="261" r:id="rId6"/>
    <p:sldId id="265" r:id="rId7"/>
    <p:sldId id="262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2166E-DA85-440F-A5A6-15CCEFA45FF0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6B48-B4B7-435A-9BD0-9E1A54BCAB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A3A89B8-5AAF-4320-9723-7087699358CA}" type="datetimeFigureOut">
              <a:rPr lang="ko-KR" altLang="en-US" smtClean="0"/>
              <a:pPr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51F7240-B934-4ED5-A615-8A5B59E862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27687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smtClean="0">
                <a:latin typeface="HY목각파임B" pitchFamily="18" charset="-127"/>
                <a:ea typeface="HY목각파임B" pitchFamily="18" charset="-127"/>
              </a:rPr>
              <a:t>건강의  종착역은  대전</a:t>
            </a:r>
            <a:r>
              <a:rPr lang="en-US" altLang="ko-KR" sz="5000" dirty="0" smtClean="0">
                <a:latin typeface="HY목각파임B" pitchFamily="18" charset="-127"/>
                <a:ea typeface="HY목각파임B" pitchFamily="18" charset="-127"/>
              </a:rPr>
              <a:t>,</a:t>
            </a:r>
          </a:p>
          <a:p>
            <a:pPr algn="ctr"/>
            <a:r>
              <a:rPr lang="ko-KR" altLang="en-US" sz="6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대전</a:t>
            </a:r>
            <a:r>
              <a:rPr lang="ko-KR" altLang="en-US" sz="5000" dirty="0" smtClean="0">
                <a:latin typeface="HY목각파임B" pitchFamily="18" charset="-127"/>
                <a:ea typeface="HY목각파임B" pitchFamily="18" charset="-127"/>
              </a:rPr>
              <a:t>  입니다</a:t>
            </a:r>
            <a:r>
              <a:rPr lang="en-US" altLang="ko-KR" sz="5000" dirty="0" smtClean="0"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7656" y="565767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한국조리과학고 </a:t>
            </a:r>
            <a:r>
              <a:rPr lang="en-US" altLang="ko-KR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3</a:t>
            </a:r>
            <a:r>
              <a:rPr lang="ko-KR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학년 </a:t>
            </a:r>
            <a:endParaRPr lang="en-US" altLang="ko-KR" dirty="0" smtClean="0">
              <a:solidFill>
                <a:schemeClr val="bg2">
                  <a:lumMod val="25000"/>
                  <a:lumOff val="75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                     </a:t>
            </a:r>
            <a:r>
              <a:rPr lang="ko-KR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박경원</a:t>
            </a:r>
            <a:endParaRPr lang="en-US" altLang="ko-KR" dirty="0" smtClean="0">
              <a:solidFill>
                <a:schemeClr val="bg2">
                  <a:lumMod val="25000"/>
                  <a:lumOff val="75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                     </a:t>
            </a:r>
            <a:r>
              <a:rPr lang="ko-KR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서진이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923112" cy="928686"/>
          </a:xfrm>
        </p:spPr>
        <p:txBody>
          <a:bodyPr>
            <a:noAutofit/>
          </a:bodyPr>
          <a:lstStyle/>
          <a:p>
            <a:r>
              <a:rPr lang="ko-KR" altLang="en-US" sz="6000" dirty="0" smtClean="0">
                <a:latin typeface="HY목각파임B" pitchFamily="18" charset="-127"/>
                <a:ea typeface="HY목각파임B" pitchFamily="18" charset="-127"/>
              </a:rPr>
              <a:t>오늘의</a:t>
            </a:r>
            <a:r>
              <a:rPr lang="ko-KR" altLang="en-US" sz="6000" dirty="0" smtClean="0"/>
              <a:t> </a:t>
            </a:r>
            <a:r>
              <a:rPr lang="ko-KR" altLang="en-US" sz="6000" dirty="0" smtClean="0">
                <a:latin typeface="HY목각파임B" pitchFamily="18" charset="-127"/>
                <a:ea typeface="HY목각파임B" pitchFamily="18" charset="-127"/>
              </a:rPr>
              <a:t>건강 밥상</a:t>
            </a:r>
            <a:endParaRPr lang="ko-KR" altLang="en-US" sz="6000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4" name="내용 개체 틀 3" descr="20140813_194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6609575" cy="4320480"/>
          </a:xfrm>
        </p:spPr>
      </p:pic>
      <p:sp>
        <p:nvSpPr>
          <p:cNvPr id="6" name="TextBox 5"/>
          <p:cNvSpPr txBox="1"/>
          <p:nvPr/>
        </p:nvSpPr>
        <p:spPr>
          <a:xfrm>
            <a:off x="6948264" y="1296144"/>
            <a:ext cx="1246495" cy="5445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300" dirty="0" smtClean="0">
                <a:latin typeface="HY목각파임B" pitchFamily="18" charset="-127"/>
                <a:ea typeface="HY목각파임B" pitchFamily="18" charset="-127"/>
              </a:rPr>
              <a:t>대전의  </a:t>
            </a:r>
            <a:r>
              <a:rPr lang="ko-KR" altLang="en-US" sz="23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향토음식</a:t>
            </a:r>
            <a:r>
              <a:rPr lang="ko-KR" altLang="en-US" sz="2300" dirty="0" smtClean="0">
                <a:latin typeface="HY목각파임B" pitchFamily="18" charset="-127"/>
                <a:ea typeface="HY목각파임B" pitchFamily="18" charset="-127"/>
              </a:rPr>
              <a:t>과  </a:t>
            </a:r>
            <a:r>
              <a:rPr lang="ko-KR" altLang="en-US" sz="23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특산물</a:t>
            </a:r>
            <a:r>
              <a:rPr lang="ko-KR" altLang="en-US" sz="2300" dirty="0" smtClean="0">
                <a:latin typeface="HY목각파임B" pitchFamily="18" charset="-127"/>
                <a:ea typeface="HY목각파임B" pitchFamily="18" charset="-127"/>
              </a:rPr>
              <a:t>을  알리고자</a:t>
            </a:r>
            <a:endParaRPr lang="en-US" altLang="ko-KR" sz="23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2300" dirty="0" smtClean="0">
                <a:latin typeface="HY목각파임B" pitchFamily="18" charset="-127"/>
                <a:ea typeface="HY목각파임B" pitchFamily="18" charset="-127"/>
              </a:rPr>
              <a:t>준비한  </a:t>
            </a:r>
            <a:r>
              <a:rPr lang="ko-KR" altLang="en-US" sz="2300" dirty="0" smtClean="0">
                <a:latin typeface="HY목각파임B" pitchFamily="18" charset="-127"/>
                <a:ea typeface="HY목각파임B" pitchFamily="18" charset="-127"/>
              </a:rPr>
              <a:t>오늘의  </a:t>
            </a:r>
            <a:r>
              <a:rPr lang="ko-KR" altLang="en-US" sz="2300" dirty="0" smtClean="0">
                <a:latin typeface="HY목각파임B" pitchFamily="18" charset="-127"/>
                <a:ea typeface="HY목각파임B" pitchFamily="18" charset="-127"/>
              </a:rPr>
              <a:t>건강 밥상 입니다</a:t>
            </a:r>
            <a:r>
              <a:rPr lang="en-US" altLang="ko-KR" sz="2300" dirty="0" smtClean="0"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endParaRPr lang="en-US" altLang="ko-KR" sz="23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전식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수삼도토리묵말랭이 냉채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내용 개체 틀 5" descr="20140814_193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816424" cy="4176464"/>
          </a:xfrm>
        </p:spPr>
      </p:pic>
      <p:pic>
        <p:nvPicPr>
          <p:cNvPr id="7" name="그림 6" descr="20140814_141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700809"/>
            <a:ext cx="2088232" cy="1944216"/>
          </a:xfrm>
          <a:prstGeom prst="rect">
            <a:avLst/>
          </a:prstGeom>
        </p:spPr>
      </p:pic>
      <p:pic>
        <p:nvPicPr>
          <p:cNvPr id="8" name="그림 7" descr="20140814_14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89040"/>
            <a:ext cx="2160240" cy="2088232"/>
          </a:xfrm>
          <a:prstGeom prst="rect">
            <a:avLst/>
          </a:prstGeom>
        </p:spPr>
      </p:pic>
      <p:pic>
        <p:nvPicPr>
          <p:cNvPr id="9" name="그림 8" descr="20140814_140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789040"/>
            <a:ext cx="2088232" cy="2088232"/>
          </a:xfrm>
          <a:prstGeom prst="rect">
            <a:avLst/>
          </a:prstGeom>
        </p:spPr>
      </p:pic>
      <p:pic>
        <p:nvPicPr>
          <p:cNvPr id="10" name="그림 9" descr="CYMERA_20140815_0104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700808"/>
            <a:ext cx="2160240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842337"/>
            <a:ext cx="8204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대전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의 대표음식인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도토리묵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을 냉채의 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식감에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걸맞게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묵말랭이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를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사용하였고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sz="17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고명은 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전식으로써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입맛을 돋궈줄 수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있는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인접지역인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금산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의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수삼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을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사용하여</a:t>
            </a:r>
            <a:endParaRPr lang="en-US" altLang="ko-KR" sz="17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수삼도토리묵말랭이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냉채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를 만들었습니다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.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endParaRPr lang="ko-KR" altLang="en-US" sz="1700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본식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표고녹두우렁쌈밥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 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내용 개체 틀 5" descr="20140814_193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888431" cy="4320479"/>
          </a:xfrm>
        </p:spPr>
      </p:pic>
      <p:pic>
        <p:nvPicPr>
          <p:cNvPr id="7" name="그림 6" descr="20140814_140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2088232" cy="2088232"/>
          </a:xfrm>
          <a:prstGeom prst="rect">
            <a:avLst/>
          </a:prstGeom>
        </p:spPr>
      </p:pic>
      <p:pic>
        <p:nvPicPr>
          <p:cNvPr id="8" name="그림 7" descr="20140814_141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789040"/>
            <a:ext cx="2063304" cy="2088232"/>
          </a:xfrm>
          <a:prstGeom prst="rect">
            <a:avLst/>
          </a:prstGeom>
        </p:spPr>
      </p:pic>
      <p:pic>
        <p:nvPicPr>
          <p:cNvPr id="9" name="그림 8" descr="20140814_224657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556792"/>
            <a:ext cx="2088232" cy="2088232"/>
          </a:xfrm>
          <a:prstGeom prst="rect">
            <a:avLst/>
          </a:prstGeom>
        </p:spPr>
      </p:pic>
      <p:pic>
        <p:nvPicPr>
          <p:cNvPr id="10" name="그림 9" descr="20140814_224748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556792"/>
            <a:ext cx="2088232" cy="208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5877272"/>
            <a:ext cx="8566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대전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의 특산물인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대청산수표고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를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활용하여 궁합이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맞는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녹두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와 함께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밥을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지었고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endParaRPr lang="en-US" altLang="ko-KR" sz="17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충청도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향토음식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우렁쌈밥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에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영감을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받아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표고녹두우렁쌈밥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을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만들었습니다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1700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본식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 :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도리뱅뱅이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내용 개체 틀 5" descr="20140814_194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88431" cy="4464496"/>
          </a:xfrm>
        </p:spPr>
      </p:pic>
      <p:pic>
        <p:nvPicPr>
          <p:cNvPr id="7" name="그림 6" descr="뱅뱅 양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2178251" cy="2160240"/>
          </a:xfrm>
          <a:prstGeom prst="rect">
            <a:avLst/>
          </a:prstGeom>
        </p:spPr>
      </p:pic>
      <p:pic>
        <p:nvPicPr>
          <p:cNvPr id="8" name="그림 7" descr="20140814_135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484784"/>
            <a:ext cx="2160240" cy="2160240"/>
          </a:xfrm>
          <a:prstGeom prst="rect">
            <a:avLst/>
          </a:prstGeom>
        </p:spPr>
      </p:pic>
      <p:pic>
        <p:nvPicPr>
          <p:cNvPr id="9" name="그림 8" descr="20140813_183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89040"/>
            <a:ext cx="2149321" cy="2160240"/>
          </a:xfrm>
          <a:prstGeom prst="rect">
            <a:avLst/>
          </a:prstGeom>
        </p:spPr>
      </p:pic>
      <p:pic>
        <p:nvPicPr>
          <p:cNvPr id="10" name="그림 9" descr="20140813_1933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789040"/>
            <a:ext cx="2160240" cy="216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6093296"/>
            <a:ext cx="888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대청댐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에서 나는 민물고기를 활용하여 대전의 향토음식인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도리뱅뱅이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를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만들었습니다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1700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본식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 3 :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새뱅이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된장국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4" name="내용 개체 틀 3" descr="20140814_193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032448" cy="4392488"/>
          </a:xfrm>
        </p:spPr>
      </p:pic>
      <p:pic>
        <p:nvPicPr>
          <p:cNvPr id="5" name="그림 4" descr="20140814_185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2013711" cy="2016224"/>
          </a:xfrm>
          <a:prstGeom prst="rect">
            <a:avLst/>
          </a:prstGeom>
        </p:spPr>
      </p:pic>
      <p:pic>
        <p:nvPicPr>
          <p:cNvPr id="7" name="그림 6" descr="20140814_184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2016224" cy="2221109"/>
          </a:xfrm>
          <a:prstGeom prst="rect">
            <a:avLst/>
          </a:prstGeom>
        </p:spPr>
      </p:pic>
      <p:pic>
        <p:nvPicPr>
          <p:cNvPr id="8" name="그림 7" descr="20140814_1849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700809"/>
            <a:ext cx="2088232" cy="2232248"/>
          </a:xfrm>
          <a:prstGeom prst="rect">
            <a:avLst/>
          </a:prstGeom>
        </p:spPr>
      </p:pic>
      <p:pic>
        <p:nvPicPr>
          <p:cNvPr id="9" name="그림 8" descr="20140814_1938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4077072"/>
            <a:ext cx="2088232" cy="1997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6150114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대청댐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에서 나는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민물새우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를 사용하여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얼갈이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와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함께 끓여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쌈밥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에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어울리는 </a:t>
            </a:r>
            <a:endParaRPr lang="en-US" altLang="ko-KR" sz="17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시원하고 담백한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새뱅이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 된장국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을 만들었습니다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1700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후식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 :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포도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*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배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원소병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4" name="내용 개체 틀 3" descr="20140814_193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700808"/>
            <a:ext cx="3816424" cy="4104456"/>
          </a:xfrm>
        </p:spPr>
      </p:pic>
      <p:pic>
        <p:nvPicPr>
          <p:cNvPr id="5" name="그림 4" descr="20140814_181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2369295" cy="2016224"/>
          </a:xfrm>
          <a:prstGeom prst="rect">
            <a:avLst/>
          </a:prstGeom>
        </p:spPr>
      </p:pic>
      <p:pic>
        <p:nvPicPr>
          <p:cNvPr id="7" name="그림 6" descr="20140814_182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861048"/>
            <a:ext cx="2376264" cy="1972466"/>
          </a:xfrm>
          <a:prstGeom prst="rect">
            <a:avLst/>
          </a:prstGeom>
        </p:spPr>
      </p:pic>
      <p:pic>
        <p:nvPicPr>
          <p:cNvPr id="8" name="그림 7" descr="20140814_1729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700809"/>
            <a:ext cx="2088232" cy="2016224"/>
          </a:xfrm>
          <a:prstGeom prst="rect">
            <a:avLst/>
          </a:prstGeom>
        </p:spPr>
      </p:pic>
      <p:pic>
        <p:nvPicPr>
          <p:cNvPr id="9" name="그림 8" descr="20140814_1856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861049"/>
            <a:ext cx="2088232" cy="1944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5877272"/>
            <a:ext cx="902202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진잠미르포도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로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즙을 내어 만든 찹쌀반죽에 견과류와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배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꿀로 만든 소를 넣어 </a:t>
            </a:r>
            <a:endParaRPr lang="en-US" altLang="ko-KR" sz="17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경단을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만들었고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유성배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로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즙을 내어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포도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와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 배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과육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경단을 띄워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포도</a:t>
            </a:r>
            <a:r>
              <a:rPr lang="en-US" altLang="ko-KR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*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배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원소병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을</a:t>
            </a:r>
            <a:endParaRPr lang="en-US" altLang="ko-KR" sz="17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만들었습니다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후식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 : 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薯卵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서란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4" name="내용 개체 틀 3" descr="20140814_193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744416" cy="4392488"/>
          </a:xfrm>
        </p:spPr>
      </p:pic>
      <p:pic>
        <p:nvPicPr>
          <p:cNvPr id="5" name="그림 4" descr="20140814_173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2304256" cy="2182288"/>
          </a:xfrm>
          <a:prstGeom prst="rect">
            <a:avLst/>
          </a:prstGeom>
        </p:spPr>
      </p:pic>
      <p:pic>
        <p:nvPicPr>
          <p:cNvPr id="6" name="그림 5" descr="20140814_180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700808"/>
            <a:ext cx="2218967" cy="2160240"/>
          </a:xfrm>
          <a:prstGeom prst="rect">
            <a:avLst/>
          </a:prstGeom>
        </p:spPr>
      </p:pic>
      <p:pic>
        <p:nvPicPr>
          <p:cNvPr id="7" name="그림 6" descr="20140815_005145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005064"/>
            <a:ext cx="2304256" cy="2088232"/>
          </a:xfrm>
          <a:prstGeom prst="rect">
            <a:avLst/>
          </a:prstGeom>
        </p:spPr>
      </p:pic>
      <p:pic>
        <p:nvPicPr>
          <p:cNvPr id="8" name="그림 7" descr="20140815_005313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005064"/>
            <a:ext cx="2232248" cy="2060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2047" y="6150114"/>
            <a:ext cx="8771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율란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에서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모티브를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얻어 밤 대신 대전의 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특산물인 </a:t>
            </a:r>
            <a:r>
              <a:rPr lang="ko-KR" altLang="en-US" sz="20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학하밤고구마</a:t>
            </a:r>
            <a:r>
              <a:rPr lang="ko-KR" altLang="en-US" sz="1700" dirty="0" err="1" smtClean="0">
                <a:latin typeface="HY목각파임B" pitchFamily="18" charset="-127"/>
                <a:ea typeface="HY목각파임B" pitchFamily="18" charset="-127"/>
              </a:rPr>
              <a:t>를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 사용하여 견과류와</a:t>
            </a:r>
            <a:endParaRPr lang="en-US" altLang="ko-KR" sz="17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꿀을 넣고 빚어 계피가루를 묻혀 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서란</a:t>
            </a:r>
            <a:r>
              <a:rPr lang="en-US" altLang="ko-KR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고구마 서</a:t>
            </a:r>
            <a:r>
              <a:rPr lang="en-US" altLang="ko-KR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 알 란</a:t>
            </a:r>
            <a:r>
              <a:rPr lang="en-US" altLang="ko-KR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ko-KR" altLang="en-US" sz="1700" dirty="0" smtClean="0">
                <a:latin typeface="HY목각파임B" pitchFamily="18" charset="-127"/>
                <a:ea typeface="HY목각파임B" pitchFamily="18" charset="-127"/>
              </a:rPr>
              <a:t>을 만들었습니다</a:t>
            </a:r>
            <a:r>
              <a:rPr lang="en-US" altLang="ko-KR" sz="1700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1700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622</TotalTime>
  <Words>181</Words>
  <Application>Microsoft Office PowerPoint</Application>
  <PresentationFormat>화면 슬라이드 쇼(4:3)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보자기</vt:lpstr>
      <vt:lpstr>슬라이드 1</vt:lpstr>
      <vt:lpstr>오늘의 건강 밥상</vt:lpstr>
      <vt:lpstr>전식 : 수삼도토리묵말랭이 냉채</vt:lpstr>
      <vt:lpstr>본식 1 : 표고녹두우렁쌈밥 </vt:lpstr>
      <vt:lpstr>본식 2 : 도리뱅뱅이</vt:lpstr>
      <vt:lpstr>본식 3 : 새뱅이 된장국</vt:lpstr>
      <vt:lpstr>후식 1 : 포도*배 원소병 </vt:lpstr>
      <vt:lpstr>후식 2 : 薯卵(서란)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MYCOM</dc:creator>
  <cp:lastModifiedBy>MYCOM</cp:lastModifiedBy>
  <cp:revision>68</cp:revision>
  <dcterms:created xsi:type="dcterms:W3CDTF">2014-08-13T13:47:03Z</dcterms:created>
  <dcterms:modified xsi:type="dcterms:W3CDTF">2014-08-15T10:53:31Z</dcterms:modified>
</cp:coreProperties>
</file>