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63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368E-2FB1-455F-B854-10E1A23C661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D2985-645E-40C3-9D1D-70C572B862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32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D2985-645E-40C3-9D1D-70C572B8626D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err="1" smtClean="0"/>
              <a:t>마스</a:t>
            </a:r>
            <a:r>
              <a:rPr lang="ko-KR" altLang="en-US" dirty="0" smtClean="0"/>
              <a:t>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556E3-BC9B-4B06-8AEF-B4543A8D2CE5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E2C7-1257-4C78-B150-CDFD51B5DD3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순서도: 대체 처리 7"/>
          <p:cNvSpPr/>
          <p:nvPr userDrawn="1"/>
        </p:nvSpPr>
        <p:spPr>
          <a:xfrm>
            <a:off x="71406" y="142852"/>
            <a:ext cx="2714644" cy="428628"/>
          </a:xfrm>
          <a:prstGeom prst="flowChartAlternateProces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Colorful </a:t>
            </a:r>
            <a:r>
              <a:rPr lang="en-US" altLang="ko-KR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Daegu</a:t>
            </a:r>
            <a:endParaRPr lang="ko-KR" alt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285720" y="1000108"/>
            <a:ext cx="2214578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2928926" y="1000108"/>
            <a:ext cx="5429288" cy="15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214282" y="64291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미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(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美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)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의 도시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“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대구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”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ea typeface="문체부 쓰기 흘림체" pitchFamily="17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8D0B-BBA2-42EC-A02B-6D3F9340B50A}" type="datetimeFigureOut">
              <a:rPr lang="ko-KR" altLang="en-US" smtClean="0"/>
              <a:t>2014-08-13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C34C-2FD8-4C45-B457-8715061515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순서도: 대체 처리 6"/>
          <p:cNvSpPr/>
          <p:nvPr userDrawn="1"/>
        </p:nvSpPr>
        <p:spPr>
          <a:xfrm>
            <a:off x="928662" y="357166"/>
            <a:ext cx="1143008" cy="107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81" y="0"/>
            <a:ext cx="5061820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14282" y="1285860"/>
            <a:ext cx="2574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궁서B" pitchFamily="18" charset="-127"/>
                <a:ea typeface="HY궁서B" pitchFamily="18" charset="-127"/>
              </a:rPr>
              <a:t>21KWC</a:t>
            </a:r>
            <a:endParaRPr lang="en-US" altLang="ko-K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142908" y="2214554"/>
            <a:ext cx="4286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angSong" pitchFamily="49" charset="-122"/>
                <a:ea typeface="FangSong" pitchFamily="49" charset="-122"/>
              </a:rPr>
              <a:t>Colorful </a:t>
            </a:r>
            <a:r>
              <a:rPr lang="en-US" altLang="ko-KR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angSong" pitchFamily="49" charset="-122"/>
                <a:ea typeface="FangSong" pitchFamily="49" charset="-122"/>
              </a:rPr>
              <a:t>Daegu</a:t>
            </a:r>
            <a:endParaRPr lang="en-US" altLang="ko-K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034" y="3714752"/>
            <a:ext cx="42148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문체부 쓰기 흘림체" pitchFamily="17" charset="-127"/>
              </a:rPr>
              <a:t>- </a:t>
            </a:r>
            <a:r>
              <a:rPr lang="ko-KR" alt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문체부 쓰기 흘림체" pitchFamily="17" charset="-127"/>
              </a:rPr>
              <a:t>전진욱</a:t>
            </a:r>
            <a:r>
              <a:rPr lang="en-US" altLang="ko-K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문체부 쓰기 흘림체" pitchFamily="17" charset="-127"/>
              </a:rPr>
              <a:t>,</a:t>
            </a:r>
            <a:r>
              <a:rPr lang="ko-KR" altLang="en-US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문체부 쓰기 흘림체" pitchFamily="17" charset="-127"/>
              </a:rPr>
              <a:t>김기량</a:t>
            </a:r>
            <a:r>
              <a:rPr lang="ko-KR" alt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문체부 쓰기 흘림체" pitchFamily="17" charset="-127"/>
              </a:rPr>
              <a:t> </a:t>
            </a:r>
            <a:r>
              <a:rPr lang="en-US" altLang="ko-K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문체부 쓰기 흘림체" pitchFamily="17" charset="-127"/>
              </a:rPr>
              <a:t>-</a:t>
            </a:r>
            <a:endParaRPr lang="en-US" altLang="ko-KR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문체부 쓰기 흘림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2844" y="1285860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대구에서 재배되는 사과가 유명한 이유는 높은 일조량과 비가 적게 와서 다른 지역의 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사과보다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당도가 높고 비타민 함량이 높기 때문입니다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대구가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미인의 도시가 된 이유도 사과 덕분이라 해도 과언이 아닙니다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또한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다른 떡과는 달리 끈기가 있고 쫀득쫀득하여 각별한 맛이 있고 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길게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비비지 않고 넓적하게 늘려서 여러 모양으로 변형이 가능한 절편을 이용하여 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사과의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맛과 풍미를 더욱 느낄 수 있으며 ‘미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(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美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)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의 도시 대구’를 표현하고 싶어 사과 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절편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말이 떡으로 후식을 구성하였습니다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0140706_1856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3941416" cy="528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36" y="1714488"/>
            <a:ext cx="1031051" cy="4357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5500" b="1" dirty="0" smtClean="0">
                <a:ea typeface="문체부 쓰기 흘림체" pitchFamily="17" charset="-127"/>
              </a:rPr>
              <a:t>감사합니다</a:t>
            </a:r>
            <a:endParaRPr lang="ko-KR" altLang="en-US" sz="5500" b="1" dirty="0">
              <a:ea typeface="문체부 쓰기 흘림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141255048" descr="EMB00000f6c3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8072494" cy="4279673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500034" y="1214422"/>
            <a:ext cx="77153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M" pitchFamily="18" charset="-127"/>
                <a:ea typeface="문체부 쓰기 흘림체" pitchFamily="17" charset="-127"/>
              </a:rPr>
              <a:t>Category : Korean(Healthy Dining Table)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그래픽M" pitchFamily="18" charset="-127"/>
              <a:ea typeface="문체부 쓰기 흘림체" pitchFamily="17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034" y="1643050"/>
            <a:ext cx="49584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M" pitchFamily="18" charset="-127"/>
                <a:ea typeface="문체부 쓰기 흘림체" pitchFamily="17" charset="-127"/>
              </a:rPr>
              <a:t>Concept : </a:t>
            </a:r>
            <a:r>
              <a:rPr lang="ko-KR" alt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그래픽M" pitchFamily="18" charset="-127"/>
                <a:ea typeface="문체부 쓰기 흘림체" pitchFamily="17" charset="-127"/>
              </a:rPr>
              <a:t>대구특산물을 이용한 건강밥상</a:t>
            </a:r>
            <a:endParaRPr lang="en-US" altLang="ko-K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그래픽M" pitchFamily="18" charset="-127"/>
              <a:ea typeface="문체부 쓰기 흘림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140725_143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500174"/>
            <a:ext cx="4807202" cy="3857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428736"/>
            <a:ext cx="954107" cy="46434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5000" b="1" dirty="0" smtClean="0">
                <a:ea typeface="문체부 쓰기 흘림체" pitchFamily="17" charset="-127"/>
              </a:rPr>
              <a:t>대구 미</a:t>
            </a:r>
            <a:r>
              <a:rPr lang="en-US" altLang="ko-KR" sz="5000" b="1" dirty="0" smtClean="0">
                <a:latin typeface="HY궁서B" pitchFamily="18" charset="-127"/>
                <a:ea typeface="HY궁서B" pitchFamily="18" charset="-127"/>
              </a:rPr>
              <a:t>(</a:t>
            </a:r>
            <a:r>
              <a:rPr lang="ko-KR" altLang="en-US" sz="5000" b="1" dirty="0" smtClean="0">
                <a:ea typeface="문체부 쓰기 흘림체" pitchFamily="17" charset="-127"/>
              </a:rPr>
              <a:t>美</a:t>
            </a:r>
            <a:r>
              <a:rPr lang="en-US" altLang="ko-KR" sz="5000" b="1" dirty="0" smtClean="0">
                <a:latin typeface="HY궁서B" pitchFamily="18" charset="-127"/>
                <a:ea typeface="HY궁서B" pitchFamily="18" charset="-127"/>
              </a:rPr>
              <a:t>)</a:t>
            </a:r>
            <a:r>
              <a:rPr lang="ko-KR" altLang="en-US" sz="5000" b="1" dirty="0" smtClean="0">
                <a:ea typeface="문체부 쓰기 흘림체" pitchFamily="17" charset="-127"/>
              </a:rPr>
              <a:t>만두</a:t>
            </a:r>
            <a:endParaRPr lang="en-US" altLang="ko-KR" sz="5000" b="1" dirty="0" smtClean="0">
              <a:ea typeface="문체부 쓰기 흘림체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571612"/>
            <a:ext cx="1261884" cy="4572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3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대구의무더운여름도</a:t>
            </a:r>
            <a:endParaRPr lang="en-US" altLang="ko-KR" sz="3500" b="1" dirty="0" smtClean="0">
              <a:solidFill>
                <a:schemeClr val="tx1">
                  <a:lumMod val="65000"/>
                  <a:lumOff val="35000"/>
                </a:schemeClr>
              </a:solidFill>
              <a:ea typeface="문체부 쓰기 흘림체" pitchFamily="17" charset="-127"/>
            </a:endParaRPr>
          </a:p>
          <a:p>
            <a:pPr algn="ctr"/>
            <a:r>
              <a:rPr lang="ko-KR" altLang="en-US" sz="3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이길수있는</a:t>
            </a:r>
            <a:r>
              <a:rPr lang="en-US" altLang="ko-KR" sz="3000" b="1" dirty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 </a:t>
            </a:r>
            <a:r>
              <a:rPr lang="en-US" altLang="ko-K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714488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여름철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우리나라의 가장 더운 대구에서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주요리를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먹기 전 입맛을 돋우기 위해 시원하고 담백한 여름 음식인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규아상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(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미만두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)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를 구성했습니다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  <a:p>
            <a:pPr fontAlgn="base" latinLnBrk="0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 latinLnBrk="0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규아상은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대표적인 여름 음식이며 해삼 모양이라 하여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해삼미를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써서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미만두라고도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합니다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  <a:p>
            <a:pPr fontAlgn="base" latinLnBrk="0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 latinLnBrk="0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규아상은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찔 때 보통 담쟁이넝쿨을 이용하여 붙지 않고 당쟁이 잎을 깔아 한여름의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시원함을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줄 수 있는 음식입니다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 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 latinLnBrk="0"/>
            <a:endParaRPr lang="en-US" altLang="ko-KR" dirty="0">
              <a:latin typeface="HY궁서B" pitchFamily="18" charset="-127"/>
              <a:ea typeface="HY궁서B" pitchFamily="18" charset="-127"/>
            </a:endParaRPr>
          </a:p>
          <a:p>
            <a:pPr fontAlgn="base" latinLnBrk="0"/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또한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대구 하면 떠오르는 키워드 중 하나인 미인의 미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(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美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)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를 써서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미만두라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재해석했으며 대구 특산물인 들깻잎을 반죽에 사용하여 시원해 보이는 美를 주었습니다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 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  <a:p>
            <a:pPr fontAlgn="base" latinLnBrk="0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 latinLnBrk="0"/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대구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특산물인 느타리버섯과 연근을 오이와 같이 속 재료로 하여 부담 없고 보다 담백하며 사과 초간장을 곁들여 대구의 무더운 여름도 이길 수 있는 시원하고 담백한 만두를 만들었습니다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0140725_14305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3871" y="1785926"/>
            <a:ext cx="6040129" cy="4286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436" y="1714488"/>
            <a:ext cx="461665" cy="4286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954107" cy="4786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5000" b="1" dirty="0" err="1" smtClean="0">
                <a:ea typeface="문체부 쓰기 흘림체" pitchFamily="17" charset="-127"/>
              </a:rPr>
              <a:t>반야월연자죽</a:t>
            </a:r>
            <a:endParaRPr lang="ko-KR" altLang="en-US" sz="5000" b="1" dirty="0">
              <a:ea typeface="문체부 쓰기 흘림체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7" y="1714488"/>
            <a:ext cx="1261884" cy="44291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전국 최대 연근재배지</a:t>
            </a:r>
            <a:endParaRPr lang="en-US" altLang="ko-KR" sz="3500" b="1" dirty="0" smtClean="0">
              <a:solidFill>
                <a:schemeClr val="tx1">
                  <a:lumMod val="65000"/>
                  <a:lumOff val="35000"/>
                </a:schemeClr>
              </a:solidFill>
              <a:ea typeface="문체부 쓰기 흘림체" pitchFamily="17" charset="-127"/>
            </a:endParaRPr>
          </a:p>
          <a:p>
            <a:r>
              <a:rPr lang="en-US" altLang="ko-KR" sz="3500" b="1" dirty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 </a:t>
            </a:r>
            <a:r>
              <a:rPr lang="en-US" altLang="ko-K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     </a:t>
            </a:r>
            <a:r>
              <a:rPr lang="ko-KR" alt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대구 </a:t>
            </a:r>
            <a:r>
              <a:rPr lang="ko-KR" altLang="en-US" sz="3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반야월</a:t>
            </a:r>
            <a:endParaRPr lang="ko-KR" altLang="en-US" sz="3500" b="1" dirty="0">
              <a:solidFill>
                <a:schemeClr val="tx1">
                  <a:lumMod val="65000"/>
                  <a:lumOff val="35000"/>
                </a:schemeClr>
              </a:solidFill>
              <a:ea typeface="문체부 쓰기 흘림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50017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28596" y="2000240"/>
            <a:ext cx="81439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연자란 연꽃을 수확하면 구할 수 없으므로 귀하며 중국의 ‘본 초서’에 따르면 기력을 보호하고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백병을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없애고 장수식품으로 유명하여 죽으로 만들어 임금님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죽상으로도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나간 귀한 음식입니다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불교인이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가장 많은 대구에서 불교의 상징인 연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(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蓮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)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은 흙탕물에 자라면서도 더러움에 물들지 않고 아름다운 꽃을 피워 대구 시민의 순수함을 잘 나타내는 식물입니다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또한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전국 연근 생산량의 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40%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를 차지하고 있는 대구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반야월에서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재배되는 연근은 다른 지역보다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탄닌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철분양이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많아 질 좋은 연근이 재배됩니다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 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이러한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질 좋은 연의 씨앗을 이용하여 건강한 대구를 표현하고 싶어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반야월연자죽을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대구미만두와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같이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선식으로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구성하였습니다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140725_142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214422"/>
            <a:ext cx="4680000" cy="2757858"/>
          </a:xfrm>
          <a:prstGeom prst="rect">
            <a:avLst/>
          </a:prstGeom>
        </p:spPr>
      </p:pic>
      <p:pic>
        <p:nvPicPr>
          <p:cNvPr id="3" name="그림 2" descr="20140810_164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929066"/>
            <a:ext cx="4680000" cy="2632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714464"/>
            <a:ext cx="954107" cy="5143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5000" b="1" dirty="0" err="1" smtClean="0">
                <a:ea typeface="문체부 쓰기 흘림체" pitchFamily="17" charset="-127"/>
              </a:rPr>
              <a:t>컬러풀</a:t>
            </a:r>
            <a:r>
              <a:rPr lang="ko-KR" altLang="en-US" sz="5000" b="1" dirty="0" smtClean="0">
                <a:ea typeface="문체부 쓰기 흘림체" pitchFamily="17" charset="-127"/>
              </a:rPr>
              <a:t> 대구</a:t>
            </a:r>
            <a:endParaRPr lang="ko-KR" altLang="en-US" sz="5000" b="1" dirty="0">
              <a:ea typeface="문체부 쓰기 흘림체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464455"/>
            <a:ext cx="1261884" cy="49292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산</a:t>
            </a:r>
            <a:r>
              <a:rPr lang="en-US" altLang="ko-K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(</a:t>
            </a:r>
            <a:r>
              <a:rPr lang="ko-KR" alt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山</a:t>
            </a:r>
            <a:r>
              <a:rPr lang="en-US" altLang="ko-K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)</a:t>
            </a:r>
            <a:r>
              <a:rPr lang="ko-KR" alt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으로 둘러싸인 </a:t>
            </a:r>
            <a:r>
              <a:rPr lang="en-US" altLang="ko-K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/>
            </a:r>
            <a:br>
              <a:rPr lang="en-US" altLang="ko-K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</a:br>
            <a:r>
              <a:rPr lang="en-US" altLang="ko-KR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1714464"/>
            <a:ext cx="1000274" cy="4590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대구를 </a:t>
            </a:r>
            <a:r>
              <a:rPr lang="ko-KR" altLang="en-US" sz="35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한접시에</a:t>
            </a: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 담은</a:t>
            </a:r>
            <a:endParaRPr lang="en-US" altLang="ko-KR" sz="3500" b="1" dirty="0">
              <a:solidFill>
                <a:schemeClr val="tx1">
                  <a:lumMod val="65000"/>
                  <a:lumOff val="35000"/>
                </a:schemeClr>
              </a:solidFill>
              <a:ea typeface="문체부 쓰기 흘림체" pitchFamily="17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928802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대구의 특산물인 취나물은 산에서 자생하는 산 채로 맛과 향이 뛰어나서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사랑받는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나물입니다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대구의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밤호박과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연근 등을 이용해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영양밥과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치자로 곱게 색을 낸 치자 밥 사이에 된장 양념을 한 취나물 무침을 넣고 윗부분에 간장으로 양념한 취나물 무침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사과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느타리버섯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밤호박을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가지런하게 놓아 아름답게 대구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영양밥을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만들었습니다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또한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대구시 칠곡에서 재배되고 있는 특수야채인 </a:t>
            </a:r>
            <a:r>
              <a:rPr lang="ko-KR" altLang="en-US" dirty="0" err="1">
                <a:latin typeface="HY궁서B" pitchFamily="18" charset="-127"/>
                <a:ea typeface="HY궁서B" pitchFamily="18" charset="-127"/>
              </a:rPr>
              <a:t>가지고추로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 전을 만들었고 연근은 비타민이 풍부한 사과와 간장으로 조려 조림을 만들었습니다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 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pPr fontAlgn="base"/>
            <a:endParaRPr lang="en-US" altLang="ko-KR" dirty="0">
              <a:latin typeface="HY궁서B" pitchFamily="18" charset="-127"/>
              <a:ea typeface="HY궁서B" pitchFamily="18" charset="-127"/>
            </a:endParaRPr>
          </a:p>
          <a:p>
            <a:pPr fontAlgn="base"/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그리고 </a:t>
            </a:r>
            <a:r>
              <a:rPr lang="ko-KR" altLang="en-US" dirty="0">
                <a:latin typeface="HY궁서B" pitchFamily="18" charset="-127"/>
                <a:ea typeface="HY궁서B" pitchFamily="18" charset="-127"/>
              </a:rPr>
              <a:t>많은 가짓수의 밑반찬을 한 접시에 올린 이유는 사방이 산으로 둘러싸인 분지 지형인 대구를 표현하고 싶어 한 접시에 담았습니다</a:t>
            </a:r>
            <a:r>
              <a:rPr lang="en-US" altLang="ko-KR" dirty="0">
                <a:latin typeface="HY궁서B" pitchFamily="18" charset="-127"/>
                <a:ea typeface="HY궁서B" pitchFamily="18" charset="-127"/>
              </a:rPr>
              <a:t>. </a:t>
            </a:r>
            <a:endParaRPr lang="ko-KR" altLang="en-US" dirty="0">
              <a:latin typeface="HY궁서B" pitchFamily="18" charset="-127"/>
              <a:ea typeface="HY궁서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140812_111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071678"/>
            <a:ext cx="5842041" cy="3286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598" y="1251507"/>
            <a:ext cx="846386" cy="5589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300" b="1" dirty="0" err="1" smtClean="0">
                <a:ea typeface="문체부 쓰기 흘림체" pitchFamily="17" charset="-127"/>
              </a:rPr>
              <a:t>대구사과절편말이떡</a:t>
            </a:r>
            <a:endParaRPr lang="ko-KR" altLang="en-US" sz="4300" b="1" dirty="0">
              <a:ea typeface="문체부 쓰기 흘림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928802"/>
            <a:ext cx="1261884" cy="40719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대구사과</a:t>
            </a:r>
            <a:endParaRPr lang="en-US" altLang="ko-KR" sz="3500" b="1" dirty="0" smtClean="0">
              <a:solidFill>
                <a:schemeClr val="tx1">
                  <a:lumMod val="65000"/>
                  <a:lumOff val="35000"/>
                </a:schemeClr>
              </a:solidFill>
              <a:ea typeface="문체부 쓰기 흘림체" pitchFamily="17" charset="-127"/>
            </a:endParaRPr>
          </a:p>
          <a:p>
            <a:r>
              <a:rPr lang="ko-KR" alt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문체부 쓰기 흘림체" pitchFamily="17" charset="-127"/>
              </a:rPr>
              <a:t>        대구미인</a:t>
            </a:r>
            <a:endParaRPr lang="ko-KR" altLang="en-US" sz="3500" b="1" dirty="0">
              <a:solidFill>
                <a:schemeClr val="tx1">
                  <a:lumMod val="65000"/>
                  <a:lumOff val="35000"/>
                </a:schemeClr>
              </a:solidFill>
              <a:ea typeface="문체부 쓰기 흘림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421</Words>
  <Application>Microsoft Office PowerPoint</Application>
  <PresentationFormat>화면 슬라이드 쇼(4:3)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3</dc:creator>
  <cp:lastModifiedBy>User</cp:lastModifiedBy>
  <cp:revision>22</cp:revision>
  <dcterms:created xsi:type="dcterms:W3CDTF">2014-08-12T06:02:55Z</dcterms:created>
  <dcterms:modified xsi:type="dcterms:W3CDTF">2014-08-13T07:30:26Z</dcterms:modified>
</cp:coreProperties>
</file>