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2976" y="3357562"/>
            <a:ext cx="7815290" cy="1428760"/>
          </a:xfrm>
        </p:spPr>
        <p:txBody>
          <a:bodyPr>
            <a:noAutofit/>
          </a:bodyPr>
          <a:lstStyle/>
          <a:p>
            <a:pPr algn="l"/>
            <a:r>
              <a:rPr lang="ko-KR" altLang="en-US" sz="9600" dirty="0" err="1" smtClean="0">
                <a:solidFill>
                  <a:srgbClr val="FFFF00"/>
                </a:solidFill>
              </a:rPr>
              <a:t>기특도</a:t>
            </a:r>
            <a:endParaRPr lang="ko-KR" altLang="en-US" sz="9600" dirty="0">
              <a:solidFill>
                <a:srgbClr val="FFFF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B050"/>
                </a:solidFill>
              </a:rPr>
              <a:t>기차역들의 특산물들을 이용하여 만든 </a:t>
            </a:r>
            <a:r>
              <a:rPr lang="ko-KR" altLang="en-US" b="1" dirty="0" err="1" smtClean="0">
                <a:solidFill>
                  <a:srgbClr val="00B050"/>
                </a:solidFill>
              </a:rPr>
              <a:t>힐링</a:t>
            </a:r>
            <a:r>
              <a:rPr lang="ko-KR" altLang="en-US" b="1" dirty="0" smtClean="0">
                <a:solidFill>
                  <a:srgbClr val="00B050"/>
                </a:solidFill>
              </a:rPr>
              <a:t> 도시락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66" cy="5697559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아직 유명하지 않은 특산물들도 많이 있지만 저희의 </a:t>
            </a:r>
            <a:r>
              <a:rPr lang="ko-KR" altLang="en-US" dirty="0" err="1" smtClean="0"/>
              <a:t>기특도가</a:t>
            </a:r>
            <a:r>
              <a:rPr lang="ko-KR" altLang="en-US" dirty="0" smtClean="0"/>
              <a:t> 유명해지면 그 지역들의 특산물들이 될 수 있다고 생각합니다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아직은 </a:t>
            </a:r>
            <a:r>
              <a:rPr lang="en-US" altLang="ko-KR" dirty="0" smtClean="0"/>
              <a:t>KTX</a:t>
            </a:r>
            <a:r>
              <a:rPr lang="ko-KR" altLang="en-US" dirty="0" smtClean="0"/>
              <a:t>노선의 역들에 특산물들을 합쳐서 도시락을 만들었지만 각 역들의 특산물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특색들을 살려 역들에 도시락들을 팔 수 있다고 생각합니다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이상 </a:t>
            </a:r>
            <a:r>
              <a:rPr lang="ko-KR" altLang="en-US" dirty="0" err="1" smtClean="0"/>
              <a:t>기특도을</a:t>
            </a:r>
            <a:r>
              <a:rPr lang="ko-KR" altLang="en-US" dirty="0" smtClean="0"/>
              <a:t> 만든 김진철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이정헌이였습니다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우리나라에 </a:t>
            </a:r>
            <a:r>
              <a:rPr lang="en-US" altLang="ko-KR" sz="2000" dirty="0" smtClean="0"/>
              <a:t>KTX</a:t>
            </a:r>
            <a:r>
              <a:rPr lang="ko-KR" altLang="en-US" sz="2000" dirty="0" smtClean="0"/>
              <a:t>노선은 총 전라선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호남선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경부선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경전선 이렇게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개가 있습니다 저희는 </a:t>
            </a:r>
            <a:r>
              <a:rPr lang="en-US" altLang="ko-KR" sz="2000" dirty="0" smtClean="0"/>
              <a:t>KTX</a:t>
            </a:r>
            <a:r>
              <a:rPr lang="ko-KR" altLang="en-US" sz="2000" dirty="0" smtClean="0"/>
              <a:t>가 지나가는 이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개의 노선들의 각 역들의 특산물을 고루 사용하여 더 이상 한정된 기차 도시락이 아닌 다양하고 지역적 특색들이 들어가 있는 도시락을 만들고 싶었습니다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1026" name="Picture 2" descr="C:\Users\USER\Desktop\KTX%B3~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7476" y="273050"/>
            <a:ext cx="4326898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000" dirty="0" smtClean="0"/>
              <a:t>저희가 만든 </a:t>
            </a:r>
            <a:r>
              <a:rPr lang="ko-KR" altLang="en-US" sz="2000" dirty="0" err="1" smtClean="0"/>
              <a:t>기특도의</a:t>
            </a:r>
            <a:r>
              <a:rPr lang="ko-KR" altLang="en-US" sz="2000" dirty="0" smtClean="0"/>
              <a:t> 구성을 보시겠습니다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1.</a:t>
            </a:r>
            <a:r>
              <a:rPr lang="ko-KR" altLang="en-US" sz="2000" dirty="0" smtClean="0"/>
              <a:t>부추떡갈비</a:t>
            </a:r>
            <a:endParaRPr lang="en-US" altLang="ko-KR" sz="2000" dirty="0" smtClean="0"/>
          </a:p>
          <a:p>
            <a:r>
              <a:rPr lang="en-US" altLang="ko-KR" sz="2000" dirty="0" smtClean="0"/>
              <a:t>2.</a:t>
            </a:r>
            <a:r>
              <a:rPr lang="ko-KR" altLang="en-US" sz="2000" dirty="0" smtClean="0"/>
              <a:t>떡갈비 </a:t>
            </a:r>
            <a:r>
              <a:rPr lang="ko-KR" altLang="en-US" sz="2000" dirty="0" err="1" smtClean="0"/>
              <a:t>깻잎전</a:t>
            </a:r>
            <a:endParaRPr lang="en-US" altLang="ko-KR" sz="2000" dirty="0" smtClean="0"/>
          </a:p>
          <a:p>
            <a:r>
              <a:rPr lang="en-US" altLang="ko-KR" sz="2000" dirty="0" smtClean="0"/>
              <a:t>3.</a:t>
            </a:r>
            <a:r>
              <a:rPr lang="ko-KR" altLang="en-US" sz="2000" dirty="0" smtClean="0"/>
              <a:t>나물 </a:t>
            </a:r>
            <a:r>
              <a:rPr lang="ko-KR" altLang="en-US" sz="2000" dirty="0" err="1" smtClean="0"/>
              <a:t>스프링롤</a:t>
            </a:r>
            <a:endParaRPr lang="en-US" altLang="ko-KR" sz="2000" dirty="0" smtClean="0"/>
          </a:p>
          <a:p>
            <a:r>
              <a:rPr lang="en-US" altLang="ko-KR" sz="2000" dirty="0" smtClean="0"/>
              <a:t>4.</a:t>
            </a:r>
            <a:r>
              <a:rPr lang="ko-KR" altLang="en-US" sz="2000" dirty="0" smtClean="0"/>
              <a:t>미역으로 감싼 해산물 초고추장무침</a:t>
            </a:r>
            <a:endParaRPr lang="en-US" altLang="ko-KR" sz="2000" dirty="0" smtClean="0"/>
          </a:p>
          <a:p>
            <a:r>
              <a:rPr lang="en-US" altLang="ko-KR" sz="2000" dirty="0" smtClean="0"/>
              <a:t>5.</a:t>
            </a:r>
            <a:r>
              <a:rPr lang="ko-KR" altLang="en-US" sz="2000" dirty="0" smtClean="0"/>
              <a:t>오리엔탈드레싱을 곁들인 두부샐러드</a:t>
            </a:r>
            <a:endParaRPr lang="en-US" altLang="ko-KR" sz="2000" dirty="0" smtClean="0"/>
          </a:p>
          <a:p>
            <a:r>
              <a:rPr lang="en-US" altLang="ko-KR" sz="2000" dirty="0" smtClean="0"/>
              <a:t>6.</a:t>
            </a:r>
            <a:r>
              <a:rPr lang="ko-KR" altLang="en-US" sz="2000" dirty="0" err="1" smtClean="0"/>
              <a:t>더덕녹차영양밥</a:t>
            </a:r>
            <a:endParaRPr lang="en-US" altLang="ko-KR" sz="2000" dirty="0" smtClean="0"/>
          </a:p>
          <a:p>
            <a:r>
              <a:rPr lang="en-US" altLang="ko-KR" sz="2000" dirty="0" smtClean="0"/>
              <a:t>7.</a:t>
            </a:r>
            <a:r>
              <a:rPr lang="ko-KR" altLang="en-US" sz="2000" dirty="0" err="1" smtClean="0"/>
              <a:t>모듬버섯영양밥</a:t>
            </a:r>
            <a:endParaRPr lang="en-US" altLang="ko-KR" sz="2000" dirty="0" smtClean="0"/>
          </a:p>
          <a:p>
            <a:r>
              <a:rPr lang="ko-KR" altLang="en-US" sz="2000" dirty="0" smtClean="0"/>
              <a:t>각 구성들의 영양과 특산물들을 살펴보시겠습니다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dirty="0" smtClean="0"/>
              <a:t>구성</a:t>
            </a:r>
            <a:endParaRPr lang="ko-KR" altLang="en-US" sz="5400" dirty="0"/>
          </a:p>
        </p:txBody>
      </p:sp>
      <p:pic>
        <p:nvPicPr>
          <p:cNvPr id="2050" name="Picture 2" descr="C:\Users\USER\Desktop\기특도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471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72132" y="357166"/>
            <a:ext cx="3008313" cy="1162050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부추떡갈비</a:t>
            </a:r>
            <a:endParaRPr lang="ko-KR" altLang="en-US" sz="4000" dirty="0"/>
          </a:p>
        </p:txBody>
      </p:sp>
      <p:pic>
        <p:nvPicPr>
          <p:cNvPr id="6" name="내용 개체 틀 5" descr="P20130810_180657727_B473945D-9CF9-40FE-BB3E-C5C612C19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378618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3786190"/>
            <a:ext cx="9144000" cy="3071810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/>
              <a:t>부추떡갈비에서는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대전</a:t>
            </a:r>
            <a:r>
              <a:rPr lang="ko-KR" altLang="en-US" sz="2000" dirty="0" smtClean="0"/>
              <a:t>에 특산물인 부추를 썼습니다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또 떡갈비는 광주 </a:t>
            </a:r>
            <a:r>
              <a:rPr lang="ko-KR" altLang="en-US" sz="2000" dirty="0" err="1" smtClean="0"/>
              <a:t>송정리는</a:t>
            </a:r>
            <a:r>
              <a:rPr lang="ko-KR" altLang="en-US" sz="2000" dirty="0" smtClean="0"/>
              <a:t> 떡갈비로 유명하다고 합니다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대전에서 </a:t>
            </a:r>
            <a:r>
              <a:rPr lang="ko-KR" altLang="en-US" sz="2000" dirty="0" err="1" smtClean="0"/>
              <a:t>부추빵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부추해물 </a:t>
            </a:r>
            <a:r>
              <a:rPr lang="ko-KR" altLang="en-US" sz="2000" dirty="0" err="1" smtClean="0"/>
              <a:t>칼국수등</a:t>
            </a:r>
            <a:r>
              <a:rPr lang="ko-KR" altLang="en-US" sz="2000" dirty="0" smtClean="0"/>
              <a:t> 다양하게 부추를 특산물로 이용하고 있습니다</a:t>
            </a:r>
            <a:r>
              <a:rPr lang="en-US" altLang="ko-KR" sz="2000" dirty="0" smtClean="0"/>
              <a:t>. </a:t>
            </a:r>
          </a:p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부추의 효능</a:t>
            </a:r>
            <a:endParaRPr lang="en-US" altLang="ko-KR" sz="2000" dirty="0" smtClean="0"/>
          </a:p>
          <a:p>
            <a:r>
              <a:rPr lang="en-US" altLang="ko-KR" sz="2000" dirty="0" smtClean="0"/>
              <a:t>1)</a:t>
            </a:r>
            <a:r>
              <a:rPr lang="ko-KR" altLang="en-US" sz="2000" dirty="0" smtClean="0"/>
              <a:t>부추는 정력에도 좋으며 한방재료에 까지도 쓰인다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2)</a:t>
            </a:r>
            <a:r>
              <a:rPr lang="ko-KR" altLang="en-US" sz="2000" dirty="0" smtClean="0"/>
              <a:t>독소와 나트륨을 배출 시키는데 효과적이다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3)</a:t>
            </a:r>
            <a:r>
              <a:rPr lang="ko-KR" altLang="en-US" sz="2000" dirty="0" smtClean="0"/>
              <a:t> 부추는 여름에 대표적인 따뜻한 성질을 가지고 있는 야채입니다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특히 여름에 냉한 것을 먹거나 또는 배가차고 소화가 안 되시는 분들한테 좋습니다</a:t>
            </a:r>
            <a:r>
              <a:rPr lang="en-US" altLang="ko-KR" sz="2000" dirty="0" smtClean="0"/>
              <a:t>. </a:t>
            </a:r>
          </a:p>
          <a:p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7818" y="642918"/>
            <a:ext cx="3500430" cy="1233488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떡갈비 </a:t>
            </a:r>
            <a:r>
              <a:rPr lang="ko-KR" altLang="en-US" sz="4000" dirty="0" err="1" smtClean="0"/>
              <a:t>깻잎전</a:t>
            </a:r>
            <a:endParaRPr lang="ko-KR" altLang="en-US" sz="4000" dirty="0"/>
          </a:p>
        </p:txBody>
      </p:sp>
      <p:pic>
        <p:nvPicPr>
          <p:cNvPr id="5" name="내용 개체 틀 4" descr="P20130810_180704486_E56405FA-77A5-4356-9BDE-D044372B25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072066" cy="3857625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3929066"/>
            <a:ext cx="9144000" cy="2928934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떡갈비 </a:t>
            </a:r>
            <a:r>
              <a:rPr lang="ko-KR" altLang="en-US" sz="2000" dirty="0" err="1" smtClean="0"/>
              <a:t>깻잎전에서는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밀양</a:t>
            </a:r>
            <a:r>
              <a:rPr lang="ko-KR" altLang="en-US" sz="2000" dirty="0" smtClean="0"/>
              <a:t>의 특산물인 깻잎을 썼습니다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밀양깻잎은 전국 깻잎양의 </a:t>
            </a:r>
            <a:r>
              <a:rPr lang="en-US" altLang="ko-KR" sz="2000" dirty="0" smtClean="0"/>
              <a:t>40%</a:t>
            </a:r>
            <a:r>
              <a:rPr lang="ko-KR" altLang="en-US" sz="2000" dirty="0" smtClean="0"/>
              <a:t>나 생산을 하며 그 맛이 아주 좋다고 합니다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깻잎의 효능</a:t>
            </a:r>
            <a:endParaRPr lang="en-US" altLang="ko-KR" sz="2000" dirty="0" smtClean="0"/>
          </a:p>
          <a:p>
            <a:pPr marL="457200" indent="-457200">
              <a:buAutoNum type="arabicParenR"/>
            </a:pPr>
            <a:r>
              <a:rPr lang="ko-KR" altLang="en-US" sz="2000" dirty="0" smtClean="0"/>
              <a:t>깻잎에는 비타민</a:t>
            </a:r>
            <a:r>
              <a:rPr lang="en-US" altLang="ko-KR" sz="2000" dirty="0" smtClean="0"/>
              <a:t>A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C </a:t>
            </a:r>
            <a:r>
              <a:rPr lang="ko-KR" altLang="en-US" sz="2000" dirty="0" smtClean="0"/>
              <a:t>성분이 풍부해 피부주름을 개선시키는 효능을 가지고 있다</a:t>
            </a:r>
            <a:endParaRPr lang="en-US" altLang="ko-KR" sz="2000" dirty="0" smtClean="0"/>
          </a:p>
          <a:p>
            <a:pPr marL="457200" indent="-457200">
              <a:buFont typeface="Arial" pitchFamily="34" charset="0"/>
              <a:buAutoNum type="arabicParenR"/>
            </a:pPr>
            <a:r>
              <a:rPr lang="ko-KR" altLang="en-US" sz="2000" dirty="0" err="1" smtClean="0"/>
              <a:t>로즈마린산과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루테이올린</a:t>
            </a:r>
            <a:r>
              <a:rPr lang="ko-KR" altLang="en-US" sz="2000" dirty="0" smtClean="0"/>
              <a:t> 성분이 </a:t>
            </a:r>
            <a:r>
              <a:rPr lang="ko-KR" altLang="en-US" sz="2000" dirty="0" err="1" smtClean="0"/>
              <a:t>멜라민</a:t>
            </a:r>
            <a:r>
              <a:rPr lang="ko-KR" altLang="en-US" sz="2000" dirty="0" smtClean="0"/>
              <a:t> 색소의 생성을 억제시켜 기미나 주근깨 등에 좋은 효과가 있습니다</a:t>
            </a:r>
          </a:p>
          <a:p>
            <a:pPr marL="457200" indent="-457200">
              <a:buAutoNum type="arabicParenR"/>
            </a:pPr>
            <a:r>
              <a:rPr lang="ko-KR" altLang="en-US" sz="2000" dirty="0" smtClean="0"/>
              <a:t>철분이 풍부하게 들어 있는 깻잎은 빈혈을 예방해주는 </a:t>
            </a:r>
            <a:r>
              <a:rPr lang="ko-KR" altLang="en-US" sz="2000" dirty="0" err="1" smtClean="0"/>
              <a:t>효과가있다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4942" y="714356"/>
            <a:ext cx="3643338" cy="1162050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나물 </a:t>
            </a:r>
            <a:r>
              <a:rPr lang="ko-KR" altLang="en-US" sz="4000" dirty="0" err="1" smtClean="0"/>
              <a:t>스프링롤</a:t>
            </a:r>
            <a:endParaRPr lang="ko-KR" altLang="en-US" sz="4000" dirty="0"/>
          </a:p>
        </p:txBody>
      </p:sp>
      <p:pic>
        <p:nvPicPr>
          <p:cNvPr id="5" name="내용 개체 틀 4" descr="P20130810_180652736_4FABBCBD-AE4E-4363-9128-D64AC23C2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0"/>
            <a:ext cx="4786346" cy="378618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3857628"/>
            <a:ext cx="9144000" cy="3000372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/>
              <a:t>나물 </a:t>
            </a:r>
            <a:r>
              <a:rPr lang="ko-KR" altLang="en-US" sz="2000" dirty="0" err="1" smtClean="0"/>
              <a:t>스프링롤은</a:t>
            </a:r>
            <a:r>
              <a:rPr lang="ko-KR" altLang="en-US" sz="2000" dirty="0" smtClean="0"/>
              <a:t> 흔히 볼 수 있는 콩나물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깻순나물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고사리나물를</a:t>
            </a:r>
            <a:r>
              <a:rPr lang="ko-KR" altLang="en-US" sz="2000" dirty="0" smtClean="0"/>
              <a:t> 밀가루반죽에 넣고 튀김으로써 그 향과 맛이 배가 되게 하였습니다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나물들은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전주</a:t>
            </a:r>
            <a:r>
              <a:rPr lang="ko-KR" altLang="en-US" sz="2000" dirty="0" smtClean="0"/>
              <a:t>에서 유명하고 콩나물은 그 중 전주에서 최고로 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전주비빔밥에서 빠지지 않고 들어간다</a:t>
            </a:r>
            <a:endParaRPr lang="en-US" altLang="ko-KR" sz="2000" dirty="0" smtClean="0"/>
          </a:p>
          <a:p>
            <a:r>
              <a:rPr lang="en-US" altLang="ko-KR" sz="2000" dirty="0" smtClean="0"/>
              <a:t>1)</a:t>
            </a:r>
            <a:r>
              <a:rPr lang="ko-KR" altLang="en-US" sz="2000" dirty="0" smtClean="0"/>
              <a:t>콩나물의 효능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콩나물에는 </a:t>
            </a:r>
            <a:r>
              <a:rPr lang="ko-KR" altLang="en-US" sz="2000" dirty="0" err="1" smtClean="0"/>
              <a:t>아스파라긴이</a:t>
            </a:r>
            <a:r>
              <a:rPr lang="ko-KR" altLang="en-US" sz="2000" dirty="0" smtClean="0"/>
              <a:t> 함유되어 숙취 해소 및 피로회복에 뛰어난 효능을 가지고 있습니다</a:t>
            </a:r>
            <a:endParaRPr lang="en-US" altLang="ko-KR" sz="2000" dirty="0" smtClean="0"/>
          </a:p>
          <a:p>
            <a:r>
              <a:rPr lang="en-US" altLang="ko-KR" sz="2000" dirty="0" smtClean="0"/>
              <a:t>3)</a:t>
            </a:r>
            <a:r>
              <a:rPr lang="ko-KR" altLang="en-US" sz="2000" dirty="0" err="1" smtClean="0"/>
              <a:t>깻순의</a:t>
            </a:r>
            <a:r>
              <a:rPr lang="ko-KR" altLang="en-US" sz="2000" dirty="0" smtClean="0"/>
              <a:t> 효능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위의 깻잎과 동일</a:t>
            </a:r>
            <a:endParaRPr lang="en-US" altLang="ko-KR" sz="2000" dirty="0" smtClean="0"/>
          </a:p>
          <a:p>
            <a:r>
              <a:rPr lang="en-US" altLang="ko-KR" sz="2000" dirty="0" smtClean="0"/>
              <a:t>3)</a:t>
            </a:r>
            <a:r>
              <a:rPr lang="ko-KR" altLang="en-US" sz="2000" dirty="0" smtClean="0"/>
              <a:t>고사리의 효능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피를 맑게 해주고 두뇌를 깨끗하게 해주는 </a:t>
            </a:r>
            <a:r>
              <a:rPr lang="ko-KR" altLang="en-US" sz="2000" dirty="0" err="1" smtClean="0"/>
              <a:t>정화제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역활를</a:t>
            </a:r>
            <a:r>
              <a:rPr lang="ko-KR" altLang="en-US" sz="2000" dirty="0" smtClean="0"/>
              <a:t> 한다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85794"/>
            <a:ext cx="4357686" cy="1155686"/>
          </a:xfrm>
        </p:spPr>
        <p:txBody>
          <a:bodyPr>
            <a:normAutofit fontScale="90000"/>
          </a:bodyPr>
          <a:lstStyle/>
          <a:p>
            <a:r>
              <a:rPr lang="ko-KR" altLang="en-US" sz="4000" dirty="0" err="1" smtClean="0"/>
              <a:t>돌미역으로</a:t>
            </a:r>
            <a:r>
              <a:rPr lang="ko-KR" altLang="en-US" sz="4000" dirty="0" smtClean="0"/>
              <a:t> 감싼 해산물 초고추장무침</a:t>
            </a:r>
            <a:endParaRPr lang="ko-KR" altLang="en-US" sz="4000" dirty="0"/>
          </a:p>
        </p:txBody>
      </p:sp>
      <p:pic>
        <p:nvPicPr>
          <p:cNvPr id="5" name="내용 개체 틀 4" descr="P20130810_180652736_4FABBCBD-AE4E-4363-9128-D64AC23C2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0"/>
            <a:ext cx="4500594" cy="3929063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4071943"/>
            <a:ext cx="9358346" cy="2786058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 smtClean="0"/>
              <a:t>이 요리에선 </a:t>
            </a:r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울산</a:t>
            </a:r>
            <a:r>
              <a:rPr lang="ko-KR" altLang="en-US" sz="2000" dirty="0" smtClean="0"/>
              <a:t>의 </a:t>
            </a:r>
            <a:r>
              <a:rPr lang="ko-KR" altLang="en-US" sz="2000" dirty="0" err="1" smtClean="0"/>
              <a:t>돌미역과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rgbClr val="00B050"/>
                </a:solidFill>
              </a:rPr>
              <a:t>목포</a:t>
            </a:r>
            <a:r>
              <a:rPr lang="ko-KR" altLang="en-US" sz="2000" dirty="0" smtClean="0"/>
              <a:t>의 </a:t>
            </a:r>
            <a:r>
              <a:rPr lang="ko-KR" altLang="en-US" sz="2000" dirty="0" err="1" smtClean="0"/>
              <a:t>낙지을</a:t>
            </a:r>
            <a:r>
              <a:rPr lang="ko-KR" altLang="en-US" sz="2000" dirty="0" smtClean="0"/>
              <a:t> 이용하여 경상도와 전라도와의 </a:t>
            </a:r>
            <a:r>
              <a:rPr lang="ko-KR" altLang="en-US" sz="2000" dirty="0" err="1" smtClean="0"/>
              <a:t>식재료를</a:t>
            </a:r>
            <a:r>
              <a:rPr lang="ko-KR" altLang="en-US" sz="2000" dirty="0" smtClean="0"/>
              <a:t> 조합하여 만들어 보았습니다</a:t>
            </a:r>
            <a:r>
              <a:rPr lang="en-US" altLang="ko-KR" sz="2000" dirty="0" smtClean="0"/>
              <a:t>. </a:t>
            </a:r>
          </a:p>
          <a:p>
            <a:r>
              <a:rPr lang="en-US" altLang="ko-KR" sz="2000" dirty="0" smtClean="0"/>
              <a:t>1)</a:t>
            </a:r>
            <a:r>
              <a:rPr lang="ko-KR" altLang="en-US" sz="2000" dirty="0" smtClean="0"/>
              <a:t>미역의 효능</a:t>
            </a:r>
            <a:r>
              <a:rPr lang="en-US" altLang="ko-KR" sz="2000" dirty="0" smtClean="0"/>
              <a:t>:</a:t>
            </a:r>
            <a:r>
              <a:rPr lang="ko-KR" altLang="en-US" sz="2000" b="1" dirty="0" smtClean="0"/>
              <a:t> </a:t>
            </a:r>
            <a:r>
              <a:rPr lang="ko-KR" altLang="en-US" sz="2000" dirty="0" smtClean="0"/>
              <a:t>미역은 칼로리가 낮고 수용성 식이섬유소인 </a:t>
            </a:r>
            <a:r>
              <a:rPr lang="ko-KR" altLang="en-US" sz="2000" dirty="0" err="1" smtClean="0"/>
              <a:t>알긴산</a:t>
            </a:r>
            <a:r>
              <a:rPr lang="ko-KR" altLang="en-US" sz="2000" dirty="0" smtClean="0"/>
              <a:t> 성분이 풍부하여 조금만 미역을 먹어도 쉽게 포만감을 느낄 수 있도록 해줍니다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또한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각종 영양소를 흡수하여 혈당의 상승을 막아 비만이나 당뇨병에도 미역의 효능을 보실 수 있습니다</a:t>
            </a:r>
            <a:endParaRPr lang="en-US" altLang="ko-KR" sz="2000" dirty="0" smtClean="0"/>
          </a:p>
          <a:p>
            <a:r>
              <a:rPr lang="en-US" altLang="ko-KR" sz="2000" dirty="0" smtClean="0"/>
              <a:t>2)</a:t>
            </a:r>
            <a:r>
              <a:rPr lang="ko-KR" altLang="en-US" sz="2000" dirty="0" smtClean="0"/>
              <a:t>낙지의 효능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낙지는 바다 생물 가운데서 대표적인 </a:t>
            </a:r>
            <a:r>
              <a:rPr lang="ko-KR" altLang="en-US" sz="2000" dirty="0" err="1" smtClean="0"/>
              <a:t>스테미너</a:t>
            </a:r>
            <a:r>
              <a:rPr lang="ko-KR" altLang="en-US" sz="2000" dirty="0" smtClean="0"/>
              <a:t> 식품으로 꼽힌다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err="1" smtClean="0"/>
              <a:t>타우린을</a:t>
            </a:r>
            <a:r>
              <a:rPr lang="ko-KR" altLang="en-US" sz="2000" dirty="0" smtClean="0"/>
              <a:t> 함유한 저칼로리 식품으로 단백질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비타민 성분이 있어 콜레스테롤의 양을 억제하며 빈혈예방의 효과도 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42918"/>
            <a:ext cx="4429124" cy="1162050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오리엔탈 드레싱을 곁들인 두부샐러드</a:t>
            </a:r>
            <a:endParaRPr lang="ko-KR" altLang="en-US" sz="4000" dirty="0"/>
          </a:p>
        </p:txBody>
      </p:sp>
      <p:pic>
        <p:nvPicPr>
          <p:cNvPr id="5" name="내용 개체 틀 4" descr="P20130810_175457733_25DED777-EDAD-4933-A8CF-C7A2DCBFE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3" y="187523"/>
            <a:ext cx="4643437" cy="348257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3857628"/>
            <a:ext cx="9144000" cy="3000372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이 샐러드에서는 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부산</a:t>
            </a:r>
            <a:r>
              <a:rPr lang="ko-KR" altLang="en-US" sz="2000" dirty="0" smtClean="0"/>
              <a:t>의 특산물인 </a:t>
            </a:r>
            <a:r>
              <a:rPr lang="ko-KR" altLang="en-US" sz="2000" dirty="0" err="1" smtClean="0"/>
              <a:t>손두부를</a:t>
            </a:r>
            <a:r>
              <a:rPr lang="ko-KR" altLang="en-US" sz="2000" dirty="0" smtClean="0"/>
              <a:t> 써서 요리를 했습니다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샐러드를 두부를 넣어서 더 단백하고 깔끔한 맛을 내보았고 간장을 베이스로 한 오리엔탈드레싱으로 두부의 맛을 한층 더 살렸습니다</a:t>
            </a:r>
            <a:r>
              <a:rPr lang="en-US" altLang="ko-KR" sz="2000" dirty="0" smtClean="0"/>
              <a:t>.]</a:t>
            </a:r>
          </a:p>
          <a:p>
            <a:r>
              <a:rPr lang="en-US" altLang="ko-KR" sz="2000" dirty="0" smtClean="0"/>
              <a:t>1.</a:t>
            </a:r>
            <a:r>
              <a:rPr lang="ko-KR" altLang="en-US" sz="2000" dirty="0" smtClean="0"/>
              <a:t>두부의 효능</a:t>
            </a:r>
            <a:endParaRPr lang="en-US" altLang="ko-KR" sz="2000" dirty="0" smtClean="0"/>
          </a:p>
          <a:p>
            <a:r>
              <a:rPr lang="en-US" altLang="ko-KR" sz="2000" dirty="0" smtClean="0"/>
              <a:t>1)</a:t>
            </a:r>
            <a:r>
              <a:rPr lang="ko-KR" altLang="en-US" sz="2000" dirty="0" smtClean="0"/>
              <a:t>콩에 </a:t>
            </a:r>
            <a:r>
              <a:rPr lang="ko-KR" altLang="en-US" sz="2000" dirty="0" err="1" smtClean="0"/>
              <a:t>제니스테인이라는</a:t>
            </a:r>
            <a:r>
              <a:rPr lang="ko-KR" altLang="en-US" sz="2000" dirty="0" smtClean="0"/>
              <a:t> 성분이 항암작용을 해준다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2)</a:t>
            </a:r>
            <a:r>
              <a:rPr lang="ko-KR" altLang="en-US" sz="2000" dirty="0" smtClean="0"/>
              <a:t>두부에는 </a:t>
            </a:r>
            <a:r>
              <a:rPr lang="ko-KR" altLang="en-US" sz="2000" dirty="0" err="1" smtClean="0"/>
              <a:t>리놀레산과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리놀산이</a:t>
            </a:r>
            <a:r>
              <a:rPr lang="ko-KR" altLang="en-US" sz="2000" dirty="0" smtClean="0"/>
              <a:t> 풍부하여 콜레스테롤을 배출시켜줍니다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3)</a:t>
            </a:r>
            <a:r>
              <a:rPr lang="ko-KR" altLang="en-US" sz="2000" dirty="0" smtClean="0"/>
              <a:t>두부는 식물성 단백질이 다량 함유되어 다이어트 식품으로 적합합니다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92909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000" dirty="0" err="1" smtClean="0"/>
              <a:t>모듬버섯영양밥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err="1" smtClean="0"/>
              <a:t>더덕녹차영양밥</a:t>
            </a:r>
            <a:endParaRPr lang="ko-KR" altLang="en-US" sz="4000" dirty="0"/>
          </a:p>
        </p:txBody>
      </p:sp>
      <p:pic>
        <p:nvPicPr>
          <p:cNvPr id="5" name="내용 개체 틀 4" descr="P20130810_183316253_64E25017-8F17-4E27-8E70-B1B759DEAC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3" y="116086"/>
            <a:ext cx="4929187" cy="3696890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0" y="3929066"/>
            <a:ext cx="9144000" cy="2928935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경주</a:t>
            </a:r>
            <a:r>
              <a:rPr lang="ko-KR" altLang="en-US" sz="2000" dirty="0" smtClean="0"/>
              <a:t>의 특산물인 버섯으로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논산</a:t>
            </a:r>
            <a:r>
              <a:rPr lang="ko-KR" altLang="en-US" sz="2000" dirty="0" smtClean="0"/>
              <a:t>의 특산물인 더덕 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곡성</a:t>
            </a:r>
            <a:r>
              <a:rPr lang="ko-KR" altLang="en-US" sz="2000" dirty="0" smtClean="0"/>
              <a:t>의 특산물인 녹차로 </a:t>
            </a:r>
            <a:r>
              <a:rPr lang="ko-KR" altLang="en-US" sz="2000" dirty="0" err="1" smtClean="0"/>
              <a:t>두가지의</a:t>
            </a:r>
            <a:r>
              <a:rPr lang="ko-KR" altLang="en-US" sz="2000" dirty="0" smtClean="0"/>
              <a:t> 밥을 해보았습니다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그리고 버섯과 지단 고명을 올려 식어도 맛있게 먹을 수 있는 밥입니다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1)</a:t>
            </a:r>
            <a:r>
              <a:rPr lang="ko-KR" altLang="en-US" sz="2000" dirty="0" smtClean="0"/>
              <a:t>버섯의 효능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양송이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항암작용과 </a:t>
            </a:r>
            <a:r>
              <a:rPr lang="ko-KR" altLang="en-US" sz="2000" dirty="0" err="1" smtClean="0"/>
              <a:t>향균작용에</a:t>
            </a:r>
            <a:r>
              <a:rPr lang="ko-KR" altLang="en-US" sz="2000" dirty="0" smtClean="0"/>
              <a:t> 좋고 육류 섭취 시 인체에 축적되기 쉬운 각종 유해물질을 제거해준다</a:t>
            </a:r>
            <a:r>
              <a:rPr lang="en-US" altLang="ko-KR" sz="2000" dirty="0" smtClean="0"/>
              <a:t>.) </a:t>
            </a:r>
            <a:r>
              <a:rPr lang="ko-KR" altLang="en-US" sz="2000" dirty="0" smtClean="0"/>
              <a:t>표고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혈압 강하작용 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혈중 콜레스테롤 강하작용 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항바이러스</a:t>
            </a:r>
            <a:r>
              <a:rPr lang="ko-KR" altLang="en-US" sz="2000" dirty="0" smtClean="0"/>
              <a:t> 작용이 있다</a:t>
            </a:r>
            <a:r>
              <a:rPr lang="en-US" altLang="ko-KR" sz="2000" dirty="0" smtClean="0"/>
              <a:t>.)</a:t>
            </a:r>
          </a:p>
          <a:p>
            <a:r>
              <a:rPr lang="en-US" altLang="ko-KR" sz="2000" dirty="0" smtClean="0"/>
              <a:t>2)</a:t>
            </a:r>
            <a:r>
              <a:rPr lang="ko-KR" altLang="en-US" sz="2000" dirty="0" smtClean="0"/>
              <a:t>더덕의 효능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독소배출에 좋고 갈증해소에 좋다고 합니다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강력한 자양강장 효과가 있어 체력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정력의 증진 효능이 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3)</a:t>
            </a:r>
            <a:r>
              <a:rPr lang="ko-KR" altLang="en-US" sz="2000" dirty="0" smtClean="0"/>
              <a:t>녹차의 효능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강력한 살균효과가 있어 식중독 세균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위궤양을 일으키는 </a:t>
            </a:r>
            <a:r>
              <a:rPr lang="ko-KR" altLang="en-US" sz="2000" dirty="0" err="1" smtClean="0"/>
              <a:t>피로리균</a:t>
            </a:r>
            <a:r>
              <a:rPr lang="ko-KR" altLang="en-US" sz="2000" dirty="0" smtClean="0"/>
              <a:t> 등의 병원성 세균을 비롯 </a:t>
            </a:r>
            <a:r>
              <a:rPr lang="ko-KR" altLang="en-US" sz="2000" dirty="0" err="1" smtClean="0"/>
              <a:t>충치균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인플루엔자 바이러스에 대한 살균작용을 한다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607</Words>
  <Application>Microsoft Office PowerPoint</Application>
  <PresentationFormat>화면 슬라이드 쇼(4:3)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기특도</vt:lpstr>
      <vt:lpstr>슬라이드 2</vt:lpstr>
      <vt:lpstr>구성</vt:lpstr>
      <vt:lpstr>부추떡갈비</vt:lpstr>
      <vt:lpstr>떡갈비 깻잎전</vt:lpstr>
      <vt:lpstr>나물 스프링롤</vt:lpstr>
      <vt:lpstr>돌미역으로 감싼 해산물 초고추장무침</vt:lpstr>
      <vt:lpstr>오리엔탈 드레싱을 곁들인 두부샐러드</vt:lpstr>
      <vt:lpstr>모듬버섯영양밥 더덕녹차영양밥</vt:lpstr>
      <vt:lpstr>슬라이드 10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기특도</dc:title>
  <dc:creator>Microsoft Corporation</dc:creator>
  <cp:lastModifiedBy>USER</cp:lastModifiedBy>
  <cp:revision>9</cp:revision>
  <dcterms:created xsi:type="dcterms:W3CDTF">2006-10-05T04:04:58Z</dcterms:created>
  <dcterms:modified xsi:type="dcterms:W3CDTF">2013-08-12T06:13:18Z</dcterms:modified>
</cp:coreProperties>
</file>