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0AE5-075B-442D-869B-69A3FB7C4786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D2FC-A253-453A-9682-083123CFF6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348880"/>
            <a:ext cx="4968552" cy="86409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 smtClean="0">
                <a:solidFill>
                  <a:srgbClr val="00B050"/>
                </a:solidFill>
              </a:rPr>
              <a:t>대전특산물</a:t>
            </a:r>
            <a:r>
              <a:rPr lang="ko-KR" altLang="en-US" dirty="0" smtClean="0"/>
              <a:t> 도시락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3232448" cy="622920"/>
          </a:xfrm>
        </p:spPr>
        <p:txBody>
          <a:bodyPr/>
          <a:lstStyle/>
          <a:p>
            <a:pPr algn="r"/>
            <a:r>
              <a:rPr lang="ko-KR" altLang="en-US" dirty="0" smtClean="0">
                <a:solidFill>
                  <a:schemeClr val="tx1"/>
                </a:solidFill>
              </a:rPr>
              <a:t>손정민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황경준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39552" y="1412776"/>
            <a:ext cx="46450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노인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들을 위한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"/>
            <a:ext cx="8229600" cy="692696"/>
          </a:xfrm>
        </p:spPr>
        <p:txBody>
          <a:bodyPr anchor="ctr"/>
          <a:lstStyle/>
          <a:p>
            <a:pPr algn="ctr">
              <a:buNone/>
            </a:pPr>
            <a:r>
              <a:rPr lang="ko-KR" altLang="en-US" dirty="0" smtClean="0"/>
              <a:t>감사합니다</a:t>
            </a:r>
            <a:r>
              <a:rPr lang="en-US" altLang="ko-KR" dirty="0" smtClean="0">
                <a:sym typeface="Wingdings" pitchFamily="2" charset="2"/>
              </a:rPr>
              <a:t></a:t>
            </a:r>
            <a:endParaRPr lang="ko-KR" altLang="en-US" dirty="0"/>
          </a:p>
        </p:txBody>
      </p:sp>
      <p:pic>
        <p:nvPicPr>
          <p:cNvPr id="4" name="Picture 1" descr="C:\Users\손경희\Desktop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692696"/>
            <a:ext cx="8677472" cy="5952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09634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최근 고령화 시대로 증가한 노인계층의 황혼여행을 위한 도시락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대회 </a:t>
            </a:r>
            <a:r>
              <a:rPr lang="ko-KR" altLang="en-US" dirty="0" err="1" smtClean="0"/>
              <a:t>주최지에</a:t>
            </a:r>
            <a:r>
              <a:rPr lang="ko-KR" altLang="en-US" dirty="0" smtClean="0"/>
              <a:t> 따라 대전특산물을 이용함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대전특산물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170" name="Picture 2" descr="e~상큼한 포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1775218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e~</a:t>
            </a:r>
            <a:r>
              <a:rPr lang="ko-KR" altLang="en-US" dirty="0" smtClean="0"/>
              <a:t>상큼한 포도</a:t>
            </a:r>
            <a:endParaRPr lang="ko-KR" altLang="en-US" dirty="0"/>
          </a:p>
        </p:txBody>
      </p:sp>
      <p:pic>
        <p:nvPicPr>
          <p:cNvPr id="7172" name="Picture 4" descr="유성 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1728192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배</a:t>
            </a:r>
            <a:endParaRPr lang="ko-KR" altLang="en-US" dirty="0"/>
          </a:p>
        </p:txBody>
      </p:sp>
      <p:pic>
        <p:nvPicPr>
          <p:cNvPr id="7174" name="Picture 6" descr="세동 상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1728192" cy="11216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상추</a:t>
            </a:r>
            <a:endParaRPr lang="ko-KR" altLang="en-US" dirty="0"/>
          </a:p>
        </p:txBody>
      </p:sp>
      <p:pic>
        <p:nvPicPr>
          <p:cNvPr id="7176" name="Picture 8" descr="대청산수 표고버섯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808" y="3429000"/>
            <a:ext cx="1728192" cy="1152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92280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표고버섯</a:t>
            </a:r>
            <a:endParaRPr lang="ko-KR" altLang="en-US" dirty="0"/>
          </a:p>
        </p:txBody>
      </p:sp>
      <p:pic>
        <p:nvPicPr>
          <p:cNvPr id="7180" name="Picture 12" descr="무수동 부추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157192"/>
            <a:ext cx="1656184" cy="10801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71600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부추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58052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그 </a:t>
            </a:r>
            <a:r>
              <a:rPr lang="ko-KR" altLang="en-US" sz="2800" dirty="0" smtClean="0"/>
              <a:t>외</a:t>
            </a:r>
            <a:r>
              <a:rPr lang="en-US" altLang="ko-KR" sz="2800" dirty="0" smtClean="0"/>
              <a:t>, </a:t>
            </a:r>
            <a:r>
              <a:rPr lang="ko-KR" altLang="en-US" sz="2800" smtClean="0"/>
              <a:t>밤</a:t>
            </a:r>
            <a:r>
              <a:rPr lang="ko-KR" altLang="en-US" sz="2800" smtClean="0"/>
              <a:t>호박등이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있음</a:t>
            </a:r>
            <a:endParaRPr lang="ko-KR" altLang="en-US" sz="2800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000" noProof="0" dirty="0" smtClean="0">
                <a:solidFill>
                  <a:srgbClr val="00B050"/>
                </a:solidFill>
              </a:rPr>
              <a:t>Intro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메뉴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&amp;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재료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640960" cy="5742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1800203"/>
                <a:gridCol w="720080"/>
                <a:gridCol w="1728189"/>
                <a:gridCol w="1872212"/>
                <a:gridCol w="720076"/>
              </a:tblGrid>
              <a:tr h="3781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메뉴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재료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단위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메뉴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재료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단위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복숭아 샐러드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복숭아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반개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부추전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부추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치커리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적근대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오징어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dirty="0" smtClean="0"/>
                        <a:t>오리엔탈 드레싱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밀가루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쌈밥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고추장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된장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1T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도라지생채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도라지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돼지고기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고춧가루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소금</a:t>
                      </a:r>
                      <a:endParaRPr lang="ko-KR" altLang="en-US" dirty="0"/>
                    </a:p>
                    <a:p>
                      <a:pPr latinLnBrk="1"/>
                      <a:r>
                        <a:rPr lang="ko-KR" altLang="en-US" dirty="0" smtClean="0"/>
                        <a:t>참기름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ko-KR" altLang="en-US" dirty="0" smtClean="0"/>
                        <a:t>파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ko-KR" altLang="en-US" dirty="0" smtClean="0"/>
                        <a:t>마늘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소량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표고버섯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상추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깻잎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4-6</a:t>
                      </a:r>
                      <a:r>
                        <a:rPr lang="ko-KR" altLang="en-US" sz="1600" dirty="0" smtClean="0"/>
                        <a:t>장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err="1" smtClean="0"/>
                        <a:t>떡꼬지</a:t>
                      </a:r>
                      <a:endParaRPr lang="ko-KR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떡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부추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간장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1T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9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녹차밀전병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녹차가루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약간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감자오이말이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감자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밀가루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오이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3/4</a:t>
                      </a:r>
                      <a:r>
                        <a:rPr lang="ko-KR" altLang="en-US" sz="1600" dirty="0" smtClean="0"/>
                        <a:t>개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새우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무순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약간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오이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1/4</a:t>
                      </a:r>
                      <a:r>
                        <a:rPr lang="ko-KR" altLang="en-US" sz="1600" dirty="0" smtClean="0"/>
                        <a:t>개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생크림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약간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팽이버섯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소금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무순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부추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 smtClean="0"/>
                        <a:t>단호박꿀찜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단호박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1/6</a:t>
                      </a:r>
                      <a:r>
                        <a:rPr lang="ko-KR" altLang="en-US" sz="1600" dirty="0" smtClean="0"/>
                        <a:t>개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5"/>
          <p:cNvGraphicFramePr>
            <a:graphicFrameLocks/>
          </p:cNvGraphicFramePr>
          <p:nvPr/>
        </p:nvGraphicFramePr>
        <p:xfrm>
          <a:off x="251520" y="620688"/>
          <a:ext cx="8640960" cy="4318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1800203"/>
                <a:gridCol w="720080"/>
                <a:gridCol w="1728189"/>
                <a:gridCol w="1872212"/>
                <a:gridCol w="720076"/>
              </a:tblGrid>
              <a:tr h="3781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메뉴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재료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단위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메뉴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재료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단위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단호박꿀찜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고구마 경단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고구마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반개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견과류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177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배필링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만두피튀김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만두피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견과류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약간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배숙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반개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설탕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소량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생강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계피가루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설탕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2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버터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포도양갱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포도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1</a:t>
                      </a:r>
                      <a:r>
                        <a:rPr lang="ko-KR" altLang="en-US" sz="1500" dirty="0" smtClean="0"/>
                        <a:t>송이</a:t>
                      </a:r>
                      <a:endParaRPr lang="ko-KR" alt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통후추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한천가루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6g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설탕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약간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ko-KR" alt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레시피</a:t>
            </a:r>
            <a:endParaRPr lang="ko-KR" alt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3851920" y="548681"/>
            <a:ext cx="5040560" cy="115212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채소와 복숭아를 손질한다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오리엔탈드레싱을 만든다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200" dirty="0" smtClean="0"/>
              <a:t>( </a:t>
            </a:r>
            <a:r>
              <a:rPr lang="ko-KR" altLang="en-US" sz="2200" dirty="0" smtClean="0"/>
              <a:t>올리브오일</a:t>
            </a:r>
            <a:r>
              <a:rPr lang="en-US" altLang="ko-KR" sz="2200" dirty="0" smtClean="0"/>
              <a:t>2T+</a:t>
            </a:r>
            <a:r>
              <a:rPr lang="ko-KR" altLang="en-US" sz="2200" dirty="0" smtClean="0"/>
              <a:t>간장</a:t>
            </a:r>
            <a:r>
              <a:rPr lang="en-US" altLang="ko-KR" sz="2200" dirty="0" smtClean="0"/>
              <a:t>2T+</a:t>
            </a:r>
            <a:r>
              <a:rPr lang="ko-KR" altLang="en-US" sz="2200" dirty="0" err="1" smtClean="0"/>
              <a:t>다진마늘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설탕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식초</a:t>
            </a:r>
            <a:r>
              <a:rPr lang="en-US" altLang="ko-KR" sz="2200" dirty="0" smtClean="0"/>
              <a:t>,</a:t>
            </a:r>
            <a:r>
              <a:rPr lang="ko-KR" altLang="en-US" sz="2200" dirty="0" err="1" smtClean="0"/>
              <a:t>파슬리챱</a:t>
            </a:r>
            <a:r>
              <a:rPr lang="en-US" altLang="ko-KR" sz="2200" dirty="0" smtClean="0"/>
              <a:t>)</a:t>
            </a:r>
            <a:endParaRPr lang="en-US" altLang="ko-KR" sz="22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22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87430560" descr="EMB00001760812b"/>
          <p:cNvPicPr>
            <a:picLocks noChangeAspect="1" noChangeArrowheads="1"/>
          </p:cNvPicPr>
          <p:nvPr/>
        </p:nvPicPr>
        <p:blipFill>
          <a:blip r:embed="rId2" cstate="print"/>
          <a:srcRect l="20766" t="19359" r="32587" b="14702"/>
          <a:stretch>
            <a:fillRect/>
          </a:stretch>
        </p:blipFill>
        <p:spPr bwMode="auto">
          <a:xfrm>
            <a:off x="251520" y="692696"/>
            <a:ext cx="3384376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6369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&lt;</a:t>
            </a:r>
            <a:r>
              <a:rPr lang="ko-KR" altLang="en-US" dirty="0" smtClean="0"/>
              <a:t>복숭아 샐러드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0" name="내용 개체 틀 4"/>
          <p:cNvSpPr>
            <a:spLocks noGrp="1"/>
          </p:cNvSpPr>
          <p:nvPr>
            <p:ph sz="half" idx="2"/>
          </p:nvPr>
        </p:nvSpPr>
        <p:spPr>
          <a:xfrm>
            <a:off x="0" y="3284984"/>
            <a:ext cx="5796136" cy="31683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채소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깻잎</a:t>
            </a:r>
            <a:r>
              <a:rPr lang="en-US" altLang="ko-KR" sz="2200" dirty="0" smtClean="0"/>
              <a:t>,</a:t>
            </a:r>
            <a:r>
              <a:rPr lang="ko-KR" altLang="en-US" sz="2200" dirty="0" err="1" smtClean="0"/>
              <a:t>호박잎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부추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를 </a:t>
            </a:r>
            <a:r>
              <a:rPr lang="ko-KR" altLang="en-US" sz="2200" dirty="0" smtClean="0"/>
              <a:t>데친다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표고버섯과 </a:t>
            </a:r>
            <a:r>
              <a:rPr lang="ko-KR" altLang="en-US" sz="2200" dirty="0" smtClean="0"/>
              <a:t>돼지고기를 다진다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200" dirty="0" smtClean="0"/>
              <a:t>2</a:t>
            </a:r>
            <a:r>
              <a:rPr lang="ko-KR" altLang="en-US" sz="2200" dirty="0" smtClean="0"/>
              <a:t>번에 간장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설탕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파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마늘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깨소금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후추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참기름으로 연한 밑간 </a:t>
            </a:r>
            <a:r>
              <a:rPr lang="ko-KR" altLang="en-US" sz="2200" dirty="0" smtClean="0"/>
              <a:t>후 팬에 볶는다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밥과 </a:t>
            </a:r>
            <a:r>
              <a:rPr lang="en-US" altLang="ko-KR" sz="2200" dirty="0" smtClean="0"/>
              <a:t>3</a:t>
            </a:r>
            <a:r>
              <a:rPr lang="ko-KR" altLang="en-US" sz="2200" dirty="0" smtClean="0"/>
              <a:t>번을 섞는다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200" dirty="0" smtClean="0"/>
              <a:t>데친 </a:t>
            </a:r>
            <a:r>
              <a:rPr lang="ko-KR" altLang="en-US" sz="2200" dirty="0" smtClean="0"/>
              <a:t>채소와 신선야채에 </a:t>
            </a:r>
            <a:r>
              <a:rPr lang="ko-KR" altLang="en-US" sz="2200" dirty="0" smtClean="0"/>
              <a:t>밥과 양념을 넣고 </a:t>
            </a:r>
            <a:r>
              <a:rPr lang="ko-KR" altLang="en-US" sz="2200" dirty="0" smtClean="0"/>
              <a:t>싼다</a:t>
            </a:r>
            <a:r>
              <a:rPr lang="en-US" altLang="ko-KR" sz="2200" dirty="0" smtClean="0"/>
              <a:t>.</a:t>
            </a:r>
          </a:p>
          <a:p>
            <a:pPr marL="514350" indent="-514350">
              <a:buNone/>
            </a:pPr>
            <a:endParaRPr lang="en-US" altLang="ko-KR" sz="2200" dirty="0" smtClean="0"/>
          </a:p>
          <a:p>
            <a:pPr marL="514350" indent="-514350">
              <a:buNone/>
            </a:pPr>
            <a:r>
              <a:rPr lang="en-US" altLang="ko-KR" sz="2200" dirty="0" smtClean="0"/>
              <a:t>&lt;</a:t>
            </a:r>
            <a:r>
              <a:rPr lang="ko-KR" altLang="en-US" sz="2200" dirty="0" smtClean="0"/>
              <a:t>양념</a:t>
            </a:r>
            <a:r>
              <a:rPr lang="en-US" altLang="ko-KR" sz="2200" dirty="0" smtClean="0"/>
              <a:t>- </a:t>
            </a:r>
            <a:r>
              <a:rPr lang="ko-KR" altLang="en-US" sz="2200" dirty="0" smtClean="0"/>
              <a:t>약고추장과 </a:t>
            </a:r>
            <a:r>
              <a:rPr lang="ko-KR" altLang="en-US" sz="2200" dirty="0" err="1" smtClean="0"/>
              <a:t>견과류쌈된장</a:t>
            </a:r>
            <a:r>
              <a:rPr lang="en-US" altLang="ko-KR" sz="2200" dirty="0" smtClean="0"/>
              <a:t>&gt;</a:t>
            </a:r>
            <a:endParaRPr lang="en-US" altLang="ko-KR" sz="2200" dirty="0" smtClean="0"/>
          </a:p>
          <a:p>
            <a:pPr marL="514350" indent="-514350">
              <a:buNone/>
            </a:pPr>
            <a:r>
              <a:rPr lang="en-US" altLang="ko-KR" sz="2200" dirty="0" smtClean="0"/>
              <a:t>  </a:t>
            </a:r>
            <a:r>
              <a:rPr lang="en-US" altLang="ko-KR" sz="2200" dirty="0" smtClean="0"/>
              <a:t>1.</a:t>
            </a:r>
            <a:r>
              <a:rPr lang="ko-KR" altLang="en-US" sz="2200" dirty="0" smtClean="0"/>
              <a:t>다진 </a:t>
            </a:r>
            <a:r>
              <a:rPr lang="ko-KR" altLang="en-US" sz="2200" dirty="0" smtClean="0"/>
              <a:t>고기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간장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설탕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고추장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파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마늘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깨소금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후추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물약간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참기름을 </a:t>
            </a:r>
            <a:r>
              <a:rPr lang="ko-KR" altLang="en-US" sz="2200" dirty="0" smtClean="0"/>
              <a:t>넣고 볶는다</a:t>
            </a:r>
            <a:r>
              <a:rPr lang="en-US" altLang="ko-KR" sz="2200" dirty="0" smtClean="0"/>
              <a:t>. </a:t>
            </a:r>
            <a:endParaRPr lang="en-US" altLang="ko-KR" sz="2200" dirty="0" smtClean="0"/>
          </a:p>
          <a:p>
            <a:pPr marL="514350" indent="-514350">
              <a:buNone/>
            </a:pPr>
            <a:r>
              <a:rPr lang="en-US" altLang="ko-KR" sz="2200" dirty="0" smtClean="0"/>
              <a:t>  2.</a:t>
            </a:r>
            <a:r>
              <a:rPr lang="ko-KR" altLang="en-US" sz="2200" dirty="0" smtClean="0"/>
              <a:t>견과류를 이용한 </a:t>
            </a:r>
            <a:r>
              <a:rPr lang="ko-KR" altLang="en-US" sz="2200" dirty="0" err="1" smtClean="0"/>
              <a:t>약된장을</a:t>
            </a:r>
            <a:r>
              <a:rPr lang="ko-KR" altLang="en-US" sz="2200" dirty="0" smtClean="0"/>
              <a:t> 만든다</a:t>
            </a:r>
            <a:r>
              <a:rPr lang="en-US" altLang="ko-KR" sz="2200" dirty="0" smtClean="0"/>
              <a:t>.</a:t>
            </a:r>
            <a:endParaRPr lang="en-US" altLang="ko-KR" sz="22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26683840" descr="EMB00001760812e"/>
          <p:cNvPicPr>
            <a:picLocks noChangeAspect="1" noChangeArrowheads="1"/>
          </p:cNvPicPr>
          <p:nvPr/>
        </p:nvPicPr>
        <p:blipFill>
          <a:blip r:embed="rId3" cstate="print"/>
          <a:srcRect l="17253" t="20175" r="17729" b="21844"/>
          <a:stretch>
            <a:fillRect/>
          </a:stretch>
        </p:blipFill>
        <p:spPr bwMode="auto">
          <a:xfrm>
            <a:off x="5508104" y="3429000"/>
            <a:ext cx="3439542" cy="24086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991872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err="1" smtClean="0"/>
              <a:t>쌈밥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32448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700" dirty="0" smtClean="0"/>
              <a:t>&lt;</a:t>
            </a:r>
            <a:r>
              <a:rPr lang="ko-KR" altLang="en-US" sz="1700" dirty="0" smtClean="0"/>
              <a:t>녹차밀전병</a:t>
            </a:r>
            <a:r>
              <a:rPr lang="en-US" altLang="ko-KR" sz="1700" dirty="0" smtClean="0"/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밀가루에 녹차가루를 섞은 후 물을 넣어 반죽을 만든다</a:t>
            </a:r>
            <a:r>
              <a:rPr lang="en-US" altLang="ko-K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반죽을 체에 거른 후 동그랗게 부친다</a:t>
            </a:r>
            <a:r>
              <a:rPr lang="en-US" altLang="ko-K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약간의 부추를 </a:t>
            </a:r>
            <a:r>
              <a:rPr lang="ko-KR" altLang="en-US" sz="2000" dirty="0" err="1" smtClean="0"/>
              <a:t>데친후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밀쌈을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말을때</a:t>
            </a:r>
            <a:r>
              <a:rPr lang="ko-KR" altLang="en-US" sz="2000" dirty="0" smtClean="0"/>
              <a:t> 사용한다</a:t>
            </a:r>
            <a:r>
              <a:rPr lang="en-US" altLang="ko-K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팽</a:t>
            </a:r>
            <a:r>
              <a:rPr lang="ko-KR" altLang="en-US" sz="2000" dirty="0" smtClean="0"/>
              <a:t>이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데친새우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오이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무순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홍피망을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5x0.5cm</a:t>
            </a:r>
            <a:r>
              <a:rPr lang="ko-KR" altLang="en-US" sz="2000" dirty="0" smtClean="0"/>
              <a:t>로 </a:t>
            </a:r>
            <a:r>
              <a:rPr lang="ko-KR" altLang="en-US" sz="2000" dirty="0" smtClean="0"/>
              <a:t>자른다</a:t>
            </a:r>
            <a:r>
              <a:rPr lang="en-US" altLang="ko-KR" sz="2000" dirty="0" smtClean="0"/>
              <a:t>. </a:t>
            </a: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밀전병에 모든 재료를 넣고 부추로 말아 고정시킨다</a:t>
            </a:r>
            <a:r>
              <a:rPr lang="en-US" altLang="ko-K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2000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716016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/>
              <a:t>&lt;</a:t>
            </a:r>
            <a:r>
              <a:rPr lang="ko-KR" altLang="en-US" sz="1600" dirty="0" err="1" smtClean="0"/>
              <a:t>부추전</a:t>
            </a:r>
            <a:r>
              <a:rPr lang="en-US" altLang="ko-KR" sz="1600" dirty="0" smtClean="0"/>
              <a:t>&gt;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err="1" smtClean="0"/>
              <a:t>부추와양파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감자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오징어등을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1x0.5cm</a:t>
            </a:r>
            <a:r>
              <a:rPr lang="ko-KR" altLang="en-US" sz="2000" dirty="0" smtClean="0"/>
              <a:t>정도로 자른다</a:t>
            </a:r>
            <a:r>
              <a:rPr lang="en-US" altLang="ko-K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smtClean="0"/>
              <a:t>밀가루 반죽을 만든다</a:t>
            </a:r>
            <a:r>
              <a:rPr lang="en-US" altLang="ko-K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altLang="ko-KR" sz="2000" dirty="0" smtClean="0"/>
              <a:t>2</a:t>
            </a:r>
            <a:r>
              <a:rPr lang="ko-KR" altLang="en-US" sz="2000" dirty="0" smtClean="0"/>
              <a:t>에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을 넣고 섞은 후 </a:t>
            </a:r>
            <a:r>
              <a:rPr lang="ko-KR" altLang="en-US" sz="2000" dirty="0" smtClean="0"/>
              <a:t>된장으로 </a:t>
            </a:r>
            <a:r>
              <a:rPr lang="ko-KR" altLang="en-US" sz="2000" dirty="0" smtClean="0"/>
              <a:t>간을 한다</a:t>
            </a:r>
            <a:r>
              <a:rPr lang="en-US" altLang="ko-K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smtClean="0"/>
              <a:t>동그랗게 부친다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5"/>
          <p:cNvSpPr txBox="1">
            <a:spLocks/>
          </p:cNvSpPr>
          <p:nvPr/>
        </p:nvSpPr>
        <p:spPr>
          <a:xfrm>
            <a:off x="4427984" y="4437112"/>
            <a:ext cx="4716016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600" dirty="0" smtClean="0"/>
              <a:t>&lt;</a:t>
            </a:r>
            <a:r>
              <a:rPr lang="ko-KR" altLang="en-US" sz="1600" dirty="0" smtClean="0"/>
              <a:t>도라지</a:t>
            </a:r>
            <a:r>
              <a:rPr lang="ko-KR" altLang="en-US" sz="1600" dirty="0" smtClean="0"/>
              <a:t>생채</a:t>
            </a:r>
            <a:r>
              <a:rPr lang="en-US" altLang="ko-KR" sz="1600" dirty="0" smtClean="0"/>
              <a:t>&gt;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도라지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를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가늘게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채썬다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000" noProof="0" dirty="0" smtClean="0"/>
              <a:t>1</a:t>
            </a:r>
            <a:r>
              <a:rPr lang="ko-KR" altLang="en-US" sz="2000" noProof="0" dirty="0" smtClean="0"/>
              <a:t>을 소금에 </a:t>
            </a:r>
            <a:r>
              <a:rPr lang="ko-KR" altLang="en-US" sz="2000" noProof="0" dirty="0" smtClean="0"/>
              <a:t>절여둔 후 씻는다</a:t>
            </a:r>
            <a:r>
              <a:rPr lang="en-US" altLang="ko-KR" sz="2000" noProof="0" dirty="0" smtClean="0"/>
              <a:t>..</a:t>
            </a:r>
            <a:endParaRPr lang="en-US" altLang="ko-KR" sz="2000" noProof="0" dirty="0" smtClean="0"/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고춧가루</a:t>
            </a:r>
            <a:r>
              <a:rPr kumimoji="0" lang="en-US" altLang="ko-K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고추장</a:t>
            </a:r>
            <a:r>
              <a:rPr kumimoji="0" lang="en-US" altLang="ko-K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ko-KR" altLang="en-US" sz="2000" dirty="0" smtClean="0"/>
              <a:t>다진 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마늘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매실청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참기름등으로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양념한다</a:t>
            </a:r>
            <a:r>
              <a:rPr lang="en-US" altLang="ko-KR" sz="2000" dirty="0" smtClean="0"/>
              <a:t>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조물조물 물이 생기지 않게 버무린다</a:t>
            </a:r>
            <a:r>
              <a:rPr lang="en-US" altLang="ko-KR" sz="2000" dirty="0" smtClean="0"/>
              <a:t>.</a:t>
            </a:r>
            <a:r>
              <a:rPr lang="en-US" altLang="ko-KR" sz="2000" dirty="0" smtClean="0"/>
              <a:t>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3501008"/>
            <a:ext cx="432048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/>
              <a:t>&lt;</a:t>
            </a:r>
            <a:r>
              <a:rPr lang="ko-KR" altLang="en-US" sz="1600" dirty="0" err="1" smtClean="0"/>
              <a:t>떡꼬지</a:t>
            </a:r>
            <a:r>
              <a:rPr lang="en-US" altLang="ko-KR" sz="1600" dirty="0" smtClean="0"/>
              <a:t>&gt;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smtClean="0"/>
              <a:t>떡을 살짝 데친 후 팬에 </a:t>
            </a:r>
            <a:r>
              <a:rPr lang="ko-KR" altLang="en-US" sz="2000" dirty="0" err="1" smtClean="0"/>
              <a:t>바삭하게</a:t>
            </a:r>
            <a:r>
              <a:rPr lang="ko-KR" altLang="en-US" sz="2000" dirty="0" smtClean="0"/>
              <a:t> 굽는다</a:t>
            </a:r>
            <a:r>
              <a:rPr lang="en-US" altLang="ko-K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smtClean="0"/>
              <a:t>꿀과 간장으로 양념한다</a:t>
            </a:r>
            <a:r>
              <a:rPr lang="en-US" altLang="ko-K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 sz="2000" dirty="0" smtClean="0"/>
              <a:t>떡을 꼬챙이에 끼운다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6615216" descr="EMB000017608134"/>
          <p:cNvPicPr>
            <a:picLocks noChangeAspect="1" noChangeArrowheads="1"/>
          </p:cNvPicPr>
          <p:nvPr/>
        </p:nvPicPr>
        <p:blipFill>
          <a:blip r:embed="rId2" cstate="print"/>
          <a:srcRect l="18689" t="12993" r="18210" b="15388"/>
          <a:stretch>
            <a:fillRect/>
          </a:stretch>
        </p:blipFill>
        <p:spPr bwMode="auto">
          <a:xfrm>
            <a:off x="251520" y="332655"/>
            <a:ext cx="4248472" cy="2736305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823520" y="332656"/>
            <a:ext cx="432048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ko-KR" altLang="en-US" sz="1600" dirty="0" err="1" smtClean="0"/>
              <a:t>감자오이말이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감자를 삶는다</a:t>
            </a:r>
            <a:r>
              <a:rPr lang="en-US" altLang="ko-KR" sz="200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오이를 얇게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슬라이스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하여 소금으로</a:t>
            </a:r>
            <a:r>
              <a:rPr kumimoji="0" lang="ko-KR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절여둔다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삶은 감자를 채에 내린 후 소금과 생크림을 섞는다</a:t>
            </a:r>
            <a:r>
              <a:rPr lang="en-US" altLang="ko-KR" sz="2000" dirty="0" smtClean="0"/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감자를 약간 뭉친 후 오이로 </a:t>
            </a:r>
            <a:r>
              <a:rPr lang="ko-KR" altLang="en-US" sz="2000" dirty="0" err="1" smtClean="0"/>
              <a:t>돌돌만다</a:t>
            </a:r>
            <a:r>
              <a:rPr lang="en-US" altLang="ko-KR" sz="2000" dirty="0" smtClean="0"/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무순을 꽂아 장식한다</a:t>
            </a:r>
            <a:r>
              <a:rPr lang="en-US" altLang="ko-KR" sz="2000" dirty="0" smtClean="0"/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823520" y="4437112"/>
            <a:ext cx="432048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ko-KR" altLang="en-US" sz="1600" dirty="0" err="1" smtClean="0"/>
              <a:t>단호박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꿀찜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err="1" smtClean="0"/>
              <a:t>단호박을</a:t>
            </a:r>
            <a:r>
              <a:rPr lang="ko-KR" altLang="en-US" sz="2000" dirty="0" smtClean="0"/>
              <a:t> 꿀을 탄 물에 삶는다</a:t>
            </a:r>
            <a:r>
              <a:rPr lang="en-US" altLang="ko-KR" sz="200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견과류를 다진 후 팬에 볶는다</a:t>
            </a:r>
            <a:r>
              <a:rPr lang="en-US" altLang="ko-KR" sz="200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err="1" smtClean="0"/>
              <a:t>단호박을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1/6</a:t>
            </a:r>
            <a:r>
              <a:rPr lang="ko-KR" altLang="en-US" sz="2000" dirty="0" smtClean="0"/>
              <a:t>로 자른 후 볶은 견과류를 뿌려 마무리 한다</a:t>
            </a:r>
            <a:r>
              <a:rPr lang="en-US" altLang="ko-KR" sz="2000" dirty="0" smtClean="0"/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04665"/>
            <a:ext cx="4248472" cy="2304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1600" dirty="0" smtClean="0"/>
              <a:t>&lt;</a:t>
            </a:r>
            <a:r>
              <a:rPr lang="ko-KR" altLang="en-US" sz="1600" dirty="0" smtClean="0"/>
              <a:t>고구마 경단</a:t>
            </a:r>
            <a:r>
              <a:rPr lang="en-US" altLang="ko-KR" sz="1600" dirty="0" smtClean="0"/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고구마를 삶는다</a:t>
            </a: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견과류를 </a:t>
            </a:r>
            <a:r>
              <a:rPr lang="ko-KR" altLang="en-US" sz="2000" dirty="0" smtClean="0"/>
              <a:t>다진 후 팬에 볶는다</a:t>
            </a:r>
            <a:r>
              <a:rPr lang="en-US" altLang="ko-KR" sz="20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삶은 고구마를 채에 내린 후 견과류를 충전시키고 동그랗게 </a:t>
            </a:r>
            <a:r>
              <a:rPr lang="ko-KR" altLang="en-US" sz="2000" dirty="0" err="1" smtClean="0"/>
              <a:t>뭉친다음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밀가루계란에 무쳐</a:t>
            </a:r>
            <a:endParaRPr lang="en-US" altLang="ko-KR" sz="2000" dirty="0" smtClean="0"/>
          </a:p>
          <a:p>
            <a:pPr marL="514350" indent="-514350">
              <a:buNone/>
            </a:pPr>
            <a:r>
              <a:rPr lang="ko-KR" altLang="en-US" sz="2000" dirty="0" smtClean="0"/>
              <a:t>      견과류에  </a:t>
            </a:r>
            <a:r>
              <a:rPr lang="ko-KR" altLang="en-US" sz="2000" dirty="0" err="1" smtClean="0"/>
              <a:t>굴린</a:t>
            </a:r>
            <a:r>
              <a:rPr lang="ko-KR" altLang="en-US" sz="2000" dirty="0" err="1" smtClean="0"/>
              <a:t>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170</a:t>
            </a:r>
            <a:r>
              <a:rPr lang="ko-KR" altLang="en-US" sz="2000" dirty="0" smtClean="0"/>
              <a:t>도의 기름에 튀긴다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6616256" descr="EMB000017608137"/>
          <p:cNvPicPr>
            <a:picLocks noChangeAspect="1" noChangeArrowheads="1"/>
          </p:cNvPicPr>
          <p:nvPr/>
        </p:nvPicPr>
        <p:blipFill>
          <a:blip r:embed="rId2" cstate="print"/>
          <a:srcRect l="31789" t="9334" r="22363" b="14827"/>
          <a:stretch>
            <a:fillRect/>
          </a:stretch>
        </p:blipFill>
        <p:spPr bwMode="auto">
          <a:xfrm>
            <a:off x="5076056" y="171450"/>
            <a:ext cx="3982219" cy="3257550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251520" y="3429000"/>
            <a:ext cx="424847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ko-KR" altLang="en-US" sz="1600" dirty="0" err="1" smtClean="0"/>
              <a:t>배필링</a:t>
            </a:r>
            <a:r>
              <a:rPr lang="ko-KR" altLang="en-US" sz="1600" dirty="0" smtClean="0"/>
              <a:t> 만두피튀김</a:t>
            </a:r>
            <a:r>
              <a:rPr lang="en-US" altLang="ko-KR" sz="1600" dirty="0" smtClean="0"/>
              <a:t>&gt;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만두피의 양끝을 말아 원통형으로 튀긴다</a:t>
            </a:r>
            <a:r>
              <a:rPr lang="en-US" altLang="ko-KR" sz="200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배를 </a:t>
            </a:r>
            <a:r>
              <a:rPr lang="en-US" altLang="ko-KR" sz="2000" dirty="0" smtClean="0"/>
              <a:t>1x1cm</a:t>
            </a:r>
            <a:r>
              <a:rPr lang="ko-KR" altLang="en-US" sz="2000" dirty="0" smtClean="0"/>
              <a:t>로 자른다</a:t>
            </a:r>
            <a:r>
              <a:rPr lang="en-US" altLang="ko-KR" sz="200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냄비에 버터를 두른 후 배를 넣고 볶다가 설탕과 계피가루를 넣고 졸인다</a:t>
            </a:r>
            <a:r>
              <a:rPr lang="en-US" altLang="ko-KR" sz="2000" dirty="0" smtClean="0"/>
              <a:t>.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noProof="0" dirty="0" smtClean="0"/>
              <a:t>튀겨진 만두피에 배 </a:t>
            </a:r>
            <a:r>
              <a:rPr lang="ko-KR" altLang="en-US" sz="2000" noProof="0" dirty="0" err="1" smtClean="0"/>
              <a:t>필링을</a:t>
            </a:r>
            <a:r>
              <a:rPr lang="ko-KR" altLang="en-US" sz="2000" noProof="0" dirty="0" smtClean="0"/>
              <a:t> 채워 마무리 한다</a:t>
            </a:r>
            <a:r>
              <a:rPr lang="en-US" altLang="ko-KR" sz="2000" noProof="0" dirty="0" smtClean="0"/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895528" y="3717032"/>
            <a:ext cx="424847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lang="ko-KR" altLang="en-US" sz="1600" noProof="0" dirty="0" smtClean="0"/>
              <a:t>포도양갱</a:t>
            </a:r>
            <a:r>
              <a:rPr lang="en-US" altLang="ko-KR" sz="1600" dirty="0" smtClean="0"/>
              <a:t>&gt;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냄비에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포도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200ml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와 설탕을 넣고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은근히 끓여 주스화시킨다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000" dirty="0" smtClean="0"/>
              <a:t>포도주스가 끓으면 </a:t>
            </a:r>
            <a:r>
              <a:rPr lang="ko-KR" altLang="en-US" sz="2000" dirty="0" smtClean="0"/>
              <a:t>한천가루를 </a:t>
            </a:r>
            <a:r>
              <a:rPr lang="ko-KR" altLang="en-US" sz="2000" dirty="0" smtClean="0"/>
              <a:t>넣은 후 </a:t>
            </a:r>
            <a:r>
              <a:rPr lang="ko-KR" altLang="en-US" sz="2000" dirty="0" err="1" smtClean="0"/>
              <a:t>휘핑기로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젓는다</a:t>
            </a:r>
            <a:r>
              <a:rPr lang="en-US" altLang="ko-KR" sz="2000" dirty="0" smtClean="0"/>
              <a:t>. </a:t>
            </a:r>
            <a:endParaRPr lang="en-US" altLang="ko-KR" sz="2000" dirty="0" smtClean="0"/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틀에 넣은 후 굳힌다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5896" y="620688"/>
            <a:ext cx="5112568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생강을 </a:t>
            </a:r>
            <a:r>
              <a:rPr lang="ko-KR" altLang="en-US" sz="2000" dirty="0" err="1" smtClean="0"/>
              <a:t>편썰어</a:t>
            </a:r>
            <a:r>
              <a:rPr lang="ko-KR" altLang="en-US" sz="2000" dirty="0" smtClean="0"/>
              <a:t> 물에 넣고 끓인다</a:t>
            </a: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배를 껍질을 </a:t>
            </a:r>
            <a:r>
              <a:rPr lang="ko-KR" altLang="en-US" sz="2000" dirty="0" err="1" smtClean="0"/>
              <a:t>깍고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조각을 낸 후 통후추를 박는다</a:t>
            </a:r>
            <a:r>
              <a:rPr lang="en-US" altLang="ko-K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/>
              <a:t>남은 배는 </a:t>
            </a:r>
            <a:r>
              <a:rPr lang="ko-KR" altLang="en-US" sz="2000" dirty="0" err="1" smtClean="0"/>
              <a:t>채썰어둔다</a:t>
            </a: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 smtClean="0"/>
              <a:t>1</a:t>
            </a:r>
            <a:r>
              <a:rPr lang="ko-KR" altLang="en-US" sz="2000" dirty="0" smtClean="0"/>
              <a:t>에 생강은 버리고 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설탕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꿀을 넣고 다시 끓인다</a:t>
            </a:r>
            <a:r>
              <a:rPr lang="en-US" altLang="ko-KR" sz="20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err="1" smtClean="0"/>
              <a:t>채썬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배를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깔고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배숙을</a:t>
            </a:r>
            <a:r>
              <a:rPr lang="ko-KR" altLang="en-US" sz="2000" dirty="0" smtClean="0"/>
              <a:t> 담아 마무리 한다</a:t>
            </a:r>
            <a:r>
              <a:rPr lang="en-US" altLang="ko-KR" sz="2000" dirty="0" smtClean="0"/>
              <a:t>. (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인용 밀폐용기나 컵에 담는다</a:t>
            </a:r>
            <a:r>
              <a:rPr lang="en-US" altLang="ko-KR" sz="2000" dirty="0" smtClean="0"/>
              <a:t>.)</a:t>
            </a:r>
            <a:endParaRPr lang="en-US" altLang="ko-KR" sz="2000" dirty="0" smtClean="0"/>
          </a:p>
          <a:p>
            <a:pPr marL="514350" indent="-514350">
              <a:buFont typeface="+mj-lt"/>
              <a:buAutoNum type="arabicPeriod"/>
            </a:pPr>
            <a:endParaRPr lang="ko-KR" altLang="en-US" sz="2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26617936" descr="EMB00001760813c"/>
          <p:cNvPicPr>
            <a:picLocks noChangeAspect="1" noChangeArrowheads="1"/>
          </p:cNvPicPr>
          <p:nvPr/>
        </p:nvPicPr>
        <p:blipFill>
          <a:blip r:embed="rId2" cstate="print"/>
          <a:srcRect l="68211" t="16205" r="17731" b="51958"/>
          <a:stretch>
            <a:fillRect/>
          </a:stretch>
        </p:blipFill>
        <p:spPr bwMode="auto">
          <a:xfrm>
            <a:off x="467544" y="404664"/>
            <a:ext cx="2664296" cy="33944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err="1" smtClean="0"/>
              <a:t>배숙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624</Words>
  <Application>Microsoft Office PowerPoint</Application>
  <PresentationFormat>화면 슬라이드 쇼(4:3)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대전특산물 도시락</vt:lpstr>
      <vt:lpstr>슬라이드 2</vt:lpstr>
      <vt:lpstr>메뉴&amp;재료</vt:lpstr>
      <vt:lpstr>슬라이드 4</vt:lpstr>
      <vt:lpstr>레시피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sonjh</dc:creator>
  <cp:lastModifiedBy>Owner</cp:lastModifiedBy>
  <cp:revision>47</cp:revision>
  <dcterms:created xsi:type="dcterms:W3CDTF">2013-08-11T10:34:31Z</dcterms:created>
  <dcterms:modified xsi:type="dcterms:W3CDTF">2013-08-12T07:53:54Z</dcterms:modified>
</cp:coreProperties>
</file>