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</p:sldIdLst>
  <p:sldSz cx="9144000" cy="6858000" type="screen4x3"/>
  <p:notesSz cx="6858000" cy="9144000"/>
  <p:embeddedFontLst>
    <p:embeddedFont>
      <p:font typeface="1훈프로방스 R" pitchFamily="18" charset="-127"/>
      <p:regular r:id="rId8"/>
    </p:embeddedFont>
    <p:embeddedFont>
      <p:font typeface="맑은 고딕" pitchFamily="50" charset="-127"/>
      <p:regular r:id="rId9"/>
      <p:bold r:id="rId10"/>
    </p:embeddedFont>
    <p:embeddedFont>
      <p:font typeface="Rix밝은고딕 M" pitchFamily="18" charset="-127"/>
      <p:regular r:id="rId11"/>
    </p:embeddedFont>
    <p:embeddedFont>
      <p:font typeface="Rix밝은고딕 EB" pitchFamily="18" charset="-127"/>
      <p:regular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F754-3195-4F94-86BE-3598E794695F}" type="datetimeFigureOut">
              <a:rPr lang="ko-KR" altLang="en-US" smtClean="0"/>
              <a:pPr/>
              <a:t>2013-08-12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DC910-91A8-4434-AC6A-A4268EBA5D0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cas-004\Desktop\독수리\_1080996.JPG"/>
          <p:cNvPicPr>
            <a:picLocks noChangeAspect="1" noChangeArrowheads="1"/>
          </p:cNvPicPr>
          <p:nvPr/>
        </p:nvPicPr>
        <p:blipFill>
          <a:blip r:embed="rId2" cstate="print"/>
          <a:srcRect l="16546" t="6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64288" y="404664"/>
            <a:ext cx="936104" cy="2736304"/>
          </a:xfrm>
        </p:spPr>
        <p:txBody>
          <a:bodyPr vert="horz">
            <a:normAutofit fontScale="90000"/>
          </a:bodyPr>
          <a:lstStyle/>
          <a:p>
            <a:r>
              <a:rPr lang="ko-KR" altLang="en-US" sz="66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찰</a:t>
            </a:r>
            <a:r>
              <a:rPr lang="en-US" altLang="ko-KR" sz="66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/>
            </a:r>
            <a:br>
              <a:rPr lang="en-US" altLang="ko-KR" sz="66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</a:br>
            <a:r>
              <a:rPr lang="ko-KR" altLang="en-US" sz="5400" b="1" dirty="0" err="1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크</a:t>
            </a:r>
            <a:r>
              <a:rPr lang="en-US" altLang="ko-KR" sz="54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/>
            </a:r>
            <a:br>
              <a:rPr lang="en-US" altLang="ko-KR" sz="54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</a:br>
            <a:r>
              <a:rPr lang="ko-KR" altLang="en-US" sz="5400" b="1" dirty="0" err="1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락</a:t>
            </a:r>
            <a:endParaRPr lang="ko-KR" altLang="en-US" sz="4800" b="1" dirty="0">
              <a:solidFill>
                <a:schemeClr val="bg1"/>
              </a:solidFill>
              <a:latin typeface="1훈프로방스 R" pitchFamily="18" charset="-127"/>
              <a:ea typeface="1훈프로방스 R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300192" y="5877272"/>
            <a:ext cx="2304256" cy="792088"/>
          </a:xfrm>
        </p:spPr>
        <p:txBody>
          <a:bodyPr>
            <a:noAutofit/>
          </a:bodyPr>
          <a:lstStyle/>
          <a:p>
            <a:pPr algn="r"/>
            <a:r>
              <a:rPr lang="ko-KR" altLang="en-US" sz="1200" dirty="0" smtClean="0">
                <a:solidFill>
                  <a:srgbClr val="CCECFF"/>
                </a:solidFill>
                <a:latin typeface="+mj-lt"/>
              </a:rPr>
              <a:t>한국조리과학고등학교</a:t>
            </a:r>
            <a:endParaRPr lang="en-US" altLang="ko-KR" sz="1200" dirty="0" smtClean="0">
              <a:solidFill>
                <a:srgbClr val="CCECFF"/>
              </a:solidFill>
              <a:latin typeface="+mj-lt"/>
            </a:endParaRPr>
          </a:p>
          <a:p>
            <a:pPr algn="r"/>
            <a:r>
              <a:rPr lang="ko-KR" altLang="en-US" sz="1200" dirty="0" smtClean="0">
                <a:solidFill>
                  <a:srgbClr val="CCECFF"/>
                </a:solidFill>
                <a:latin typeface="+mj-lt"/>
              </a:rPr>
              <a:t>박재유 조규찬</a:t>
            </a:r>
            <a:endParaRPr lang="ko-KR" altLang="en-US" sz="1200" dirty="0">
              <a:solidFill>
                <a:srgbClr val="CCECFF"/>
              </a:solidFill>
              <a:latin typeface="+mj-lt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236296" y="3140968"/>
            <a:ext cx="8640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찰</a:t>
            </a:r>
            <a:r>
              <a:rPr lang="en-US" altLang="ko-KR" sz="48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/>
            </a:r>
            <a:br>
              <a:rPr lang="en-US" altLang="ko-KR" sz="48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</a:br>
            <a:r>
              <a:rPr lang="ko-KR" altLang="en-US" sz="4800" b="1" dirty="0" err="1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크</a:t>
            </a:r>
            <a:r>
              <a:rPr lang="en-US" altLang="ko-KR" sz="48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/>
            </a:r>
            <a:br>
              <a:rPr lang="en-US" altLang="ko-KR" sz="4800" b="1" dirty="0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</a:br>
            <a:r>
              <a:rPr lang="ko-KR" altLang="en-US" sz="4800" b="1" dirty="0" err="1" smtClean="0">
                <a:solidFill>
                  <a:schemeClr val="bg1"/>
                </a:solidFill>
                <a:latin typeface="1훈프로방스 R" pitchFamily="18" charset="-127"/>
                <a:ea typeface="1훈프로방스 R" pitchFamily="18" charset="-127"/>
              </a:rPr>
              <a:t>락</a:t>
            </a:r>
            <a:endParaRPr lang="ko-KR" altLang="en-US" sz="4800" dirty="0">
              <a:latin typeface="1훈프로방스 R" pitchFamily="18" charset="-127"/>
              <a:ea typeface="1훈프로방스 R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000" dirty="0" smtClean="0">
                <a:latin typeface="1훈프로방스 R" pitchFamily="18" charset="-127"/>
                <a:ea typeface="1훈프로방스 R" pitchFamily="18" charset="-127"/>
              </a:rPr>
              <a:t>저희 도시락은</a:t>
            </a:r>
            <a:r>
              <a:rPr lang="en-US" altLang="ko-KR" sz="6000" dirty="0" smtClean="0">
                <a:latin typeface="1훈프로방스 R" pitchFamily="18" charset="-127"/>
                <a:ea typeface="1훈프로방스 R" pitchFamily="18" charset="-127"/>
              </a:rPr>
              <a:t>?</a:t>
            </a:r>
            <a:endParaRPr lang="ko-KR" altLang="en-US" sz="6000" dirty="0">
              <a:latin typeface="1훈프로방스 R" pitchFamily="18" charset="-127"/>
              <a:ea typeface="1훈프로방스 R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23328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-“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전라남도</a:t>
            </a: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”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를 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향해가는 호남선 안에서 즐기는 도시락</a:t>
            </a: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!</a:t>
            </a:r>
            <a:endParaRPr lang="en-US" altLang="ko-KR" sz="24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전라남도의 지역 </a:t>
            </a:r>
            <a:r>
              <a:rPr lang="ko-KR" altLang="en-US" sz="1800" dirty="0" smtClean="0">
                <a:latin typeface="Rix밝은고딕 EB" pitchFamily="18" charset="-127"/>
                <a:ea typeface="Rix밝은고딕 EB" pitchFamily="18" charset="-127"/>
              </a:rPr>
              <a:t>특산물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을 이용한 개성 있고 </a:t>
            </a:r>
            <a:r>
              <a:rPr lang="ko-KR" altLang="en-US" sz="1800" dirty="0" err="1" smtClean="0">
                <a:latin typeface="Rix밝은고딕 M" pitchFamily="18" charset="-127"/>
                <a:ea typeface="Rix밝은고딕 M" pitchFamily="18" charset="-127"/>
              </a:rPr>
              <a:t>향토감</a:t>
            </a:r>
            <a:r>
              <a:rPr lang="ko-KR" altLang="en-US" sz="1800" dirty="0" err="1" smtClean="0">
                <a:latin typeface="Rix밝은고딕 M" pitchFamily="18" charset="-127"/>
                <a:ea typeface="Rix밝은고딕 M" pitchFamily="18" charset="-127"/>
              </a:rPr>
              <a:t>이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 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넘치는 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메뉴로 상품성 증대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 </a:t>
            </a:r>
            <a:endParaRPr lang="en-US" altLang="ko-KR" sz="24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endParaRPr lang="en-US" altLang="ko-KR" sz="24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-  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추억의 도시락의 변신</a:t>
            </a: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, </a:t>
            </a:r>
            <a:r>
              <a:rPr lang="ko-KR" altLang="en-US" sz="2400" dirty="0" smtClean="0">
                <a:latin typeface="Rix밝은고딕 M" pitchFamily="18" charset="-127"/>
                <a:ea typeface="Rix밝은고딕 M" pitchFamily="18" charset="-127"/>
              </a:rPr>
              <a:t>건강한 도시락</a:t>
            </a:r>
            <a:r>
              <a:rPr lang="en-US" altLang="ko-KR" sz="2400" dirty="0" smtClean="0">
                <a:latin typeface="Rix밝은고딕 M" pitchFamily="18" charset="-127"/>
                <a:ea typeface="Rix밝은고딕 M" pitchFamily="18" charset="-127"/>
              </a:rPr>
              <a:t>!</a:t>
            </a:r>
            <a:endParaRPr lang="en-US" altLang="ko-KR" sz="24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추억의 반찬들을 고급화하고 피부미용과 다이어트 및 동안에 좋은 </a:t>
            </a:r>
            <a:endParaRPr lang="en-US" altLang="ko-KR" sz="18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r>
              <a:rPr lang="ko-KR" altLang="en-US" sz="1800" smtClean="0">
                <a:latin typeface="Rix밝은고딕 M" pitchFamily="18" charset="-127"/>
                <a:ea typeface="Rix밝은고딕 M" pitchFamily="18" charset="-127"/>
              </a:rPr>
              <a:t>식재료를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 다양하게 사용하여</a:t>
            </a:r>
            <a:r>
              <a:rPr lang="en-US" altLang="ko-KR" sz="1800" dirty="0" smtClean="0">
                <a:latin typeface="Rix밝은고딕 M" pitchFamily="18" charset="-127"/>
                <a:ea typeface="Rix밝은고딕 M" pitchFamily="18" charset="-127"/>
              </a:rPr>
              <a:t> </a:t>
            </a:r>
            <a:r>
              <a:rPr lang="ko-KR" altLang="en-US" sz="1800" dirty="0" smtClean="0">
                <a:latin typeface="Rix밝은고딕 EB" pitchFamily="18" charset="-127"/>
                <a:ea typeface="Rix밝은고딕 EB" pitchFamily="18" charset="-127"/>
              </a:rPr>
              <a:t>전 연령대의 입맛과 영양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에 맞춘 메</a:t>
            </a:r>
            <a:r>
              <a:rPr lang="ko-KR" altLang="en-US" sz="1800" dirty="0" smtClean="0">
                <a:latin typeface="Rix밝은고딕 M" pitchFamily="18" charset="-127"/>
                <a:ea typeface="Rix밝은고딕 M" pitchFamily="18" charset="-127"/>
              </a:rPr>
              <a:t>뉴</a:t>
            </a:r>
            <a:endParaRPr lang="en-US" altLang="ko-KR" sz="1800" dirty="0" smtClean="0">
              <a:latin typeface="Rix밝은고딕 M" pitchFamily="18" charset="-127"/>
              <a:ea typeface="Rix밝은고딕 M" pitchFamily="18" charset="-127"/>
            </a:endParaRPr>
          </a:p>
          <a:p>
            <a:pPr algn="ctr">
              <a:buNone/>
            </a:pPr>
            <a:endParaRPr lang="en-US" altLang="ko-KR" sz="20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en-US" altLang="ko-KR" sz="24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en-US" altLang="ko-KR" sz="24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en-US" altLang="ko-KR" dirty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ko-KR" altLang="en-US" dirty="0">
              <a:latin typeface="1훈프로방스 R" pitchFamily="18" charset="-127"/>
              <a:ea typeface="1훈프로방스 R" pitchFamily="18" charset="-127"/>
            </a:endParaRPr>
          </a:p>
        </p:txBody>
      </p:sp>
      <p:pic>
        <p:nvPicPr>
          <p:cNvPr id="2050" name="Picture 2" descr="C:\Users\kcas-004\Desktop\할미새사촌\기차.png"/>
          <p:cNvPicPr>
            <a:picLocks noChangeAspect="1" noChangeArrowheads="1"/>
          </p:cNvPicPr>
          <p:nvPr/>
        </p:nvPicPr>
        <p:blipFill>
          <a:blip r:embed="rId2" cstate="print"/>
          <a:srcRect l="1936" b="-16174"/>
          <a:stretch>
            <a:fillRect/>
          </a:stretch>
        </p:blipFill>
        <p:spPr bwMode="auto">
          <a:xfrm>
            <a:off x="0" y="5373216"/>
            <a:ext cx="9144000" cy="1872208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971600" y="4581128"/>
            <a:ext cx="759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 smtClean="0">
                <a:latin typeface="1훈프로방스 R" pitchFamily="18" charset="-127"/>
                <a:ea typeface="1훈프로방스 R" pitchFamily="18" charset="-127"/>
              </a:rPr>
              <a:t>몸</a:t>
            </a:r>
            <a:r>
              <a:rPr lang="ko-KR" altLang="en-US" sz="2800" dirty="0" smtClean="0">
                <a:latin typeface="1훈프로방스 R" pitchFamily="18" charset="-127"/>
                <a:ea typeface="1훈프로방스 R" pitchFamily="18" charset="-127"/>
              </a:rPr>
              <a:t>과</a:t>
            </a:r>
            <a:r>
              <a:rPr lang="ko-KR" altLang="en-US" sz="3600" b="1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lang="ko-KR" altLang="en-US" sz="4000" b="1" dirty="0" smtClean="0">
                <a:latin typeface="1훈프로방스 R" pitchFamily="18" charset="-127"/>
                <a:ea typeface="1훈프로방스 R" pitchFamily="18" charset="-127"/>
              </a:rPr>
              <a:t>마음</a:t>
            </a:r>
            <a:r>
              <a:rPr lang="en-US" altLang="ko-KR" sz="3600" b="1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lang="ko-KR" altLang="en-US" sz="2800" dirty="0" smtClean="0">
                <a:latin typeface="1훈프로방스 R" pitchFamily="18" charset="-127"/>
                <a:ea typeface="1훈프로방스 R" pitchFamily="18" charset="-127"/>
              </a:rPr>
              <a:t>모두가 과거로 </a:t>
            </a:r>
            <a:r>
              <a:rPr lang="ko-KR" altLang="en-US" sz="2800" dirty="0" smtClean="0">
                <a:latin typeface="1훈프로방스 R" pitchFamily="18" charset="-127"/>
                <a:ea typeface="1훈프로방스 R" pitchFamily="18" charset="-127"/>
              </a:rPr>
              <a:t>가는 </a:t>
            </a:r>
            <a:r>
              <a:rPr lang="ko-KR" altLang="en-US" sz="4000" b="1" dirty="0" err="1" smtClean="0">
                <a:latin typeface="1훈프로방스 R" pitchFamily="18" charset="-127"/>
                <a:ea typeface="1훈프로방스 R" pitchFamily="18" charset="-127"/>
              </a:rPr>
              <a:t>힐링</a:t>
            </a:r>
            <a:r>
              <a:rPr lang="ko-KR" altLang="en-US" sz="4000" b="1" dirty="0" smtClean="0">
                <a:latin typeface="1훈프로방스 R" pitchFamily="18" charset="-127"/>
                <a:ea typeface="1훈프로방스 R" pitchFamily="18" charset="-127"/>
              </a:rPr>
              <a:t> 도시락 </a:t>
            </a:r>
            <a:endParaRPr lang="ko-KR" altLang="en-US" sz="4000" b="1" dirty="0">
              <a:latin typeface="1훈프로방스 R" pitchFamily="18" charset="-127"/>
              <a:ea typeface="1훈프로방스 R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420888"/>
            <a:ext cx="4114800" cy="37052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ko-KR" sz="2800" dirty="0" smtClean="0"/>
          </a:p>
          <a:p>
            <a:pPr algn="ctr"/>
            <a:r>
              <a:rPr lang="ko-KR" altLang="en-US" sz="2800" dirty="0" smtClean="0">
                <a:latin typeface="1훈프로방스 R" pitchFamily="18" charset="-127"/>
                <a:ea typeface="1훈프로방스 R" pitchFamily="18" charset="-127"/>
              </a:rPr>
              <a:t>토마토 오징어 </a:t>
            </a:r>
            <a:r>
              <a:rPr lang="ko-KR" altLang="en-US" sz="2800" dirty="0" err="1" smtClean="0">
                <a:latin typeface="1훈프로방스 R" pitchFamily="18" charset="-127"/>
                <a:ea typeface="1훈프로방스 R" pitchFamily="18" charset="-127"/>
              </a:rPr>
              <a:t>진미채</a:t>
            </a:r>
            <a:endParaRPr lang="en-US" altLang="ko-KR" sz="28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en-US" altLang="ko-KR" sz="9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r>
              <a:rPr lang="ko-KR" altLang="en-US" sz="1800" dirty="0" smtClean="0">
                <a:latin typeface="1훈프로방스 R" pitchFamily="18" charset="-127"/>
                <a:ea typeface="1훈프로방스 R" pitchFamily="18" charset="-127"/>
              </a:rPr>
              <a:t>진도의 특산물 오징어와</a:t>
            </a:r>
            <a:r>
              <a:rPr lang="en-US" altLang="ko-KR" sz="1800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lang="ko-KR" altLang="en-US" sz="1800" dirty="0" smtClean="0">
                <a:latin typeface="1훈프로방스 R" pitchFamily="18" charset="-127"/>
                <a:ea typeface="1훈프로방스 R" pitchFamily="18" charset="-127"/>
              </a:rPr>
              <a:t>건조 토마토의 만남 </a:t>
            </a:r>
            <a:endParaRPr lang="en-US" altLang="ko-KR" sz="18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r>
              <a:rPr lang="ko-KR" altLang="en-US" sz="1800" dirty="0" smtClean="0">
                <a:latin typeface="1훈프로방스 R" pitchFamily="18" charset="-127"/>
                <a:ea typeface="1훈프로방스 R" pitchFamily="18" charset="-127"/>
              </a:rPr>
              <a:t>새콤달콤하고 염분이 많고 무거웠던 반찬의</a:t>
            </a:r>
            <a:endParaRPr lang="en-US" altLang="ko-KR" sz="18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r>
              <a:rPr lang="ko-KR" altLang="en-US" sz="1800" dirty="0" smtClean="0">
                <a:latin typeface="1훈프로방스 R" pitchFamily="18" charset="-127"/>
                <a:ea typeface="1훈프로방스 R" pitchFamily="18" charset="-127"/>
              </a:rPr>
              <a:t>영양적인 밸런스를 맞춘 반찬</a:t>
            </a:r>
            <a:endParaRPr lang="en-US" altLang="ko-KR" sz="1800" dirty="0" smtClean="0">
              <a:latin typeface="1훈프로방스 R" pitchFamily="18" charset="-127"/>
              <a:ea typeface="1훈프로방스 R" pitchFamily="18" charset="-127"/>
            </a:endParaRPr>
          </a:p>
          <a:p>
            <a:pPr algn="ctr">
              <a:buNone/>
            </a:pPr>
            <a:endParaRPr lang="en-US" altLang="ko-KR" sz="2800" dirty="0" smtClean="0">
              <a:latin typeface="1훈프로방스 R" pitchFamily="18" charset="-127"/>
              <a:ea typeface="1훈프로방스 R" pitchFamily="18" charset="-127"/>
            </a:endParaRPr>
          </a:p>
        </p:txBody>
      </p:sp>
      <p:pic>
        <p:nvPicPr>
          <p:cNvPr id="1026" name="Picture 2" descr="C:\Users\kcas-004\Desktop\독수리\떡갈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2600325" cy="2641600"/>
          </a:xfrm>
          <a:prstGeom prst="rect">
            <a:avLst/>
          </a:prstGeom>
          <a:noFill/>
        </p:spPr>
      </p:pic>
      <p:pic>
        <p:nvPicPr>
          <p:cNvPr id="1027" name="Picture 3" descr="C:\Users\kcas-004\Desktop\독수리\오징어 진미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2600325" cy="2641600"/>
          </a:xfrm>
          <a:prstGeom prst="rect">
            <a:avLst/>
          </a:prstGeom>
          <a:noFill/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4572000" y="2420888"/>
            <a:ext cx="41148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녹차 한입 떡갈비</a:t>
            </a:r>
            <a:endParaRPr lang="en-US" altLang="ko-KR" sz="2800" noProof="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105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보성의 녹차가루를</a:t>
            </a:r>
            <a:r>
              <a:rPr kumimoji="0" lang="ko-KR" alt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 사용해</a:t>
            </a:r>
            <a:endParaRPr kumimoji="0" lang="en-US" altLang="ko-KR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ko-KR" alt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피부미용과 동안에 좋은 </a:t>
            </a:r>
            <a:endParaRPr kumimoji="0" lang="en-US" altLang="ko-KR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기름진 맛을 잡고 한입사이즈로 먹기 편한 떡갈비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</p:txBody>
      </p:sp>
      <p:pic>
        <p:nvPicPr>
          <p:cNvPr id="1028" name="Picture 4" descr="C:\Users\kcas-004\Desktop\독수리\떡갈비 재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869160"/>
            <a:ext cx="2540000" cy="1366837"/>
          </a:xfrm>
          <a:prstGeom prst="rect">
            <a:avLst/>
          </a:prstGeom>
          <a:noFill/>
        </p:spPr>
      </p:pic>
      <p:pic>
        <p:nvPicPr>
          <p:cNvPr id="1029" name="Picture 5" descr="C:\Users\kcas-004\Desktop\독수리\오징어 진미채 재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653136"/>
            <a:ext cx="2540000" cy="197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cas-004\Desktop\독수리\매실장아찌 볶은김치.png"/>
          <p:cNvPicPr>
            <a:picLocks noChangeAspect="1" noChangeArrowheads="1"/>
          </p:cNvPicPr>
          <p:nvPr/>
        </p:nvPicPr>
        <p:blipFill>
          <a:blip r:embed="rId2" cstate="print"/>
          <a:srcRect r="-5230"/>
          <a:stretch>
            <a:fillRect/>
          </a:stretch>
        </p:blipFill>
        <p:spPr bwMode="auto">
          <a:xfrm>
            <a:off x="1187624" y="260648"/>
            <a:ext cx="2736304" cy="2641600"/>
          </a:xfrm>
          <a:prstGeom prst="rect">
            <a:avLst/>
          </a:prstGeom>
          <a:noFill/>
        </p:spPr>
      </p:pic>
      <p:pic>
        <p:nvPicPr>
          <p:cNvPr id="6" name="Picture 3" descr="C:\Users\kcas-004\Desktop\독수리\어묵볶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4664"/>
            <a:ext cx="2600325" cy="2641600"/>
          </a:xfrm>
          <a:prstGeom prst="rect">
            <a:avLst/>
          </a:prstGeom>
          <a:noFill/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57200" y="2420888"/>
            <a:ext cx="4258816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2400" dirty="0" smtClean="0">
                <a:latin typeface="1훈프로방스 R" pitchFamily="18" charset="-127"/>
                <a:ea typeface="1훈프로방스 R" pitchFamily="18" charset="-127"/>
              </a:rPr>
              <a:t>적채 매실 장아찌 무침</a:t>
            </a:r>
            <a:r>
              <a:rPr lang="en-US" altLang="ko-KR" sz="2400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lang="en-US" altLang="ko-KR" sz="2400" dirty="0" smtClean="0">
                <a:latin typeface="1훈프로방스 R" pitchFamily="18" charset="-127"/>
                <a:ea typeface="1훈프로방스 R" pitchFamily="18" charset="-127"/>
              </a:rPr>
              <a:t>&amp; </a:t>
            </a:r>
            <a:r>
              <a:rPr lang="ko-KR" altLang="en-US" sz="2400" dirty="0" smtClean="0">
                <a:latin typeface="1훈프로방스 R" pitchFamily="18" charset="-127"/>
                <a:ea typeface="1훈프로방스 R" pitchFamily="18" charset="-127"/>
              </a:rPr>
              <a:t>김치 볶음</a:t>
            </a:r>
            <a:endParaRPr lang="en-US" altLang="ko-KR" sz="24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6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항산화제 효과로 동안에 도움이 되는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토코페롤 성분이 가득한 적채와 양배추</a:t>
            </a:r>
            <a:r>
              <a:rPr lang="en-US" altLang="ko-KR" dirty="0" smtClean="0">
                <a:latin typeface="1훈프로방스 R" pitchFamily="18" charset="-127"/>
                <a:ea typeface="1훈프로방스 R" pitchFamily="18" charset="-127"/>
              </a:rPr>
              <a:t>,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참기름을 이용한 반찬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572000" y="2420888"/>
            <a:ext cx="41148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2800" dirty="0" err="1" smtClean="0">
                <a:latin typeface="1훈프로방스 R" pitchFamily="18" charset="-127"/>
                <a:ea typeface="1훈프로방스 R" pitchFamily="18" charset="-127"/>
              </a:rPr>
              <a:t>파프리카</a:t>
            </a:r>
            <a:r>
              <a:rPr lang="ko-KR" altLang="en-US" sz="2800" dirty="0" smtClean="0">
                <a:latin typeface="1훈프로방스 R" pitchFamily="18" charset="-127"/>
                <a:ea typeface="1훈프로방스 R" pitchFamily="18" charset="-127"/>
              </a:rPr>
              <a:t> 연어 어묵 볶음</a:t>
            </a:r>
            <a:endParaRPr lang="en-US" altLang="ko-KR" sz="28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1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화순의 특산물인 </a:t>
            </a:r>
            <a:r>
              <a:rPr kumimoji="0" lang="ko-KR" alt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파프리카와</a:t>
            </a:r>
            <a:r>
              <a:rPr lang="en-US" altLang="ko-KR" noProof="0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비타민 </a:t>
            </a: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E</a:t>
            </a: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와 불포화 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지방산이 풍부한 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연어를 이용해 </a:t>
            </a: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피부미용에 좋고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 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기름지지 않고 담백한 어묵</a:t>
            </a:r>
            <a:r>
              <a:rPr lang="ko-KR" altLang="en-US" noProof="0" dirty="0" smtClean="0">
                <a:latin typeface="1훈프로방스 R" pitchFamily="18" charset="-127"/>
                <a:ea typeface="1훈프로방스 R" pitchFamily="18" charset="-127"/>
              </a:rPr>
              <a:t>으로 재 탄생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</p:txBody>
      </p:sp>
      <p:pic>
        <p:nvPicPr>
          <p:cNvPr id="6147" name="Picture 3" descr="C:\Users\kcas-004\Desktop\독수리\매실장아찌 재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81128"/>
            <a:ext cx="2540000" cy="2066925"/>
          </a:xfrm>
          <a:prstGeom prst="rect">
            <a:avLst/>
          </a:prstGeom>
          <a:noFill/>
        </p:spPr>
      </p:pic>
      <p:pic>
        <p:nvPicPr>
          <p:cNvPr id="6148" name="Picture 4" descr="C:\Users\kcas-004\Desktop\독수리\2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653136"/>
            <a:ext cx="2438786" cy="1628800"/>
          </a:xfrm>
          <a:prstGeom prst="rect">
            <a:avLst/>
          </a:prstGeom>
          <a:noFill/>
        </p:spPr>
      </p:pic>
      <p:pic>
        <p:nvPicPr>
          <p:cNvPr id="6146" name="Picture 2" descr="C:\Users\kcas-004\Desktop\독수리\어묵볶음 재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437112"/>
            <a:ext cx="2540000" cy="2154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cas-004\Desktop\독수리\토란 장조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2656"/>
            <a:ext cx="2600325" cy="2641600"/>
          </a:xfrm>
          <a:prstGeom prst="rect">
            <a:avLst/>
          </a:prstGeom>
          <a:noFill/>
        </p:spPr>
      </p:pic>
      <p:pic>
        <p:nvPicPr>
          <p:cNvPr id="6" name="Picture 3" descr="C:\Users\kcas-004\Desktop\독수리\매생이 계란말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2600325" cy="2641600"/>
          </a:xfrm>
          <a:prstGeom prst="rect">
            <a:avLst/>
          </a:prstGeom>
          <a:noFill/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57200" y="2420888"/>
            <a:ext cx="41148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매생이</a:t>
            </a: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kumimoji="0" lang="ko-KR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계란말이</a:t>
            </a: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14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강진의  특산물인 </a:t>
            </a:r>
            <a:r>
              <a:rPr kumimoji="0" lang="ko-KR" alt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매생이로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kumimoji="0" lang="ko-KR" alt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계란말이를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 만들어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바다 내음이 향긋하고 피부 미용과 빈혈 예방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다이어트와 변비예방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에 좋은</a:t>
            </a:r>
            <a:r>
              <a:rPr lang="en-US" altLang="ko-KR" dirty="0" smtClean="0">
                <a:latin typeface="1훈프로방스 R" pitchFamily="18" charset="-127"/>
                <a:ea typeface="1훈프로방스 R" pitchFamily="18" charset="-127"/>
              </a:rPr>
              <a:t> </a:t>
            </a:r>
            <a:r>
              <a:rPr lang="ko-KR" altLang="en-US" dirty="0" err="1" smtClean="0">
                <a:latin typeface="1훈프로방스 R" pitchFamily="18" charset="-127"/>
                <a:ea typeface="1훈프로방스 R" pitchFamily="18" charset="-127"/>
              </a:rPr>
              <a:t>계란말이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572000" y="2420888"/>
            <a:ext cx="4114800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토란 장조림</a:t>
            </a:r>
            <a:endParaRPr kumimoji="0" lang="en-US" altLang="ko-K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ko-KR" sz="900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해독작용에 뛰어난 곡성의 특산물 토란으로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훈프로방스 R" pitchFamily="18" charset="-127"/>
                <a:ea typeface="1훈프로방스 R" pitchFamily="18" charset="-127"/>
              </a:rPr>
              <a:t>저칼로리 식품이며 </a:t>
            </a:r>
            <a:r>
              <a:rPr lang="ko-KR" altLang="en-US" noProof="0" dirty="0" smtClean="0">
                <a:latin typeface="1훈프로방스 R" pitchFamily="18" charset="-127"/>
                <a:ea typeface="1훈프로방스 R" pitchFamily="18" charset="-127"/>
              </a:rPr>
              <a:t>염</a:t>
            </a:r>
            <a:r>
              <a:rPr lang="ko-KR" altLang="en-US" noProof="0" dirty="0" smtClean="0">
                <a:latin typeface="1훈프로방스 R" pitchFamily="18" charset="-127"/>
                <a:ea typeface="1훈프로방스 R" pitchFamily="18" charset="-127"/>
              </a:rPr>
              <a:t>분</a:t>
            </a: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배출에 도움이되</a:t>
            </a:r>
            <a:endParaRPr lang="en-US" altLang="ko-KR" dirty="0" smtClean="0"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dirty="0" smtClean="0">
                <a:latin typeface="1훈프로방스 R" pitchFamily="18" charset="-127"/>
                <a:ea typeface="1훈프로방스 R" pitchFamily="18" charset="-127"/>
              </a:rPr>
              <a:t>  나트륨 밸런스를 맞춘 장조림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훈프로방스 R" pitchFamily="18" charset="-127"/>
              <a:ea typeface="1훈프로방스 R" pitchFamily="18" charset="-127"/>
            </a:endParaRPr>
          </a:p>
        </p:txBody>
      </p:sp>
      <p:pic>
        <p:nvPicPr>
          <p:cNvPr id="5122" name="Picture 2" descr="C:\Users\kcas-004\Desktop\독수리\매생이 계란말이 재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013176"/>
            <a:ext cx="2540000" cy="1697038"/>
          </a:xfrm>
          <a:prstGeom prst="rect">
            <a:avLst/>
          </a:prstGeom>
          <a:noFill/>
        </p:spPr>
      </p:pic>
      <p:pic>
        <p:nvPicPr>
          <p:cNvPr id="5123" name="Picture 3" descr="C:\Users\kcas-004\Desktop\독수리\토란 장조림 재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632325"/>
            <a:ext cx="2540000" cy="2225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kcas-004\Desktop\독수리\123.png"/>
          <p:cNvPicPr>
            <a:picLocks noChangeAspect="1" noChangeArrowheads="1"/>
          </p:cNvPicPr>
          <p:nvPr/>
        </p:nvPicPr>
        <p:blipFill>
          <a:blip r:embed="rId2" cstate="print"/>
          <a:srcRect l="2526" t="3161"/>
          <a:stretch>
            <a:fillRect/>
          </a:stretch>
        </p:blipFill>
        <p:spPr bwMode="auto">
          <a:xfrm>
            <a:off x="0" y="0"/>
            <a:ext cx="4355976" cy="3751768"/>
          </a:xfrm>
          <a:prstGeom prst="rect">
            <a:avLst/>
          </a:prstGeom>
          <a:noFill/>
        </p:spPr>
      </p:pic>
      <p:pic>
        <p:nvPicPr>
          <p:cNvPr id="4104" name="Picture 8" descr="C:\Users\kcas-004\Desktop\독수리\456.png"/>
          <p:cNvPicPr>
            <a:picLocks noChangeAspect="1" noChangeArrowheads="1"/>
          </p:cNvPicPr>
          <p:nvPr/>
        </p:nvPicPr>
        <p:blipFill>
          <a:blip r:embed="rId3" cstate="print"/>
          <a:srcRect r="1917" b="4979"/>
          <a:stretch>
            <a:fillRect/>
          </a:stretch>
        </p:blipFill>
        <p:spPr bwMode="auto">
          <a:xfrm>
            <a:off x="3491880" y="3157630"/>
            <a:ext cx="5652120" cy="3700370"/>
          </a:xfrm>
          <a:prstGeom prst="rect">
            <a:avLst/>
          </a:prstGeom>
          <a:noFill/>
        </p:spPr>
      </p:pic>
      <p:pic>
        <p:nvPicPr>
          <p:cNvPr id="4102" name="Picture 6" descr="C:\Users\kcas-004\Desktop\독수리\반찬.png"/>
          <p:cNvPicPr>
            <a:picLocks noChangeAspect="1" noChangeArrowheads="1"/>
          </p:cNvPicPr>
          <p:nvPr/>
        </p:nvPicPr>
        <p:blipFill>
          <a:blip r:embed="rId4" cstate="print"/>
          <a:srcRect t="7377" r="6556"/>
          <a:stretch>
            <a:fillRect/>
          </a:stretch>
        </p:blipFill>
        <p:spPr bwMode="auto">
          <a:xfrm>
            <a:off x="3491880" y="0"/>
            <a:ext cx="5652120" cy="3861048"/>
          </a:xfrm>
          <a:prstGeom prst="rect">
            <a:avLst/>
          </a:prstGeom>
          <a:noFill/>
        </p:spPr>
      </p:pic>
      <p:pic>
        <p:nvPicPr>
          <p:cNvPr id="4101" name="Picture 5" descr="C:\Users\kcas-004\Desktop\독수리\밥.png"/>
          <p:cNvPicPr>
            <a:picLocks noChangeAspect="1" noChangeArrowheads="1"/>
          </p:cNvPicPr>
          <p:nvPr/>
        </p:nvPicPr>
        <p:blipFill>
          <a:blip r:embed="rId5" cstate="print"/>
          <a:srcRect l="6467" b="6501"/>
          <a:stretch>
            <a:fillRect/>
          </a:stretch>
        </p:blipFill>
        <p:spPr bwMode="auto">
          <a:xfrm>
            <a:off x="0" y="3356992"/>
            <a:ext cx="4122922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173</Words>
  <Application>Microsoft Office PowerPoint</Application>
  <PresentationFormat>화면 슬라이드 쇼(4:3)</PresentationFormat>
  <Paragraphs>51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3" baseType="lpstr">
      <vt:lpstr>굴림</vt:lpstr>
      <vt:lpstr>Arial</vt:lpstr>
      <vt:lpstr>1훈프로방스 R</vt:lpstr>
      <vt:lpstr>맑은 고딕</vt:lpstr>
      <vt:lpstr>Rix밝은고딕 M</vt:lpstr>
      <vt:lpstr>Rix밝은고딕 EB</vt:lpstr>
      <vt:lpstr>Office 테마</vt:lpstr>
      <vt:lpstr>찰 크 락</vt:lpstr>
      <vt:lpstr>저희 도시락은?</vt:lpstr>
      <vt:lpstr>슬라이드 3</vt:lpstr>
      <vt:lpstr>슬라이드 4</vt:lpstr>
      <vt:lpstr>슬라이드 5</vt:lpstr>
      <vt:lpstr>슬라이드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찰크락 찰크락</dc:title>
  <dc:creator>kcas-004</dc:creator>
  <cp:lastModifiedBy>kcas-004</cp:lastModifiedBy>
  <cp:revision>37</cp:revision>
  <dcterms:created xsi:type="dcterms:W3CDTF">2013-08-10T15:40:05Z</dcterms:created>
  <dcterms:modified xsi:type="dcterms:W3CDTF">2013-08-12T03:51:48Z</dcterms:modified>
</cp:coreProperties>
</file>