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6" r:id="rId4"/>
    <p:sldId id="257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D9CB-8AD1-45F8-8FF7-D2B716B6C6BC}" type="datetimeFigureOut">
              <a:rPr lang="ko-KR" altLang="en-US" smtClean="0"/>
              <a:t>2013-08-12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D675-598D-4D83-B823-39EC6C2118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7800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D9CB-8AD1-45F8-8FF7-D2B716B6C6BC}" type="datetimeFigureOut">
              <a:rPr lang="ko-KR" altLang="en-US" smtClean="0"/>
              <a:t>2013-08-12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D675-598D-4D83-B823-39EC6C2118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07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D9CB-8AD1-45F8-8FF7-D2B716B6C6BC}" type="datetimeFigureOut">
              <a:rPr lang="ko-KR" altLang="en-US" smtClean="0"/>
              <a:t>2013-08-12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D675-598D-4D83-B823-39EC6C2118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1508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D9CB-8AD1-45F8-8FF7-D2B716B6C6BC}" type="datetimeFigureOut">
              <a:rPr lang="ko-KR" altLang="en-US" smtClean="0"/>
              <a:t>2013-08-12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D675-598D-4D83-B823-39EC6C2118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484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D9CB-8AD1-45F8-8FF7-D2B716B6C6BC}" type="datetimeFigureOut">
              <a:rPr lang="ko-KR" altLang="en-US" smtClean="0"/>
              <a:t>2013-08-12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D675-598D-4D83-B823-39EC6C2118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0673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D9CB-8AD1-45F8-8FF7-D2B716B6C6BC}" type="datetimeFigureOut">
              <a:rPr lang="ko-KR" altLang="en-US" smtClean="0"/>
              <a:t>2013-08-12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D675-598D-4D83-B823-39EC6C2118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307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D9CB-8AD1-45F8-8FF7-D2B716B6C6BC}" type="datetimeFigureOut">
              <a:rPr lang="ko-KR" altLang="en-US" smtClean="0"/>
              <a:t>2013-08-12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D675-598D-4D83-B823-39EC6C2118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932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D9CB-8AD1-45F8-8FF7-D2B716B6C6BC}" type="datetimeFigureOut">
              <a:rPr lang="ko-KR" altLang="en-US" smtClean="0"/>
              <a:t>2013-08-12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D675-598D-4D83-B823-39EC6C2118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0786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D9CB-8AD1-45F8-8FF7-D2B716B6C6BC}" type="datetimeFigureOut">
              <a:rPr lang="ko-KR" altLang="en-US" smtClean="0"/>
              <a:t>2013-08-12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D675-598D-4D83-B823-39EC6C2118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9404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D9CB-8AD1-45F8-8FF7-D2B716B6C6BC}" type="datetimeFigureOut">
              <a:rPr lang="ko-KR" altLang="en-US" smtClean="0"/>
              <a:t>2013-08-12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D675-598D-4D83-B823-39EC6C2118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4970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D9CB-8AD1-45F8-8FF7-D2B716B6C6BC}" type="datetimeFigureOut">
              <a:rPr lang="ko-KR" altLang="en-US" smtClean="0"/>
              <a:t>2013-08-12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D675-598D-4D83-B823-39EC6C2118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1044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7D9CB-8AD1-45F8-8FF7-D2B716B6C6BC}" type="datetimeFigureOut">
              <a:rPr lang="ko-KR" altLang="en-US" smtClean="0"/>
              <a:t>2013-08-12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7D675-598D-4D83-B823-39EC6C2118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3808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57392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4900" dirty="0" smtClean="0"/>
              <a:t>Global Warming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3100" dirty="0"/>
              <a:t>(</a:t>
            </a:r>
            <a:r>
              <a:rPr lang="ko-KR" altLang="en-US" sz="3100" dirty="0" smtClean="0"/>
              <a:t>세계가 따뜻해지다</a:t>
            </a:r>
            <a:r>
              <a:rPr lang="en-US" altLang="ko-KR" sz="3100" dirty="0" smtClean="0"/>
              <a:t>) </a:t>
            </a:r>
            <a:endParaRPr lang="ko-KR" altLang="en-US" sz="31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          </a:t>
            </a:r>
          </a:p>
          <a:p>
            <a:pPr marL="0" indent="0">
              <a:buNone/>
            </a:pPr>
            <a:r>
              <a:rPr lang="en-US" altLang="ko-KR" dirty="0" smtClean="0"/>
              <a:t>  KWC </a:t>
            </a:r>
            <a:r>
              <a:rPr lang="ko-KR" altLang="en-US" dirty="0" smtClean="0"/>
              <a:t>요리경연부문 </a:t>
            </a:r>
            <a:r>
              <a:rPr lang="ko-KR" altLang="en-US" dirty="0" smtClean="0"/>
              <a:t>다문화 </a:t>
            </a:r>
            <a:r>
              <a:rPr lang="ko-KR" altLang="en-US" dirty="0" err="1" smtClean="0"/>
              <a:t>힐링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r>
              <a:rPr lang="ko-KR" altLang="en-US" dirty="0" smtClean="0"/>
              <a:t>한국전통문화고 </a:t>
            </a:r>
            <a:r>
              <a:rPr lang="ko-KR" altLang="en-US" dirty="0" err="1" smtClean="0"/>
              <a:t>김서정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한국전통문화고 백승정 </a:t>
            </a:r>
            <a:endParaRPr lang="en-US" altLang="ko-KR" dirty="0" smtClean="0"/>
          </a:p>
          <a:p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3211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내용 개체 틀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93958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매실소스를 곁들인 복숭아구이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>
            <a:normAutofit/>
          </a:bodyPr>
          <a:lstStyle/>
          <a:p>
            <a:endParaRPr lang="en-US" altLang="ko-KR" sz="2800" dirty="0" smtClean="0"/>
          </a:p>
          <a:p>
            <a:pPr marL="0" indent="0">
              <a:buNone/>
            </a:pPr>
            <a:r>
              <a:rPr lang="ko-KR" altLang="en-US" sz="2800" dirty="0" smtClean="0"/>
              <a:t>제철 과일을 이용하여 샐러드를 만들었습니다</a:t>
            </a:r>
            <a:r>
              <a:rPr lang="en-US" altLang="ko-KR" sz="2800" dirty="0" smtClean="0"/>
              <a:t>.</a:t>
            </a:r>
          </a:p>
          <a:p>
            <a:pPr marL="0" indent="0">
              <a:buNone/>
            </a:pPr>
            <a:r>
              <a:rPr lang="ko-KR" altLang="en-US" sz="2800" dirty="0" smtClean="0"/>
              <a:t>복숭아를 그릴에 구워 새싹으로 속을 채우고</a:t>
            </a:r>
            <a:endParaRPr lang="en-US" altLang="ko-KR" sz="2800" dirty="0" smtClean="0"/>
          </a:p>
          <a:p>
            <a:pPr marL="0" indent="0">
              <a:buNone/>
            </a:pPr>
            <a:r>
              <a:rPr lang="ko-KR" altLang="en-US" sz="2800" dirty="0" smtClean="0"/>
              <a:t>더운 여름에 눈이 </a:t>
            </a:r>
            <a:r>
              <a:rPr lang="ko-KR" altLang="en-US" sz="2800" dirty="0" err="1" smtClean="0"/>
              <a:t>온듯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리코타치즈를</a:t>
            </a:r>
            <a:r>
              <a:rPr lang="ko-KR" altLang="en-US" sz="2800" dirty="0" smtClean="0"/>
              <a:t> 솔솔 뿌린 후 매실을 소스로 만들어 맛을 냈습니다</a:t>
            </a:r>
            <a:r>
              <a:rPr lang="en-US" altLang="ko-KR" sz="2800" dirty="0" smtClean="0"/>
              <a:t>. 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6855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" y="0"/>
            <a:ext cx="9144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93654" y="620688"/>
            <a:ext cx="7772400" cy="1470025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라따뚜이</a:t>
            </a:r>
            <a:r>
              <a:rPr lang="ko-KR" altLang="en-US" dirty="0" smtClean="0"/>
              <a:t> 백설기샌드위치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2852936"/>
            <a:ext cx="7776864" cy="2448272"/>
          </a:xfrm>
        </p:spPr>
        <p:txBody>
          <a:bodyPr>
            <a:noAutofit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피크닉에 빠질 수 없는 샌드위치를 세계인의 입맛에 맞춰 퓨전 하였습니다</a:t>
            </a:r>
            <a:r>
              <a:rPr lang="en-US" altLang="ko-KR" dirty="0" smtClean="0">
                <a:solidFill>
                  <a:schemeClr val="tx1"/>
                </a:solidFill>
              </a:rPr>
              <a:t>. </a:t>
            </a:r>
            <a:r>
              <a:rPr lang="ko-KR" altLang="en-US" dirty="0" smtClean="0">
                <a:solidFill>
                  <a:schemeClr val="tx1"/>
                </a:solidFill>
              </a:rPr>
              <a:t>백설기의 깊은 맛과 </a:t>
            </a:r>
            <a:r>
              <a:rPr lang="ko-KR" altLang="en-US" dirty="0" err="1" smtClean="0">
                <a:solidFill>
                  <a:schemeClr val="tx1"/>
                </a:solidFill>
              </a:rPr>
              <a:t>라따뚜이의</a:t>
            </a:r>
            <a:r>
              <a:rPr lang="ko-KR" altLang="en-US" dirty="0" smtClean="0">
                <a:solidFill>
                  <a:schemeClr val="tx1"/>
                </a:solidFill>
              </a:rPr>
              <a:t> 맛이 조화를 이룹니다</a:t>
            </a:r>
            <a:r>
              <a:rPr lang="en-US" altLang="ko-KR" dirty="0" smtClean="0">
                <a:solidFill>
                  <a:schemeClr val="tx1"/>
                </a:solidFill>
              </a:rPr>
              <a:t>. 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05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만두소로</a:t>
            </a:r>
            <a:r>
              <a:rPr lang="ko-KR" altLang="en-US" sz="4900" dirty="0" smtClean="0"/>
              <a:t> 속을 채운 치킨</a:t>
            </a:r>
            <a:endParaRPr lang="ko-KR" altLang="en-US" sz="49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ko-KR" altLang="en-US" dirty="0" smtClean="0"/>
              <a:t>남녀노소 좋아하는 닭을 피로 사용하여 </a:t>
            </a:r>
            <a:r>
              <a:rPr lang="ko-KR" altLang="en-US" dirty="0" err="1" smtClean="0"/>
              <a:t>만두속으로</a:t>
            </a:r>
            <a:r>
              <a:rPr lang="ko-KR" altLang="en-US" dirty="0" smtClean="0"/>
              <a:t> 채운 요리입니다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피크닉에서 </a:t>
            </a:r>
            <a:r>
              <a:rPr lang="ko-KR" altLang="en-US" dirty="0" err="1" smtClean="0"/>
              <a:t>사랑받는</a:t>
            </a:r>
            <a:r>
              <a:rPr lang="ko-KR" altLang="en-US" dirty="0" smtClean="0"/>
              <a:t> 대중적인 요리로 창작했습니다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726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726" y="0"/>
            <a:ext cx="9160725" cy="6848298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488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sz="4900" dirty="0" err="1" smtClean="0"/>
              <a:t>리코타치즈를</a:t>
            </a:r>
            <a:r>
              <a:rPr lang="ko-KR" altLang="en-US" sz="4900" dirty="0" smtClean="0"/>
              <a:t> 넣은 </a:t>
            </a:r>
            <a:r>
              <a:rPr lang="ko-KR" altLang="en-US" sz="4900" dirty="0" err="1" smtClean="0"/>
              <a:t>수제어묵국</a:t>
            </a:r>
            <a:endParaRPr lang="ko-KR" altLang="en-US" sz="49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pPr marL="0" indent="0">
              <a:buNone/>
            </a:pPr>
            <a:r>
              <a:rPr lang="ko-KR" altLang="en-US" dirty="0" smtClean="0"/>
              <a:t>기차여행의 </a:t>
            </a:r>
            <a:r>
              <a:rPr lang="ko-KR" altLang="en-US" dirty="0" smtClean="0"/>
              <a:t>필수 </a:t>
            </a:r>
            <a:r>
              <a:rPr lang="ko-KR" altLang="en-US" dirty="0" err="1" smtClean="0"/>
              <a:t>푸드인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어묵국을</a:t>
            </a:r>
            <a:r>
              <a:rPr lang="ko-KR" altLang="en-US" dirty="0" smtClean="0"/>
              <a:t> 수제로 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만들어 </a:t>
            </a:r>
            <a:r>
              <a:rPr lang="ko-KR" altLang="en-US" dirty="0" smtClean="0"/>
              <a:t>깊은 맛으로 </a:t>
            </a:r>
            <a:r>
              <a:rPr lang="ko-KR" altLang="en-US" dirty="0" smtClean="0"/>
              <a:t>피로 </a:t>
            </a:r>
            <a:r>
              <a:rPr lang="ko-KR" altLang="en-US" dirty="0" err="1" smtClean="0"/>
              <a:t>힐링에</a:t>
            </a:r>
            <a:r>
              <a:rPr lang="ko-KR" altLang="en-US" dirty="0" smtClean="0"/>
              <a:t> </a:t>
            </a:r>
            <a:r>
              <a:rPr lang="ko-KR" altLang="en-US" dirty="0" smtClean="0"/>
              <a:t>도움이 됩니다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dirty="0" smtClean="0"/>
              <a:t> </a:t>
            </a:r>
            <a:r>
              <a:rPr lang="ko-KR" altLang="en-US" dirty="0" err="1" smtClean="0"/>
              <a:t>어묵속에는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쫀득한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리코타치즈를</a:t>
            </a:r>
            <a:r>
              <a:rPr lang="ko-KR" altLang="en-US" dirty="0" smtClean="0"/>
              <a:t> 넣어 </a:t>
            </a:r>
            <a:r>
              <a:rPr lang="ko-KR" altLang="en-US" dirty="0" err="1" smtClean="0"/>
              <a:t>퓨전하였습니다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587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393"/>
            <a:ext cx="9144000" cy="6860096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sz="4900" dirty="0" smtClean="0"/>
              <a:t>식혜푸딩</a:t>
            </a:r>
            <a:endParaRPr lang="ko-KR" altLang="en-US" sz="4900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달콤하고 시원한 여름철 우리나라의 전통음료인 식혜의 </a:t>
            </a:r>
            <a:r>
              <a:rPr lang="ko-KR" altLang="en-US" dirty="0" err="1" smtClean="0"/>
              <a:t>텍스쳐를</a:t>
            </a:r>
            <a:r>
              <a:rPr lang="ko-KR" altLang="en-US" dirty="0" smtClean="0"/>
              <a:t> 바꿔 퓨전을 하였습니다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온난화를 잠시 식혀주는 차가운 식혜푸딩</a:t>
            </a:r>
            <a:r>
              <a:rPr lang="en-US" altLang="ko-KR" dirty="0" smtClean="0"/>
              <a:t>!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힐링에</a:t>
            </a:r>
            <a:r>
              <a:rPr lang="ko-KR" altLang="en-US" dirty="0" smtClean="0"/>
              <a:t> 도움이 됩니다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1204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sz="5300" dirty="0" smtClean="0"/>
              <a:t>생강양갱</a:t>
            </a:r>
            <a:r>
              <a:rPr lang="en-US" altLang="ko-KR" sz="5300" dirty="0" smtClean="0"/>
              <a:t>, </a:t>
            </a:r>
            <a:r>
              <a:rPr lang="ko-KR" altLang="en-US" sz="5300" dirty="0" smtClean="0"/>
              <a:t>편강</a:t>
            </a:r>
            <a:endParaRPr lang="ko-KR" altLang="en-US" sz="53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생강은 멀미예방에 탁월하며 몸을 따뜻하게 하여 </a:t>
            </a:r>
            <a:r>
              <a:rPr lang="ko-KR" altLang="en-US" dirty="0" err="1" smtClean="0"/>
              <a:t>힐링에</a:t>
            </a:r>
            <a:r>
              <a:rPr lang="ko-KR" altLang="en-US" dirty="0" smtClean="0"/>
              <a:t> 도움이 됩니다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양갱과 편강을 디저트로 준비하였습니다</a:t>
            </a:r>
            <a:r>
              <a:rPr lang="en-US" altLang="ko-KR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1011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41" y="0"/>
            <a:ext cx="9318518" cy="6858000"/>
          </a:xfrm>
          <a:prstGeom prst="rect">
            <a:avLst/>
          </a:prstGeom>
        </p:spPr>
      </p:pic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</a:t>
            </a: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완벽한 모습 기대해 주세요 감사합니다</a:t>
            </a:r>
            <a:r>
              <a:rPr lang="en-US" altLang="ko-KR" dirty="0" smtClean="0"/>
              <a:t>.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6303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145</Words>
  <Application>Microsoft Office PowerPoint</Application>
  <PresentationFormat>화면 슬라이드 쇼(4:3)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Global Warming  (세계가 따뜻해지다) </vt:lpstr>
      <vt:lpstr>매실소스를 곁들인 복숭아구이</vt:lpstr>
      <vt:lpstr>라따뚜이 백설기샌드위치</vt:lpstr>
      <vt:lpstr>만두소로 속을 채운 치킨</vt:lpstr>
      <vt:lpstr> 리코타치즈를 넣은 수제어묵국</vt:lpstr>
      <vt:lpstr> 식혜푸딩</vt:lpstr>
      <vt:lpstr> 생강양갱, 편강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Warming  (세계가 따뜻해지다)</dc:title>
  <dc:creator>user</dc:creator>
  <cp:lastModifiedBy>user</cp:lastModifiedBy>
  <cp:revision>9</cp:revision>
  <dcterms:created xsi:type="dcterms:W3CDTF">2013-08-12T00:10:46Z</dcterms:created>
  <dcterms:modified xsi:type="dcterms:W3CDTF">2013-08-12T02:10:46Z</dcterms:modified>
</cp:coreProperties>
</file>