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80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7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50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84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67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0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932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078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40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97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04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7D9CB-8AD1-45F8-8FF7-D2B716B6C6BC}" type="datetimeFigureOut">
              <a:rPr lang="ko-KR" altLang="en-US" smtClean="0"/>
              <a:t>2013-08-12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D675-598D-4D83-B823-39EC6C211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80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900" dirty="0" smtClean="0"/>
              <a:t>Global Warming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100" dirty="0"/>
              <a:t>(</a:t>
            </a:r>
            <a:r>
              <a:rPr lang="ko-KR" altLang="en-US" sz="3100" dirty="0" smtClean="0"/>
              <a:t>세계가 따뜻해지다</a:t>
            </a:r>
            <a:r>
              <a:rPr lang="en-US" altLang="ko-KR" sz="3100" dirty="0" smtClean="0"/>
              <a:t>) </a:t>
            </a:r>
            <a:endParaRPr lang="ko-KR" altLang="en-US" sz="3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          </a:t>
            </a:r>
          </a:p>
          <a:p>
            <a:pPr marL="0" indent="0">
              <a:buNone/>
            </a:pPr>
            <a:r>
              <a:rPr lang="en-US" altLang="ko-KR" dirty="0" smtClean="0"/>
              <a:t>  KWC </a:t>
            </a:r>
            <a:r>
              <a:rPr lang="ko-KR" altLang="en-US" dirty="0" smtClean="0"/>
              <a:t>요리경연부문 </a:t>
            </a:r>
            <a:r>
              <a:rPr lang="ko-KR" altLang="en-US" dirty="0" smtClean="0"/>
              <a:t>다문화 </a:t>
            </a:r>
            <a:r>
              <a:rPr lang="ko-KR" altLang="en-US" dirty="0" err="1" smtClean="0"/>
              <a:t>힐링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 smtClean="0"/>
              <a:t>한국전통문화고 </a:t>
            </a:r>
            <a:r>
              <a:rPr lang="ko-KR" altLang="en-US" dirty="0" err="1" smtClean="0"/>
              <a:t>김서정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한국전통문화고 백승정 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21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3958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매실소스를 곁들인 복숭아구이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endParaRPr lang="en-US" altLang="ko-KR" sz="2800" dirty="0" smtClean="0"/>
          </a:p>
          <a:p>
            <a:pPr marL="0" indent="0">
              <a:buNone/>
            </a:pPr>
            <a:r>
              <a:rPr lang="ko-KR" altLang="en-US" sz="2800" dirty="0" smtClean="0"/>
              <a:t>제철 과일을 이용하여 샐러드를 만들었습니다</a:t>
            </a:r>
            <a:r>
              <a:rPr lang="en-US" altLang="ko-KR" sz="2800" dirty="0" smtClean="0"/>
              <a:t>.</a:t>
            </a:r>
          </a:p>
          <a:p>
            <a:pPr marL="0" indent="0">
              <a:buNone/>
            </a:pPr>
            <a:r>
              <a:rPr lang="ko-KR" altLang="en-US" sz="2800" dirty="0" smtClean="0"/>
              <a:t>복숭아를 그릴에 구워 새싹으로 속을 채우고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ko-KR" altLang="en-US" sz="2800" dirty="0" smtClean="0"/>
              <a:t>더운 여름에 눈이 </a:t>
            </a:r>
            <a:r>
              <a:rPr lang="ko-KR" altLang="en-US" sz="2800" dirty="0" err="1" smtClean="0"/>
              <a:t>온듯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리코타치즈를</a:t>
            </a:r>
            <a:r>
              <a:rPr lang="ko-KR" altLang="en-US" sz="2800" dirty="0" smtClean="0"/>
              <a:t> 솔솔 뿌린 후 매실을 소스로 만들어 맛을 냈습니다</a:t>
            </a:r>
            <a:r>
              <a:rPr lang="en-US" altLang="ko-KR" sz="2800" dirty="0" smtClean="0"/>
              <a:t>.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685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3654" y="620688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라따뚜이</a:t>
            </a:r>
            <a:r>
              <a:rPr lang="ko-KR" altLang="en-US" dirty="0" smtClean="0"/>
              <a:t> 백설기샌드위치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6864" cy="2448272"/>
          </a:xfrm>
        </p:spPr>
        <p:txBody>
          <a:bodyPr>
            <a:no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피크닉에 빠질 수 없는 샌드위치를 세계인의 입맛에 맞춰 퓨전 하였습니다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백설기의 깊은 맛과 </a:t>
            </a:r>
            <a:r>
              <a:rPr lang="ko-KR" altLang="en-US" dirty="0" err="1" smtClean="0">
                <a:solidFill>
                  <a:schemeClr val="tx1"/>
                </a:solidFill>
              </a:rPr>
              <a:t>라따뚜이의</a:t>
            </a:r>
            <a:r>
              <a:rPr lang="ko-KR" altLang="en-US" dirty="0" smtClean="0">
                <a:solidFill>
                  <a:schemeClr val="tx1"/>
                </a:solidFill>
              </a:rPr>
              <a:t> 맛이 조화를 이룹니다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0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만두소로</a:t>
            </a:r>
            <a:r>
              <a:rPr lang="ko-KR" altLang="en-US" sz="4900" dirty="0" smtClean="0"/>
              <a:t> 속을 채운 치킨</a:t>
            </a:r>
            <a:endParaRPr lang="ko-KR" altLang="en-US" sz="49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남녀노소 좋아하는 닭을 피로 사용하여 </a:t>
            </a:r>
            <a:r>
              <a:rPr lang="ko-KR" altLang="en-US" dirty="0" err="1" smtClean="0"/>
              <a:t>만두속으로</a:t>
            </a:r>
            <a:r>
              <a:rPr lang="ko-KR" altLang="en-US" dirty="0" smtClean="0"/>
              <a:t> 채운 요리입니다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피크닉에서 </a:t>
            </a:r>
            <a:r>
              <a:rPr lang="ko-KR" altLang="en-US" dirty="0" err="1" smtClean="0"/>
              <a:t>사랑받는</a:t>
            </a:r>
            <a:r>
              <a:rPr lang="ko-KR" altLang="en-US" dirty="0" smtClean="0"/>
              <a:t> 대중적인 요리로 창작했습니다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726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26" y="0"/>
            <a:ext cx="9160725" cy="684829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88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4900" dirty="0" err="1" smtClean="0"/>
              <a:t>리코타치즈를</a:t>
            </a:r>
            <a:r>
              <a:rPr lang="ko-KR" altLang="en-US" sz="4900" dirty="0" smtClean="0"/>
              <a:t> 넣은 </a:t>
            </a:r>
            <a:r>
              <a:rPr lang="ko-KR" altLang="en-US" sz="4900" dirty="0" err="1" smtClean="0"/>
              <a:t>수제어묵국</a:t>
            </a:r>
            <a:endParaRPr lang="ko-KR" altLang="en-US" sz="49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기차여행의 </a:t>
            </a:r>
            <a:r>
              <a:rPr lang="ko-KR" altLang="en-US" dirty="0" smtClean="0"/>
              <a:t>필수 </a:t>
            </a:r>
            <a:r>
              <a:rPr lang="ko-KR" altLang="en-US" dirty="0" err="1" smtClean="0"/>
              <a:t>푸드인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어묵국을</a:t>
            </a:r>
            <a:r>
              <a:rPr lang="ko-KR" altLang="en-US" dirty="0" smtClean="0"/>
              <a:t> 수제로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만들어 </a:t>
            </a:r>
            <a:r>
              <a:rPr lang="ko-KR" altLang="en-US" dirty="0" smtClean="0"/>
              <a:t>깊은 맛으로 </a:t>
            </a:r>
            <a:r>
              <a:rPr lang="ko-KR" altLang="en-US" dirty="0" smtClean="0"/>
              <a:t>피로 </a:t>
            </a:r>
            <a:r>
              <a:rPr lang="ko-KR" altLang="en-US" dirty="0" err="1" smtClean="0"/>
              <a:t>힐링에</a:t>
            </a:r>
            <a:r>
              <a:rPr lang="ko-KR" altLang="en-US" dirty="0" smtClean="0"/>
              <a:t> </a:t>
            </a:r>
            <a:r>
              <a:rPr lang="ko-KR" altLang="en-US" dirty="0" smtClean="0"/>
              <a:t>도움이 됩니다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 err="1" smtClean="0"/>
              <a:t>어묵속에는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쫀득한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리코타치즈를</a:t>
            </a:r>
            <a:r>
              <a:rPr lang="ko-KR" altLang="en-US" dirty="0" smtClean="0"/>
              <a:t> 넣어 </a:t>
            </a:r>
            <a:r>
              <a:rPr lang="ko-KR" altLang="en-US" dirty="0" err="1" smtClean="0"/>
              <a:t>퓨전하였습니다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58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93"/>
            <a:ext cx="9144000" cy="686009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4900" dirty="0" smtClean="0"/>
              <a:t>식혜푸딩</a:t>
            </a:r>
            <a:endParaRPr lang="ko-KR" altLang="en-US" sz="49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달콤하고 시원한 여름철 우리나라의 전통음료인 식혜의 </a:t>
            </a:r>
            <a:r>
              <a:rPr lang="ko-KR" altLang="en-US" dirty="0" err="1" smtClean="0"/>
              <a:t>텍스쳐를</a:t>
            </a:r>
            <a:r>
              <a:rPr lang="ko-KR" altLang="en-US" dirty="0" smtClean="0"/>
              <a:t> 바꿔 퓨전을 하였습니다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온난화를 잠시 식혀주는 차가운 식혜푸딩</a:t>
            </a:r>
            <a:r>
              <a:rPr lang="en-US" altLang="ko-KR" dirty="0" smtClean="0"/>
              <a:t>!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힐링에</a:t>
            </a:r>
            <a:r>
              <a:rPr lang="ko-KR" altLang="en-US" dirty="0" smtClean="0"/>
              <a:t> 도움이 됩니다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20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5300" dirty="0" smtClean="0"/>
              <a:t>생강양갱</a:t>
            </a:r>
            <a:r>
              <a:rPr lang="en-US" altLang="ko-KR" sz="5300" dirty="0" smtClean="0"/>
              <a:t>, </a:t>
            </a:r>
            <a:r>
              <a:rPr lang="ko-KR" altLang="en-US" sz="5300" dirty="0" smtClean="0"/>
              <a:t>편강</a:t>
            </a:r>
            <a:endParaRPr lang="ko-KR" altLang="en-US" sz="53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생강은 멀미예방에 탁월하며 몸을 따뜻하게 하여 </a:t>
            </a:r>
            <a:r>
              <a:rPr lang="ko-KR" altLang="en-US" dirty="0" err="1" smtClean="0"/>
              <a:t>힐링에</a:t>
            </a:r>
            <a:r>
              <a:rPr lang="ko-KR" altLang="en-US" dirty="0" smtClean="0"/>
              <a:t> 도움이 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양갱과 편강을 디저트로 준비하였습니다</a:t>
            </a:r>
            <a:r>
              <a:rPr lang="en-US" altLang="ko-K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101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41" y="0"/>
            <a:ext cx="9318518" cy="6858000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완벽한 모습 기대해 주세요 감사합니다</a:t>
            </a:r>
            <a:r>
              <a:rPr lang="en-US" altLang="ko-KR" dirty="0" smtClean="0"/>
              <a:t>.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630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145</Words>
  <Application>Microsoft Office PowerPoint</Application>
  <PresentationFormat>화면 슬라이드 쇼(4:3)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Global Warming  (세계가 따뜻해지다) </vt:lpstr>
      <vt:lpstr>매실소스를 곁들인 복숭아구이</vt:lpstr>
      <vt:lpstr>라따뚜이 백설기샌드위치</vt:lpstr>
      <vt:lpstr>만두소로 속을 채운 치킨</vt:lpstr>
      <vt:lpstr> 리코타치즈를 넣은 수제어묵국</vt:lpstr>
      <vt:lpstr> 식혜푸딩</vt:lpstr>
      <vt:lpstr> 생강양갱, 편강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Warming  (세계가 따뜻해지다)</dc:title>
  <dc:creator>user</dc:creator>
  <cp:lastModifiedBy>user</cp:lastModifiedBy>
  <cp:revision>9</cp:revision>
  <dcterms:created xsi:type="dcterms:W3CDTF">2013-08-12T00:10:46Z</dcterms:created>
  <dcterms:modified xsi:type="dcterms:W3CDTF">2013-08-12T02:10:46Z</dcterms:modified>
</cp:coreProperties>
</file>