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86" autoAdjust="0"/>
    <p:restoredTop sz="94660"/>
  </p:normalViewPr>
  <p:slideViewPr>
    <p:cSldViewPr>
      <p:cViewPr varScale="1">
        <p:scale>
          <a:sx n="97" d="100"/>
          <a:sy n="97" d="100"/>
        </p:scale>
        <p:origin x="-18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0A1EF-314D-4C9E-9A2D-FD310C3773D3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9F51A-343C-416A-BBBD-DE84C09365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C:\Users\junyoung\Desktop\아비\_DSC0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32588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80528" y="4941168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HY센스L" pitchFamily="18" charset="-127"/>
                <a:ea typeface="HY센스L" pitchFamily="18" charset="-127"/>
              </a:rPr>
              <a:t>식도樂과 함께하는                               기茶여행</a:t>
            </a:r>
            <a:endParaRPr lang="ko-KR" altLang="en-US" sz="4800" dirty="0">
              <a:solidFill>
                <a:schemeClr val="bg1"/>
              </a:solidFill>
              <a:latin typeface="HY센스L" pitchFamily="18" charset="-127"/>
              <a:ea typeface="HY센스L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325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C:\Users\junyoung\Desktop\_DSC0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7" y="0"/>
            <a:ext cx="1032588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4941168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완성</a:t>
            </a:r>
            <a:r>
              <a:rPr lang="en-US" altLang="ko-KR" sz="72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!!</a:t>
            </a:r>
            <a:endParaRPr lang="ko-KR" altLang="en-US" sz="72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325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C:\Users\junyoung\Desktop\_DSC0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0"/>
            <a:ext cx="10513168" cy="69823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75656" y="573325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녹차는 오차즈케에 부어 드시면 됩니다</a:t>
            </a:r>
            <a:endParaRPr lang="ko-KR" altLang="en-US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325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95736" y="2564904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b="1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감사합니다</a:t>
            </a:r>
            <a:r>
              <a:rPr lang="en-US" altLang="ko-KR" sz="6600" b="1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…</a:t>
            </a:r>
            <a:endParaRPr lang="ko-KR" altLang="en-US" sz="6600" b="1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C:\Users\junyoung\Desktop\_DSC0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32588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836712"/>
            <a:ext cx="3707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저희의 컨셉은 </a:t>
            </a:r>
            <a:endParaRPr lang="ko-KR" altLang="en-US" sz="2800" b="1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13285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식도樂</a:t>
            </a:r>
            <a:endParaRPr lang="ko-KR" altLang="en-US" sz="3200" b="1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234888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도시락을 먹으면서 즐거움을 느끼고</a:t>
            </a:r>
            <a:endParaRPr lang="ko-KR" altLang="en-US" sz="16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443711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기茶여행</a:t>
            </a:r>
            <a:endParaRPr lang="ko-KR" altLang="en-US" sz="2800" b="1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5157192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기차 여행을 하며 차 한잔을 마시는 것처럼 여유를 즐긴다 </a:t>
            </a:r>
            <a:endParaRPr lang="ko-KR" altLang="en-US" sz="16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작품</a:t>
            </a:r>
            <a:r>
              <a:rPr lang="ko-KR" altLang="en-US" dirty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명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051" name="Picture 3" descr="C:\Users\junyoung\Desktop\아비\_DSC0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0297144" cy="68389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4008" y="501317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오징어 젓갈을 곁들인 연어 오차즈케</a:t>
            </a:r>
            <a:endParaRPr lang="ko-KR" altLang="en-US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4328" y="350100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녹차</a:t>
            </a:r>
            <a:endParaRPr lang="ko-KR" altLang="en-US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04664"/>
            <a:ext cx="26642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반찬들</a:t>
            </a:r>
            <a:r>
              <a:rPr lang="en-US" altLang="ko-KR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..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수제 녹차 소시지</a:t>
            </a:r>
            <a:endParaRPr lang="en-US" altLang="ko-KR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고구마 녹차 고로케</a:t>
            </a:r>
            <a:endParaRPr lang="en-US" altLang="ko-KR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연근</a:t>
            </a:r>
            <a:r>
              <a:rPr lang="en-US" altLang="ko-KR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,</a:t>
            </a:r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양파 녹차튀김</a:t>
            </a:r>
            <a:endParaRPr lang="en-US" altLang="ko-KR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계란말이</a:t>
            </a:r>
            <a:endParaRPr lang="en-US" altLang="ko-KR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바나나</a:t>
            </a:r>
            <a:r>
              <a:rPr lang="en-US" altLang="ko-KR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,</a:t>
            </a:r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키위 방울토마토</a:t>
            </a:r>
            <a:endParaRPr lang="en-US" altLang="ko-KR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간장 소스</a:t>
            </a:r>
            <a:endParaRPr lang="ko-KR" altLang="en-US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325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67544" y="476672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초생강 만들기</a:t>
            </a:r>
            <a:endParaRPr lang="ko-KR" altLang="en-US" sz="4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pic>
        <p:nvPicPr>
          <p:cNvPr id="3085" name="Picture 13" descr="C:\Users\junyoung\Desktop\_DSC0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293096"/>
            <a:ext cx="2808312" cy="1865159"/>
          </a:xfrm>
          <a:prstGeom prst="rect">
            <a:avLst/>
          </a:prstGeom>
          <a:noFill/>
        </p:spPr>
      </p:pic>
      <p:pic>
        <p:nvPicPr>
          <p:cNvPr id="3090" name="Picture 18" descr="C:\Users\junyoung\Desktop\_DSC0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916832"/>
            <a:ext cx="2339852" cy="1554028"/>
          </a:xfrm>
          <a:prstGeom prst="rect">
            <a:avLst/>
          </a:prstGeom>
          <a:noFill/>
        </p:spPr>
      </p:pic>
      <p:pic>
        <p:nvPicPr>
          <p:cNvPr id="3091" name="Picture 19" descr="C:\Users\junyoung\Desktop\_DSC02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868465"/>
            <a:ext cx="2376264" cy="1578210"/>
          </a:xfrm>
          <a:prstGeom prst="rect">
            <a:avLst/>
          </a:prstGeom>
          <a:noFill/>
        </p:spPr>
      </p:pic>
      <p:pic>
        <p:nvPicPr>
          <p:cNvPr id="3092" name="Picture 20" descr="C:\Users\junyoung\Desktop\_DSC02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844824"/>
            <a:ext cx="2396347" cy="1591549"/>
          </a:xfrm>
          <a:prstGeom prst="rect">
            <a:avLst/>
          </a:prstGeom>
          <a:noFill/>
        </p:spPr>
      </p:pic>
      <p:pic>
        <p:nvPicPr>
          <p:cNvPr id="3093" name="Picture 21" descr="C:\Users\junyoung\Desktop\_DSC02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365104"/>
            <a:ext cx="2661545" cy="176768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51520" y="3573016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생강의 껍질을 벗긴다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63888" y="357301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생강을  얇게 편썬다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88224" y="3645024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단촛물을 만들어 끓여준다</a:t>
            </a:r>
            <a:endParaRPr lang="en-US" altLang="ko-KR" sz="1400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식초</a:t>
            </a:r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: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설탕</a:t>
            </a:r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: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소금</a:t>
            </a:r>
            <a:endParaRPr lang="en-US" altLang="ko-KR" sz="1400" dirty="0" smtClean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   3  : 2  :  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3528" y="62373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단촛물을 그릇에 담는다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35896" y="623731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생강을 단촛물에 담가둔다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325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83568" y="404664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반찬들</a:t>
            </a:r>
            <a:r>
              <a:rPr lang="en-US" altLang="ko-KR" sz="2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..</a:t>
            </a:r>
          </a:p>
          <a:p>
            <a:r>
              <a:rPr lang="en-US" altLang="ko-KR" sz="2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1. </a:t>
            </a:r>
            <a:r>
              <a:rPr lang="ko-KR" altLang="en-US" sz="2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수제 녹차 소세지</a:t>
            </a:r>
            <a:endParaRPr lang="ko-KR" altLang="en-US" sz="2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pic>
        <p:nvPicPr>
          <p:cNvPr id="4098" name="Picture 2" descr="C:\Users\junyoung\Desktop\_DSC0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980728"/>
            <a:ext cx="2161056" cy="1435280"/>
          </a:xfrm>
          <a:prstGeom prst="rect">
            <a:avLst/>
          </a:prstGeom>
          <a:noFill/>
        </p:spPr>
      </p:pic>
      <p:pic>
        <p:nvPicPr>
          <p:cNvPr id="4099" name="Picture 3" descr="C:\Users\junyoung\Desktop\_DSC0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2226533" cy="1478766"/>
          </a:xfrm>
          <a:prstGeom prst="rect">
            <a:avLst/>
          </a:prstGeom>
          <a:noFill/>
        </p:spPr>
      </p:pic>
      <p:pic>
        <p:nvPicPr>
          <p:cNvPr id="4100" name="Picture 4" descr="C:\Users\junyoung\Desktop\_DSC0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772816"/>
            <a:ext cx="2118113" cy="1406758"/>
          </a:xfrm>
          <a:prstGeom prst="rect">
            <a:avLst/>
          </a:prstGeom>
          <a:noFill/>
        </p:spPr>
      </p:pic>
      <p:pic>
        <p:nvPicPr>
          <p:cNvPr id="4101" name="Picture 5" descr="C:\Users\junyoung\Desktop\_DSC02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772816"/>
            <a:ext cx="2160240" cy="1434737"/>
          </a:xfrm>
          <a:prstGeom prst="rect">
            <a:avLst/>
          </a:prstGeom>
          <a:noFill/>
        </p:spPr>
      </p:pic>
      <p:pic>
        <p:nvPicPr>
          <p:cNvPr id="4102" name="Picture 6" descr="C:\Users\junyoung\Desktop\_DSC02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2852936"/>
            <a:ext cx="2160240" cy="1434737"/>
          </a:xfrm>
          <a:prstGeom prst="rect">
            <a:avLst/>
          </a:prstGeom>
          <a:noFill/>
        </p:spPr>
      </p:pic>
      <p:pic>
        <p:nvPicPr>
          <p:cNvPr id="4103" name="Picture 7" descr="C:\Users\junyoung\Desktop\_DSC02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3861048"/>
            <a:ext cx="2232248" cy="1482561"/>
          </a:xfrm>
          <a:prstGeom prst="rect">
            <a:avLst/>
          </a:prstGeom>
          <a:noFill/>
        </p:spPr>
      </p:pic>
      <p:pic>
        <p:nvPicPr>
          <p:cNvPr id="4104" name="Picture 8" descr="C:\Users\junyoung\Desktop\_DSC02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4725144"/>
            <a:ext cx="2160240" cy="143473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83568" y="335699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양파</a:t>
            </a:r>
            <a:endParaRPr lang="ko-KR" altLang="en-US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880" y="3356992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녹차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4208" y="2492896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우유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551723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허브솔트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1880" y="551723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바질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4208" y="436510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마늘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4208" y="6165304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다진 돼지고기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325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 descr="C:\Users\junyoung\Desktop\_DSC0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36912"/>
            <a:ext cx="2385245" cy="1584176"/>
          </a:xfrm>
          <a:prstGeom prst="rect">
            <a:avLst/>
          </a:prstGeom>
          <a:noFill/>
        </p:spPr>
      </p:pic>
      <p:pic>
        <p:nvPicPr>
          <p:cNvPr id="5128" name="Picture 8" descr="C:\Users\junyoung\Desktop\_DSC0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76672"/>
            <a:ext cx="2385244" cy="1584176"/>
          </a:xfrm>
          <a:prstGeom prst="rect">
            <a:avLst/>
          </a:prstGeom>
          <a:noFill/>
        </p:spPr>
      </p:pic>
      <p:pic>
        <p:nvPicPr>
          <p:cNvPr id="5129" name="Picture 9" descr="C:\Users\junyoung\Desktop\_DSC02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869160"/>
            <a:ext cx="2493666" cy="1656184"/>
          </a:xfrm>
          <a:prstGeom prst="rect">
            <a:avLst/>
          </a:prstGeom>
          <a:noFill/>
        </p:spPr>
      </p:pic>
      <p:pic>
        <p:nvPicPr>
          <p:cNvPr id="5133" name="Picture 13" descr="C:\Users\junyoung\Desktop\_DSC02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636912"/>
            <a:ext cx="2385245" cy="1584176"/>
          </a:xfrm>
          <a:prstGeom prst="rect">
            <a:avLst/>
          </a:prstGeom>
          <a:noFill/>
        </p:spPr>
      </p:pic>
      <p:pic>
        <p:nvPicPr>
          <p:cNvPr id="5134" name="Picture 14" descr="C:\Users\junyoung\Desktop\_DSC02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2636912"/>
            <a:ext cx="2276824" cy="1512168"/>
          </a:xfrm>
          <a:prstGeom prst="rect">
            <a:avLst/>
          </a:prstGeom>
          <a:noFill/>
        </p:spPr>
      </p:pic>
      <p:pic>
        <p:nvPicPr>
          <p:cNvPr id="5135" name="Picture 15" descr="C:\Users\junyoung\Desktop\_DSC02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548680"/>
            <a:ext cx="2276825" cy="1512168"/>
          </a:xfrm>
          <a:prstGeom prst="rect">
            <a:avLst/>
          </a:prstGeom>
          <a:noFill/>
        </p:spPr>
      </p:pic>
      <p:pic>
        <p:nvPicPr>
          <p:cNvPr id="5136" name="Picture 16" descr="C:\Users\junyoung\Desktop\_DSC02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476672"/>
            <a:ext cx="2493665" cy="165618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23528" y="220486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물을 끓인다</a:t>
            </a:r>
            <a:endParaRPr lang="ko-KR" altLang="en-US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9872" y="2204864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각 재료를 채썰고 섞어준다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16216" y="21328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부드러운 식감을 위해 우유를 첨가한다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520" y="4293096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잘 치대어준다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9872" y="429309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랩을 이용하여 소세지의 모양을 잡아준다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6216" y="4293096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양쪽 끝을 묶어주어 모양을 고정시킨다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59832" y="537321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끓는 물에 </a:t>
            </a:r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20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분간 삶아준다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pic>
        <p:nvPicPr>
          <p:cNvPr id="5137" name="Picture 17" descr="C:\Users\junyoung\Desktop\_DSC028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4941168"/>
            <a:ext cx="2448272" cy="1626036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7308304" y="544522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완성</a:t>
            </a:r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!!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10325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3528" y="54868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2,3) </a:t>
            </a:r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연근</a:t>
            </a:r>
            <a:r>
              <a:rPr lang="en-US" altLang="ko-KR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양파 녹차튀김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        고구마 녹차 고로케</a:t>
            </a:r>
            <a:endParaRPr lang="ko-KR" altLang="en-US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pic>
        <p:nvPicPr>
          <p:cNvPr id="6146" name="Picture 2" descr="C:\Users\junyoung\Desktop\_DSC0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2304256" cy="1530387"/>
          </a:xfrm>
          <a:prstGeom prst="rect">
            <a:avLst/>
          </a:prstGeom>
          <a:noFill/>
        </p:spPr>
      </p:pic>
      <p:pic>
        <p:nvPicPr>
          <p:cNvPr id="6148" name="Picture 4" descr="C:\Users\junyoung\Desktop\_DSC0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149080"/>
            <a:ext cx="2385246" cy="1584176"/>
          </a:xfrm>
          <a:prstGeom prst="rect">
            <a:avLst/>
          </a:prstGeom>
          <a:noFill/>
        </p:spPr>
      </p:pic>
      <p:pic>
        <p:nvPicPr>
          <p:cNvPr id="6154" name="Picture 10" descr="C:\Users\junyoung\Desktop\_DSC02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77072"/>
            <a:ext cx="2493666" cy="1656184"/>
          </a:xfrm>
          <a:prstGeom prst="rect">
            <a:avLst/>
          </a:prstGeom>
          <a:noFill/>
        </p:spPr>
      </p:pic>
      <p:pic>
        <p:nvPicPr>
          <p:cNvPr id="6155" name="Picture 11" descr="C:\Users\junyoung\Desktop\_DSC02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484784"/>
            <a:ext cx="2267744" cy="150613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55576" y="3140968"/>
            <a:ext cx="2555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튀김 반죽을 만들어 냉동실에 넣어둔다</a:t>
            </a:r>
            <a:endParaRPr lang="en-US" altLang="ko-KR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비율 </a:t>
            </a:r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밀가루 </a:t>
            </a:r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100 : 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물 </a:t>
            </a:r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150 : 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노른자 하나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8024" y="321297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연근과 양파를 다음과 같이 썰어 </a:t>
            </a:r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180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도의 기름에 튀겨준다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592" y="587727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고구마는 껍질을 벗겨 삶아 체에내려 메쉬를 만들어 준다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0032" y="594928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밀가루</a:t>
            </a:r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,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계란</a:t>
            </a:r>
            <a:r>
              <a:rPr lang="en-US" altLang="ko-KR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빵가루를 묻혀 튀겨준다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1880" y="0"/>
            <a:ext cx="10325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5536" y="62068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4) </a:t>
            </a:r>
            <a:r>
              <a:rPr lang="ko-KR" altLang="en-US" sz="2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계란말이</a:t>
            </a:r>
            <a:endParaRPr lang="ko-KR" altLang="en-US" sz="2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pic>
        <p:nvPicPr>
          <p:cNvPr id="7170" name="Picture 2" descr="C:\Users\junyoung\Desktop\_DSC0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776"/>
            <a:ext cx="2880320" cy="1728192"/>
          </a:xfrm>
          <a:prstGeom prst="rect">
            <a:avLst/>
          </a:prstGeom>
          <a:noFill/>
        </p:spPr>
      </p:pic>
      <p:pic>
        <p:nvPicPr>
          <p:cNvPr id="7171" name="Picture 3" descr="C:\Users\junyoung\Desktop\_DSC0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221088"/>
            <a:ext cx="2880320" cy="1656184"/>
          </a:xfrm>
          <a:prstGeom prst="rect">
            <a:avLst/>
          </a:prstGeom>
          <a:noFill/>
        </p:spPr>
      </p:pic>
      <p:pic>
        <p:nvPicPr>
          <p:cNvPr id="7172" name="Picture 4" descr="C:\Users\junyoung\Desktop\_DSC02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149080"/>
            <a:ext cx="2771800" cy="1721685"/>
          </a:xfrm>
          <a:prstGeom prst="rect">
            <a:avLst/>
          </a:prstGeom>
          <a:noFill/>
        </p:spPr>
      </p:pic>
      <p:pic>
        <p:nvPicPr>
          <p:cNvPr id="7173" name="Picture 5" descr="C:\Users\junyoung\Desktop\_DSC02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412776"/>
            <a:ext cx="2771800" cy="17281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1560" y="3429000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달걀을 풀고 설탕을 넣는다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342900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물을 끓여 준비해논다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6021288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끓는 물에 준비한 계란을 원모양으로 돌리면서 살짝 익혀준다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6096" y="609329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살짝 익힌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계란을 김발에 거르고 동그렇게 모양을 잡아둔다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325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27584" y="76470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5) </a:t>
            </a:r>
            <a:r>
              <a:rPr lang="ko-KR" altLang="en-US" sz="2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연어 녹차오차츠케</a:t>
            </a:r>
            <a:endParaRPr lang="ko-KR" altLang="en-US" sz="2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pic>
        <p:nvPicPr>
          <p:cNvPr id="8194" name="Picture 2" descr="C:\Users\junyoung\Desktop\_DSC0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1772817"/>
            <a:ext cx="2602086" cy="1728192"/>
          </a:xfrm>
          <a:prstGeom prst="rect">
            <a:avLst/>
          </a:prstGeom>
          <a:noFill/>
        </p:spPr>
      </p:pic>
      <p:pic>
        <p:nvPicPr>
          <p:cNvPr id="8195" name="Picture 3" descr="C:\Users\junyoung\Desktop\_DSC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72816"/>
            <a:ext cx="2602086" cy="1728192"/>
          </a:xfrm>
          <a:prstGeom prst="rect">
            <a:avLst/>
          </a:prstGeom>
          <a:noFill/>
        </p:spPr>
      </p:pic>
      <p:pic>
        <p:nvPicPr>
          <p:cNvPr id="8196" name="Picture 4" descr="C:\Users\junyoung\Desktop\_DSC03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81128"/>
            <a:ext cx="2710506" cy="1800200"/>
          </a:xfrm>
          <a:prstGeom prst="rect">
            <a:avLst/>
          </a:prstGeom>
          <a:noFill/>
        </p:spPr>
      </p:pic>
      <p:pic>
        <p:nvPicPr>
          <p:cNvPr id="8197" name="Picture 5" descr="C:\Users\junyoung\Desktop\_DSC03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4581128"/>
            <a:ext cx="2493666" cy="165618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771800" y="242088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연어는 마리네이드 하여 구워준다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6296" y="2420888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녹차로 </a:t>
            </a:r>
            <a:r>
              <a:rPr lang="ko-KR" altLang="en-US" sz="140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지은 </a:t>
            </a:r>
            <a:r>
              <a:rPr lang="ko-KR" altLang="en-US" sz="140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현미밥을 밑에 </a:t>
            </a:r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깔고 구운 연어를 얹어준다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522920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연어 위에 후리가케를 뿌려준다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8264" y="515719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HY엽서M" pitchFamily="18" charset="-127"/>
                <a:ea typeface="HY엽서M" pitchFamily="18" charset="-127"/>
              </a:rPr>
              <a:t>마지막으로 오징어 젓갈을 얹어 마무리한다</a:t>
            </a:r>
            <a:endParaRPr lang="ko-KR" altLang="en-US" sz="1400" dirty="0">
              <a:solidFill>
                <a:schemeClr val="bg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229</Words>
  <Application>Microsoft Office PowerPoint</Application>
  <PresentationFormat>화면 슬라이드 쇼(4:3)</PresentationFormat>
  <Paragraphs>61</Paragraphs>
  <Slides>12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3" baseType="lpstr">
      <vt:lpstr>Office 테마</vt:lpstr>
      <vt:lpstr>슬라이드 1</vt:lpstr>
      <vt:lpstr>슬라이드 2</vt:lpstr>
      <vt:lpstr>작품명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junyoung</dc:creator>
  <cp:lastModifiedBy>junyoung</cp:lastModifiedBy>
  <cp:revision>23</cp:revision>
  <dcterms:created xsi:type="dcterms:W3CDTF">2013-08-11T11:37:17Z</dcterms:created>
  <dcterms:modified xsi:type="dcterms:W3CDTF">2013-08-12T01:46:20Z</dcterms:modified>
</cp:coreProperties>
</file>