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72" r:id="rId9"/>
    <p:sldId id="273" r:id="rId10"/>
    <p:sldId id="274" r:id="rId11"/>
    <p:sldId id="269" r:id="rId12"/>
    <p:sldId id="270" r:id="rId13"/>
    <p:sldId id="265" r:id="rId14"/>
    <p:sldId id="26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ED5"/>
    <a:srgbClr val="CBE5BD"/>
    <a:srgbClr val="BADDA7"/>
    <a:srgbClr val="E9EBD3"/>
    <a:srgbClr val="7E9D00"/>
    <a:srgbClr val="E0E4C6"/>
    <a:srgbClr val="0F6B2E"/>
    <a:srgbClr val="0C7604"/>
    <a:srgbClr val="036115"/>
    <a:srgbClr val="283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0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5B41-3111-47F7-A261-4EAF529A9010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60CE3-681C-460D-992A-F0044A262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60CE3-681C-460D-992A-F0044A262C6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191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9621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9025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3233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085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919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5459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1885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982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5240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772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7F69-B71E-4365-88C5-970AED428728}" type="datetimeFigureOut">
              <a:rPr lang="ko-KR" altLang="en-US" smtClean="0"/>
              <a:pPr/>
              <a:t>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56DB-B0B6-4B48-8D38-26543D2A4D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2515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P2040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20280"/>
            <a:ext cx="4572000" cy="3429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9672" y="638690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latin typeface="나눔손글씨 펜" pitchFamily="66" charset="-127"/>
                <a:ea typeface="나눔손글씨 펜" pitchFamily="66" charset="-127"/>
              </a:rPr>
              <a:t>친구야</a:t>
            </a:r>
            <a:r>
              <a:rPr lang="en-US" altLang="ko-KR" sz="5400" b="1" dirty="0" smtClean="0"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5400" b="1" dirty="0" smtClean="0">
                <a:latin typeface="나눔손글씨 펜" pitchFamily="66" charset="-127"/>
                <a:ea typeface="나눔손글씨 펜" pitchFamily="66" charset="-127"/>
              </a:rPr>
              <a:t>내가 너를 </a:t>
            </a:r>
            <a:r>
              <a:rPr lang="ko-KR" altLang="en-US" sz="5400" b="1" dirty="0" err="1" smtClean="0">
                <a:latin typeface="나눔손글씨 펜" pitchFamily="66" charset="-127"/>
                <a:ea typeface="나눔손글씨 펜" pitchFamily="66" charset="-127"/>
              </a:rPr>
              <a:t>힐링해줄께</a:t>
            </a:r>
            <a:r>
              <a:rPr lang="en-US" altLang="ko-KR" sz="5400" b="1" dirty="0" smtClean="0"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5400" b="1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7456" y="157479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Simile(</a:t>
            </a:r>
            <a:r>
              <a:rPr lang="ko-KR" altLang="en-US" sz="2800" dirty="0" err="1" smtClean="0">
                <a:latin typeface="나눔손글씨 펜" pitchFamily="66" charset="-127"/>
                <a:ea typeface="나눔손글씨 펜" pitchFamily="66" charset="-127"/>
              </a:rPr>
              <a:t>시밀레</a:t>
            </a:r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) :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영원한 친구</a:t>
            </a:r>
            <a:endParaRPr lang="ko-KR" altLang="en-US" sz="28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7736" y="61653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나눔손글씨 펜" pitchFamily="66" charset="-127"/>
                <a:ea typeface="나눔손글씨 펜" pitchFamily="66" charset="-127"/>
              </a:rPr>
              <a:t>김준형 </a:t>
            </a:r>
            <a:r>
              <a:rPr lang="en-US" altLang="ko-KR" sz="3200" dirty="0" smtClean="0">
                <a:latin typeface="나눔손글씨 펜" pitchFamily="66" charset="-127"/>
                <a:ea typeface="나눔손글씨 펜" pitchFamily="66" charset="-127"/>
              </a:rPr>
              <a:t>&amp; </a:t>
            </a:r>
            <a:r>
              <a:rPr lang="ko-KR" altLang="en-US" sz="3200" dirty="0" smtClean="0">
                <a:latin typeface="나눔손글씨 펜" pitchFamily="66" charset="-127"/>
                <a:ea typeface="나눔손글씨 펜" pitchFamily="66" charset="-127"/>
              </a:rPr>
              <a:t>조용주</a:t>
            </a:r>
            <a:endParaRPr lang="ko-KR" altLang="en-US" sz="32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3" name="그림 32" descr="P4062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20280"/>
            <a:ext cx="4572000" cy="3429000"/>
          </a:xfrm>
          <a:prstGeom prst="rect">
            <a:avLst/>
          </a:prstGeom>
        </p:spPr>
      </p:pic>
      <p:sp>
        <p:nvSpPr>
          <p:cNvPr id="34" name="포인트가 5개인 별 33"/>
          <p:cNvSpPr/>
          <p:nvPr/>
        </p:nvSpPr>
        <p:spPr>
          <a:xfrm>
            <a:off x="1259632" y="620688"/>
            <a:ext cx="360040" cy="360040"/>
          </a:xfrm>
          <a:prstGeom prst="star5">
            <a:avLst/>
          </a:prstGeom>
          <a:solidFill>
            <a:srgbClr val="0F6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7524328" y="404664"/>
            <a:ext cx="576064" cy="922007"/>
            <a:chOff x="4654550" y="2817813"/>
            <a:chExt cx="803276" cy="1327150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672013" y="2900363"/>
              <a:ext cx="747713" cy="1244600"/>
            </a:xfrm>
            <a:custGeom>
              <a:avLst/>
              <a:gdLst>
                <a:gd name="T0" fmla="*/ 516 w 940"/>
                <a:gd name="T1" fmla="*/ 659 h 1568"/>
                <a:gd name="T2" fmla="*/ 542 w 940"/>
                <a:gd name="T3" fmla="*/ 600 h 1568"/>
                <a:gd name="T4" fmla="*/ 625 w 940"/>
                <a:gd name="T5" fmla="*/ 628 h 1568"/>
                <a:gd name="T6" fmla="*/ 766 w 940"/>
                <a:gd name="T7" fmla="*/ 714 h 1568"/>
                <a:gd name="T8" fmla="*/ 895 w 940"/>
                <a:gd name="T9" fmla="*/ 740 h 1568"/>
                <a:gd name="T10" fmla="*/ 863 w 940"/>
                <a:gd name="T11" fmla="*/ 691 h 1568"/>
                <a:gd name="T12" fmla="*/ 716 w 940"/>
                <a:gd name="T13" fmla="*/ 643 h 1568"/>
                <a:gd name="T14" fmla="*/ 583 w 940"/>
                <a:gd name="T15" fmla="*/ 556 h 1568"/>
                <a:gd name="T16" fmla="*/ 630 w 940"/>
                <a:gd name="T17" fmla="*/ 462 h 1568"/>
                <a:gd name="T18" fmla="*/ 731 w 940"/>
                <a:gd name="T19" fmla="*/ 433 h 1568"/>
                <a:gd name="T20" fmla="*/ 847 w 940"/>
                <a:gd name="T21" fmla="*/ 375 h 1568"/>
                <a:gd name="T22" fmla="*/ 929 w 940"/>
                <a:gd name="T23" fmla="*/ 274 h 1568"/>
                <a:gd name="T24" fmla="*/ 915 w 940"/>
                <a:gd name="T25" fmla="*/ 222 h 1568"/>
                <a:gd name="T26" fmla="*/ 875 w 940"/>
                <a:gd name="T27" fmla="*/ 254 h 1568"/>
                <a:gd name="T28" fmla="*/ 763 w 940"/>
                <a:gd name="T29" fmla="*/ 356 h 1568"/>
                <a:gd name="T30" fmla="*/ 626 w 940"/>
                <a:gd name="T31" fmla="*/ 439 h 1568"/>
                <a:gd name="T32" fmla="*/ 680 w 940"/>
                <a:gd name="T33" fmla="*/ 313 h 1568"/>
                <a:gd name="T34" fmla="*/ 698 w 940"/>
                <a:gd name="T35" fmla="*/ 13 h 1568"/>
                <a:gd name="T36" fmla="*/ 663 w 940"/>
                <a:gd name="T37" fmla="*/ 2 h 1568"/>
                <a:gd name="T38" fmla="*/ 653 w 940"/>
                <a:gd name="T39" fmla="*/ 92 h 1568"/>
                <a:gd name="T40" fmla="*/ 626 w 940"/>
                <a:gd name="T41" fmla="*/ 269 h 1568"/>
                <a:gd name="T42" fmla="*/ 590 w 940"/>
                <a:gd name="T43" fmla="*/ 343 h 1568"/>
                <a:gd name="T44" fmla="*/ 502 w 940"/>
                <a:gd name="T45" fmla="*/ 267 h 1568"/>
                <a:gd name="T46" fmla="*/ 401 w 940"/>
                <a:gd name="T47" fmla="*/ 151 h 1568"/>
                <a:gd name="T48" fmla="*/ 344 w 940"/>
                <a:gd name="T49" fmla="*/ 121 h 1568"/>
                <a:gd name="T50" fmla="*/ 376 w 940"/>
                <a:gd name="T51" fmla="*/ 193 h 1568"/>
                <a:gd name="T52" fmla="*/ 483 w 940"/>
                <a:gd name="T53" fmla="*/ 297 h 1568"/>
                <a:gd name="T54" fmla="*/ 577 w 940"/>
                <a:gd name="T55" fmla="*/ 395 h 1568"/>
                <a:gd name="T56" fmla="*/ 508 w 940"/>
                <a:gd name="T57" fmla="*/ 607 h 1568"/>
                <a:gd name="T58" fmla="*/ 500 w 940"/>
                <a:gd name="T59" fmla="*/ 668 h 1568"/>
                <a:gd name="T60" fmla="*/ 485 w 940"/>
                <a:gd name="T61" fmla="*/ 766 h 1568"/>
                <a:gd name="T62" fmla="*/ 387 w 940"/>
                <a:gd name="T63" fmla="*/ 653 h 1568"/>
                <a:gd name="T64" fmla="*/ 274 w 940"/>
                <a:gd name="T65" fmla="*/ 561 h 1568"/>
                <a:gd name="T66" fmla="*/ 282 w 940"/>
                <a:gd name="T67" fmla="*/ 224 h 1568"/>
                <a:gd name="T68" fmla="*/ 333 w 940"/>
                <a:gd name="T69" fmla="*/ 85 h 1568"/>
                <a:gd name="T70" fmla="*/ 313 w 940"/>
                <a:gd name="T71" fmla="*/ 17 h 1568"/>
                <a:gd name="T72" fmla="*/ 280 w 940"/>
                <a:gd name="T73" fmla="*/ 40 h 1568"/>
                <a:gd name="T74" fmla="*/ 230 w 940"/>
                <a:gd name="T75" fmla="*/ 481 h 1568"/>
                <a:gd name="T76" fmla="*/ 153 w 940"/>
                <a:gd name="T77" fmla="*/ 455 h 1568"/>
                <a:gd name="T78" fmla="*/ 77 w 940"/>
                <a:gd name="T79" fmla="*/ 335 h 1568"/>
                <a:gd name="T80" fmla="*/ 39 w 940"/>
                <a:gd name="T81" fmla="*/ 265 h 1568"/>
                <a:gd name="T82" fmla="*/ 0 w 940"/>
                <a:gd name="T83" fmla="*/ 287 h 1568"/>
                <a:gd name="T84" fmla="*/ 18 w 940"/>
                <a:gd name="T85" fmla="*/ 367 h 1568"/>
                <a:gd name="T86" fmla="*/ 95 w 940"/>
                <a:gd name="T87" fmla="*/ 482 h 1568"/>
                <a:gd name="T88" fmla="*/ 206 w 940"/>
                <a:gd name="T89" fmla="*/ 580 h 1568"/>
                <a:gd name="T90" fmla="*/ 264 w 940"/>
                <a:gd name="T91" fmla="*/ 651 h 1568"/>
                <a:gd name="T92" fmla="*/ 151 w 940"/>
                <a:gd name="T93" fmla="*/ 648 h 1568"/>
                <a:gd name="T94" fmla="*/ 40 w 940"/>
                <a:gd name="T95" fmla="*/ 622 h 1568"/>
                <a:gd name="T96" fmla="*/ 17 w 940"/>
                <a:gd name="T97" fmla="*/ 664 h 1568"/>
                <a:gd name="T98" fmla="*/ 131 w 940"/>
                <a:gd name="T99" fmla="*/ 698 h 1568"/>
                <a:gd name="T100" fmla="*/ 258 w 940"/>
                <a:gd name="T101" fmla="*/ 676 h 1568"/>
                <a:gd name="T102" fmla="*/ 340 w 940"/>
                <a:gd name="T103" fmla="*/ 671 h 1568"/>
                <a:gd name="T104" fmla="*/ 425 w 940"/>
                <a:gd name="T105" fmla="*/ 745 h 1568"/>
                <a:gd name="T106" fmla="*/ 498 w 940"/>
                <a:gd name="T107" fmla="*/ 1214 h 1568"/>
                <a:gd name="T108" fmla="*/ 560 w 940"/>
                <a:gd name="T109" fmla="*/ 1565 h 1568"/>
                <a:gd name="T110" fmla="*/ 557 w 940"/>
                <a:gd name="T111" fmla="*/ 1275 h 1568"/>
                <a:gd name="T112" fmla="*/ 531 w 940"/>
                <a:gd name="T113" fmla="*/ 72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0" h="1568">
                  <a:moveTo>
                    <a:pt x="517" y="656"/>
                  </a:moveTo>
                  <a:lnTo>
                    <a:pt x="517" y="656"/>
                  </a:lnTo>
                  <a:lnTo>
                    <a:pt x="517" y="658"/>
                  </a:lnTo>
                  <a:lnTo>
                    <a:pt x="517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21" y="647"/>
                  </a:lnTo>
                  <a:lnTo>
                    <a:pt x="525" y="636"/>
                  </a:lnTo>
                  <a:lnTo>
                    <a:pt x="531" y="624"/>
                  </a:lnTo>
                  <a:lnTo>
                    <a:pt x="536" y="611"/>
                  </a:lnTo>
                  <a:lnTo>
                    <a:pt x="542" y="600"/>
                  </a:lnTo>
                  <a:lnTo>
                    <a:pt x="546" y="588"/>
                  </a:lnTo>
                  <a:lnTo>
                    <a:pt x="552" y="577"/>
                  </a:lnTo>
                  <a:lnTo>
                    <a:pt x="557" y="565"/>
                  </a:lnTo>
                  <a:lnTo>
                    <a:pt x="573" y="581"/>
                  </a:lnTo>
                  <a:lnTo>
                    <a:pt x="589" y="596"/>
                  </a:lnTo>
                  <a:lnTo>
                    <a:pt x="606" y="613"/>
                  </a:lnTo>
                  <a:lnTo>
                    <a:pt x="625" y="628"/>
                  </a:lnTo>
                  <a:lnTo>
                    <a:pt x="643" y="641"/>
                  </a:lnTo>
                  <a:lnTo>
                    <a:pt x="663" y="655"/>
                  </a:lnTo>
                  <a:lnTo>
                    <a:pt x="683" y="669"/>
                  </a:lnTo>
                  <a:lnTo>
                    <a:pt x="703" y="681"/>
                  </a:lnTo>
                  <a:lnTo>
                    <a:pt x="724" y="693"/>
                  </a:lnTo>
                  <a:lnTo>
                    <a:pt x="746" y="704"/>
                  </a:lnTo>
                  <a:lnTo>
                    <a:pt x="766" y="714"/>
                  </a:lnTo>
                  <a:lnTo>
                    <a:pt x="788" y="722"/>
                  </a:lnTo>
                  <a:lnTo>
                    <a:pt x="810" y="730"/>
                  </a:lnTo>
                  <a:lnTo>
                    <a:pt x="832" y="736"/>
                  </a:lnTo>
                  <a:lnTo>
                    <a:pt x="854" y="742"/>
                  </a:lnTo>
                  <a:lnTo>
                    <a:pt x="876" y="745"/>
                  </a:lnTo>
                  <a:lnTo>
                    <a:pt x="886" y="745"/>
                  </a:lnTo>
                  <a:lnTo>
                    <a:pt x="895" y="740"/>
                  </a:lnTo>
                  <a:lnTo>
                    <a:pt x="902" y="732"/>
                  </a:lnTo>
                  <a:lnTo>
                    <a:pt x="906" y="723"/>
                  </a:lnTo>
                  <a:lnTo>
                    <a:pt x="906" y="713"/>
                  </a:lnTo>
                  <a:lnTo>
                    <a:pt x="901" y="704"/>
                  </a:lnTo>
                  <a:lnTo>
                    <a:pt x="894" y="697"/>
                  </a:lnTo>
                  <a:lnTo>
                    <a:pt x="885" y="693"/>
                  </a:lnTo>
                  <a:lnTo>
                    <a:pt x="863" y="691"/>
                  </a:lnTo>
                  <a:lnTo>
                    <a:pt x="842" y="687"/>
                  </a:lnTo>
                  <a:lnTo>
                    <a:pt x="821" y="682"/>
                  </a:lnTo>
                  <a:lnTo>
                    <a:pt x="800" y="676"/>
                  </a:lnTo>
                  <a:lnTo>
                    <a:pt x="778" y="669"/>
                  </a:lnTo>
                  <a:lnTo>
                    <a:pt x="757" y="661"/>
                  </a:lnTo>
                  <a:lnTo>
                    <a:pt x="736" y="653"/>
                  </a:lnTo>
                  <a:lnTo>
                    <a:pt x="716" y="643"/>
                  </a:lnTo>
                  <a:lnTo>
                    <a:pt x="695" y="632"/>
                  </a:lnTo>
                  <a:lnTo>
                    <a:pt x="675" y="621"/>
                  </a:lnTo>
                  <a:lnTo>
                    <a:pt x="656" y="609"/>
                  </a:lnTo>
                  <a:lnTo>
                    <a:pt x="636" y="596"/>
                  </a:lnTo>
                  <a:lnTo>
                    <a:pt x="618" y="584"/>
                  </a:lnTo>
                  <a:lnTo>
                    <a:pt x="600" y="570"/>
                  </a:lnTo>
                  <a:lnTo>
                    <a:pt x="583" y="556"/>
                  </a:lnTo>
                  <a:lnTo>
                    <a:pt x="567" y="541"/>
                  </a:lnTo>
                  <a:lnTo>
                    <a:pt x="575" y="524"/>
                  </a:lnTo>
                  <a:lnTo>
                    <a:pt x="582" y="505"/>
                  </a:lnTo>
                  <a:lnTo>
                    <a:pt x="590" y="488"/>
                  </a:lnTo>
                  <a:lnTo>
                    <a:pt x="598" y="471"/>
                  </a:lnTo>
                  <a:lnTo>
                    <a:pt x="613" y="466"/>
                  </a:lnTo>
                  <a:lnTo>
                    <a:pt x="630" y="462"/>
                  </a:lnTo>
                  <a:lnTo>
                    <a:pt x="649" y="457"/>
                  </a:lnTo>
                  <a:lnTo>
                    <a:pt x="668" y="451"/>
                  </a:lnTo>
                  <a:lnTo>
                    <a:pt x="685" y="447"/>
                  </a:lnTo>
                  <a:lnTo>
                    <a:pt x="698" y="442"/>
                  </a:lnTo>
                  <a:lnTo>
                    <a:pt x="709" y="439"/>
                  </a:lnTo>
                  <a:lnTo>
                    <a:pt x="713" y="437"/>
                  </a:lnTo>
                  <a:lnTo>
                    <a:pt x="731" y="433"/>
                  </a:lnTo>
                  <a:lnTo>
                    <a:pt x="748" y="427"/>
                  </a:lnTo>
                  <a:lnTo>
                    <a:pt x="765" y="421"/>
                  </a:lnTo>
                  <a:lnTo>
                    <a:pt x="783" y="413"/>
                  </a:lnTo>
                  <a:lnTo>
                    <a:pt x="800" y="405"/>
                  </a:lnTo>
                  <a:lnTo>
                    <a:pt x="816" y="396"/>
                  </a:lnTo>
                  <a:lnTo>
                    <a:pt x="832" y="386"/>
                  </a:lnTo>
                  <a:lnTo>
                    <a:pt x="847" y="375"/>
                  </a:lnTo>
                  <a:lnTo>
                    <a:pt x="862" y="364"/>
                  </a:lnTo>
                  <a:lnTo>
                    <a:pt x="876" y="351"/>
                  </a:lnTo>
                  <a:lnTo>
                    <a:pt x="889" y="337"/>
                  </a:lnTo>
                  <a:lnTo>
                    <a:pt x="900" y="322"/>
                  </a:lnTo>
                  <a:lnTo>
                    <a:pt x="912" y="307"/>
                  </a:lnTo>
                  <a:lnTo>
                    <a:pt x="921" y="291"/>
                  </a:lnTo>
                  <a:lnTo>
                    <a:pt x="929" y="274"/>
                  </a:lnTo>
                  <a:lnTo>
                    <a:pt x="936" y="257"/>
                  </a:lnTo>
                  <a:lnTo>
                    <a:pt x="939" y="248"/>
                  </a:lnTo>
                  <a:lnTo>
                    <a:pt x="940" y="240"/>
                  </a:lnTo>
                  <a:lnTo>
                    <a:pt x="937" y="232"/>
                  </a:lnTo>
                  <a:lnTo>
                    <a:pt x="931" y="227"/>
                  </a:lnTo>
                  <a:lnTo>
                    <a:pt x="923" y="223"/>
                  </a:lnTo>
                  <a:lnTo>
                    <a:pt x="915" y="222"/>
                  </a:lnTo>
                  <a:lnTo>
                    <a:pt x="907" y="225"/>
                  </a:lnTo>
                  <a:lnTo>
                    <a:pt x="901" y="231"/>
                  </a:lnTo>
                  <a:lnTo>
                    <a:pt x="897" y="232"/>
                  </a:lnTo>
                  <a:lnTo>
                    <a:pt x="892" y="235"/>
                  </a:lnTo>
                  <a:lnTo>
                    <a:pt x="887" y="237"/>
                  </a:lnTo>
                  <a:lnTo>
                    <a:pt x="884" y="240"/>
                  </a:lnTo>
                  <a:lnTo>
                    <a:pt x="875" y="254"/>
                  </a:lnTo>
                  <a:lnTo>
                    <a:pt x="863" y="268"/>
                  </a:lnTo>
                  <a:lnTo>
                    <a:pt x="851" y="283"/>
                  </a:lnTo>
                  <a:lnTo>
                    <a:pt x="836" y="297"/>
                  </a:lnTo>
                  <a:lnTo>
                    <a:pt x="818" y="312"/>
                  </a:lnTo>
                  <a:lnTo>
                    <a:pt x="801" y="327"/>
                  </a:lnTo>
                  <a:lnTo>
                    <a:pt x="783" y="342"/>
                  </a:lnTo>
                  <a:lnTo>
                    <a:pt x="763" y="356"/>
                  </a:lnTo>
                  <a:lnTo>
                    <a:pt x="742" y="369"/>
                  </a:lnTo>
                  <a:lnTo>
                    <a:pt x="723" y="383"/>
                  </a:lnTo>
                  <a:lnTo>
                    <a:pt x="702" y="396"/>
                  </a:lnTo>
                  <a:lnTo>
                    <a:pt x="682" y="407"/>
                  </a:lnTo>
                  <a:lnTo>
                    <a:pt x="663" y="419"/>
                  </a:lnTo>
                  <a:lnTo>
                    <a:pt x="643" y="429"/>
                  </a:lnTo>
                  <a:lnTo>
                    <a:pt x="626" y="439"/>
                  </a:lnTo>
                  <a:lnTo>
                    <a:pt x="608" y="447"/>
                  </a:lnTo>
                  <a:lnTo>
                    <a:pt x="614" y="436"/>
                  </a:lnTo>
                  <a:lnTo>
                    <a:pt x="619" y="426"/>
                  </a:lnTo>
                  <a:lnTo>
                    <a:pt x="625" y="416"/>
                  </a:lnTo>
                  <a:lnTo>
                    <a:pt x="629" y="405"/>
                  </a:lnTo>
                  <a:lnTo>
                    <a:pt x="653" y="360"/>
                  </a:lnTo>
                  <a:lnTo>
                    <a:pt x="680" y="313"/>
                  </a:lnTo>
                  <a:lnTo>
                    <a:pt x="705" y="265"/>
                  </a:lnTo>
                  <a:lnTo>
                    <a:pt x="727" y="215"/>
                  </a:lnTo>
                  <a:lnTo>
                    <a:pt x="740" y="166"/>
                  </a:lnTo>
                  <a:lnTo>
                    <a:pt x="742" y="116"/>
                  </a:lnTo>
                  <a:lnTo>
                    <a:pt x="731" y="68"/>
                  </a:lnTo>
                  <a:lnTo>
                    <a:pt x="701" y="19"/>
                  </a:lnTo>
                  <a:lnTo>
                    <a:pt x="698" y="13"/>
                  </a:lnTo>
                  <a:lnTo>
                    <a:pt x="695" y="9"/>
                  </a:lnTo>
                  <a:lnTo>
                    <a:pt x="690" y="5"/>
                  </a:lnTo>
                  <a:lnTo>
                    <a:pt x="686" y="3"/>
                  </a:lnTo>
                  <a:lnTo>
                    <a:pt x="680" y="1"/>
                  </a:lnTo>
                  <a:lnTo>
                    <a:pt x="674" y="0"/>
                  </a:lnTo>
                  <a:lnTo>
                    <a:pt x="668" y="1"/>
                  </a:lnTo>
                  <a:lnTo>
                    <a:pt x="663" y="2"/>
                  </a:lnTo>
                  <a:lnTo>
                    <a:pt x="652" y="8"/>
                  </a:lnTo>
                  <a:lnTo>
                    <a:pt x="645" y="17"/>
                  </a:lnTo>
                  <a:lnTo>
                    <a:pt x="643" y="28"/>
                  </a:lnTo>
                  <a:lnTo>
                    <a:pt x="645" y="40"/>
                  </a:lnTo>
                  <a:lnTo>
                    <a:pt x="643" y="47"/>
                  </a:lnTo>
                  <a:lnTo>
                    <a:pt x="646" y="70"/>
                  </a:lnTo>
                  <a:lnTo>
                    <a:pt x="653" y="92"/>
                  </a:lnTo>
                  <a:lnTo>
                    <a:pt x="660" y="113"/>
                  </a:lnTo>
                  <a:lnTo>
                    <a:pt x="668" y="134"/>
                  </a:lnTo>
                  <a:lnTo>
                    <a:pt x="661" y="162"/>
                  </a:lnTo>
                  <a:lnTo>
                    <a:pt x="653" y="189"/>
                  </a:lnTo>
                  <a:lnTo>
                    <a:pt x="644" y="216"/>
                  </a:lnTo>
                  <a:lnTo>
                    <a:pt x="636" y="243"/>
                  </a:lnTo>
                  <a:lnTo>
                    <a:pt x="626" y="269"/>
                  </a:lnTo>
                  <a:lnTo>
                    <a:pt x="617" y="295"/>
                  </a:lnTo>
                  <a:lnTo>
                    <a:pt x="606" y="321"/>
                  </a:lnTo>
                  <a:lnTo>
                    <a:pt x="596" y="348"/>
                  </a:lnTo>
                  <a:lnTo>
                    <a:pt x="593" y="346"/>
                  </a:lnTo>
                  <a:lnTo>
                    <a:pt x="592" y="345"/>
                  </a:lnTo>
                  <a:lnTo>
                    <a:pt x="591" y="344"/>
                  </a:lnTo>
                  <a:lnTo>
                    <a:pt x="590" y="343"/>
                  </a:lnTo>
                  <a:lnTo>
                    <a:pt x="581" y="337"/>
                  </a:lnTo>
                  <a:lnTo>
                    <a:pt x="570" y="330"/>
                  </a:lnTo>
                  <a:lnTo>
                    <a:pt x="559" y="320"/>
                  </a:lnTo>
                  <a:lnTo>
                    <a:pt x="546" y="308"/>
                  </a:lnTo>
                  <a:lnTo>
                    <a:pt x="532" y="296"/>
                  </a:lnTo>
                  <a:lnTo>
                    <a:pt x="517" y="282"/>
                  </a:lnTo>
                  <a:lnTo>
                    <a:pt x="502" y="267"/>
                  </a:lnTo>
                  <a:lnTo>
                    <a:pt x="487" y="251"/>
                  </a:lnTo>
                  <a:lnTo>
                    <a:pt x="471" y="234"/>
                  </a:lnTo>
                  <a:lnTo>
                    <a:pt x="456" y="217"/>
                  </a:lnTo>
                  <a:lnTo>
                    <a:pt x="441" y="200"/>
                  </a:lnTo>
                  <a:lnTo>
                    <a:pt x="426" y="183"/>
                  </a:lnTo>
                  <a:lnTo>
                    <a:pt x="414" y="167"/>
                  </a:lnTo>
                  <a:lnTo>
                    <a:pt x="401" y="151"/>
                  </a:lnTo>
                  <a:lnTo>
                    <a:pt x="389" y="136"/>
                  </a:lnTo>
                  <a:lnTo>
                    <a:pt x="380" y="122"/>
                  </a:lnTo>
                  <a:lnTo>
                    <a:pt x="374" y="115"/>
                  </a:lnTo>
                  <a:lnTo>
                    <a:pt x="366" y="111"/>
                  </a:lnTo>
                  <a:lnTo>
                    <a:pt x="358" y="111"/>
                  </a:lnTo>
                  <a:lnTo>
                    <a:pt x="351" y="115"/>
                  </a:lnTo>
                  <a:lnTo>
                    <a:pt x="344" y="121"/>
                  </a:lnTo>
                  <a:lnTo>
                    <a:pt x="341" y="128"/>
                  </a:lnTo>
                  <a:lnTo>
                    <a:pt x="341" y="136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55" y="160"/>
                  </a:lnTo>
                  <a:lnTo>
                    <a:pt x="364" y="177"/>
                  </a:lnTo>
                  <a:lnTo>
                    <a:pt x="376" y="193"/>
                  </a:lnTo>
                  <a:lnTo>
                    <a:pt x="388" y="209"/>
                  </a:lnTo>
                  <a:lnTo>
                    <a:pt x="402" y="225"/>
                  </a:lnTo>
                  <a:lnTo>
                    <a:pt x="417" y="240"/>
                  </a:lnTo>
                  <a:lnTo>
                    <a:pt x="433" y="255"/>
                  </a:lnTo>
                  <a:lnTo>
                    <a:pt x="449" y="269"/>
                  </a:lnTo>
                  <a:lnTo>
                    <a:pt x="466" y="283"/>
                  </a:lnTo>
                  <a:lnTo>
                    <a:pt x="483" y="297"/>
                  </a:lnTo>
                  <a:lnTo>
                    <a:pt x="501" y="310"/>
                  </a:lnTo>
                  <a:lnTo>
                    <a:pt x="519" y="322"/>
                  </a:lnTo>
                  <a:lnTo>
                    <a:pt x="536" y="334"/>
                  </a:lnTo>
                  <a:lnTo>
                    <a:pt x="554" y="344"/>
                  </a:lnTo>
                  <a:lnTo>
                    <a:pt x="572" y="354"/>
                  </a:lnTo>
                  <a:lnTo>
                    <a:pt x="589" y="365"/>
                  </a:lnTo>
                  <a:lnTo>
                    <a:pt x="577" y="395"/>
                  </a:lnTo>
                  <a:lnTo>
                    <a:pt x="566" y="424"/>
                  </a:lnTo>
                  <a:lnTo>
                    <a:pt x="554" y="454"/>
                  </a:lnTo>
                  <a:lnTo>
                    <a:pt x="544" y="484"/>
                  </a:lnTo>
                  <a:lnTo>
                    <a:pt x="535" y="513"/>
                  </a:lnTo>
                  <a:lnTo>
                    <a:pt x="524" y="545"/>
                  </a:lnTo>
                  <a:lnTo>
                    <a:pt x="516" y="576"/>
                  </a:lnTo>
                  <a:lnTo>
                    <a:pt x="508" y="607"/>
                  </a:lnTo>
                  <a:lnTo>
                    <a:pt x="505" y="622"/>
                  </a:lnTo>
                  <a:lnTo>
                    <a:pt x="501" y="636"/>
                  </a:lnTo>
                  <a:lnTo>
                    <a:pt x="499" y="651"/>
                  </a:lnTo>
                  <a:lnTo>
                    <a:pt x="500" y="666"/>
                  </a:lnTo>
                  <a:lnTo>
                    <a:pt x="500" y="667"/>
                  </a:lnTo>
                  <a:lnTo>
                    <a:pt x="500" y="667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02" y="701"/>
                  </a:lnTo>
                  <a:lnTo>
                    <a:pt x="504" y="736"/>
                  </a:lnTo>
                  <a:lnTo>
                    <a:pt x="505" y="770"/>
                  </a:lnTo>
                  <a:lnTo>
                    <a:pt x="506" y="805"/>
                  </a:lnTo>
                  <a:lnTo>
                    <a:pt x="497" y="785"/>
                  </a:lnTo>
                  <a:lnTo>
                    <a:pt x="485" y="766"/>
                  </a:lnTo>
                  <a:lnTo>
                    <a:pt x="472" y="746"/>
                  </a:lnTo>
                  <a:lnTo>
                    <a:pt x="459" y="728"/>
                  </a:lnTo>
                  <a:lnTo>
                    <a:pt x="444" y="711"/>
                  </a:lnTo>
                  <a:lnTo>
                    <a:pt x="430" y="694"/>
                  </a:lnTo>
                  <a:lnTo>
                    <a:pt x="416" y="679"/>
                  </a:lnTo>
                  <a:lnTo>
                    <a:pt x="403" y="668"/>
                  </a:lnTo>
                  <a:lnTo>
                    <a:pt x="387" y="653"/>
                  </a:lnTo>
                  <a:lnTo>
                    <a:pt x="372" y="639"/>
                  </a:lnTo>
                  <a:lnTo>
                    <a:pt x="356" y="626"/>
                  </a:lnTo>
                  <a:lnTo>
                    <a:pt x="340" y="613"/>
                  </a:lnTo>
                  <a:lnTo>
                    <a:pt x="324" y="600"/>
                  </a:lnTo>
                  <a:lnTo>
                    <a:pt x="306" y="586"/>
                  </a:lnTo>
                  <a:lnTo>
                    <a:pt x="290" y="573"/>
                  </a:lnTo>
                  <a:lnTo>
                    <a:pt x="274" y="561"/>
                  </a:lnTo>
                  <a:lnTo>
                    <a:pt x="268" y="518"/>
                  </a:lnTo>
                  <a:lnTo>
                    <a:pt x="265" y="471"/>
                  </a:lnTo>
                  <a:lnTo>
                    <a:pt x="264" y="421"/>
                  </a:lnTo>
                  <a:lnTo>
                    <a:pt x="265" y="369"/>
                  </a:lnTo>
                  <a:lnTo>
                    <a:pt x="268" y="319"/>
                  </a:lnTo>
                  <a:lnTo>
                    <a:pt x="274" y="269"/>
                  </a:lnTo>
                  <a:lnTo>
                    <a:pt x="282" y="224"/>
                  </a:lnTo>
                  <a:lnTo>
                    <a:pt x="293" y="183"/>
                  </a:lnTo>
                  <a:lnTo>
                    <a:pt x="298" y="167"/>
                  </a:lnTo>
                  <a:lnTo>
                    <a:pt x="305" y="149"/>
                  </a:lnTo>
                  <a:lnTo>
                    <a:pt x="313" y="134"/>
                  </a:lnTo>
                  <a:lnTo>
                    <a:pt x="320" y="118"/>
                  </a:lnTo>
                  <a:lnTo>
                    <a:pt x="327" y="102"/>
                  </a:lnTo>
                  <a:lnTo>
                    <a:pt x="333" y="85"/>
                  </a:lnTo>
                  <a:lnTo>
                    <a:pt x="335" y="68"/>
                  </a:lnTo>
                  <a:lnTo>
                    <a:pt x="336" y="50"/>
                  </a:lnTo>
                  <a:lnTo>
                    <a:pt x="338" y="40"/>
                  </a:lnTo>
                  <a:lnTo>
                    <a:pt x="335" y="30"/>
                  </a:lnTo>
                  <a:lnTo>
                    <a:pt x="328" y="22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6" y="19"/>
                  </a:lnTo>
                  <a:lnTo>
                    <a:pt x="301" y="23"/>
                  </a:lnTo>
                  <a:lnTo>
                    <a:pt x="294" y="27"/>
                  </a:lnTo>
                  <a:lnTo>
                    <a:pt x="288" y="32"/>
                  </a:lnTo>
                  <a:lnTo>
                    <a:pt x="283" y="35"/>
                  </a:lnTo>
                  <a:lnTo>
                    <a:pt x="281" y="39"/>
                  </a:lnTo>
                  <a:lnTo>
                    <a:pt x="280" y="40"/>
                  </a:lnTo>
                  <a:lnTo>
                    <a:pt x="263" y="94"/>
                  </a:lnTo>
                  <a:lnTo>
                    <a:pt x="248" y="154"/>
                  </a:lnTo>
                  <a:lnTo>
                    <a:pt x="235" y="219"/>
                  </a:lnTo>
                  <a:lnTo>
                    <a:pt x="226" y="285"/>
                  </a:lnTo>
                  <a:lnTo>
                    <a:pt x="221" y="352"/>
                  </a:lnTo>
                  <a:lnTo>
                    <a:pt x="222" y="418"/>
                  </a:lnTo>
                  <a:lnTo>
                    <a:pt x="230" y="481"/>
                  </a:lnTo>
                  <a:lnTo>
                    <a:pt x="246" y="539"/>
                  </a:lnTo>
                  <a:lnTo>
                    <a:pt x="230" y="526"/>
                  </a:lnTo>
                  <a:lnTo>
                    <a:pt x="214" y="512"/>
                  </a:lnTo>
                  <a:lnTo>
                    <a:pt x="199" y="499"/>
                  </a:lnTo>
                  <a:lnTo>
                    <a:pt x="183" y="485"/>
                  </a:lnTo>
                  <a:lnTo>
                    <a:pt x="168" y="470"/>
                  </a:lnTo>
                  <a:lnTo>
                    <a:pt x="153" y="455"/>
                  </a:lnTo>
                  <a:lnTo>
                    <a:pt x="138" y="439"/>
                  </a:lnTo>
                  <a:lnTo>
                    <a:pt x="124" y="422"/>
                  </a:lnTo>
                  <a:lnTo>
                    <a:pt x="112" y="406"/>
                  </a:lnTo>
                  <a:lnTo>
                    <a:pt x="101" y="389"/>
                  </a:lnTo>
                  <a:lnTo>
                    <a:pt x="92" y="372"/>
                  </a:lnTo>
                  <a:lnTo>
                    <a:pt x="84" y="353"/>
                  </a:lnTo>
                  <a:lnTo>
                    <a:pt x="77" y="335"/>
                  </a:lnTo>
                  <a:lnTo>
                    <a:pt x="69" y="316"/>
                  </a:lnTo>
                  <a:lnTo>
                    <a:pt x="61" y="299"/>
                  </a:lnTo>
                  <a:lnTo>
                    <a:pt x="53" y="281"/>
                  </a:lnTo>
                  <a:lnTo>
                    <a:pt x="51" y="276"/>
                  </a:lnTo>
                  <a:lnTo>
                    <a:pt x="47" y="272"/>
                  </a:lnTo>
                  <a:lnTo>
                    <a:pt x="44" y="268"/>
                  </a:lnTo>
                  <a:lnTo>
                    <a:pt x="39" y="265"/>
                  </a:lnTo>
                  <a:lnTo>
                    <a:pt x="34" y="263"/>
                  </a:lnTo>
                  <a:lnTo>
                    <a:pt x="30" y="262"/>
                  </a:lnTo>
                  <a:lnTo>
                    <a:pt x="24" y="262"/>
                  </a:lnTo>
                  <a:lnTo>
                    <a:pt x="18" y="263"/>
                  </a:lnTo>
                  <a:lnTo>
                    <a:pt x="9" y="269"/>
                  </a:lnTo>
                  <a:lnTo>
                    <a:pt x="3" y="276"/>
                  </a:lnTo>
                  <a:lnTo>
                    <a:pt x="0" y="287"/>
                  </a:lnTo>
                  <a:lnTo>
                    <a:pt x="1" y="297"/>
                  </a:lnTo>
                  <a:lnTo>
                    <a:pt x="8" y="288"/>
                  </a:lnTo>
                  <a:lnTo>
                    <a:pt x="3" y="304"/>
                  </a:lnTo>
                  <a:lnTo>
                    <a:pt x="3" y="320"/>
                  </a:lnTo>
                  <a:lnTo>
                    <a:pt x="6" y="336"/>
                  </a:lnTo>
                  <a:lnTo>
                    <a:pt x="11" y="352"/>
                  </a:lnTo>
                  <a:lnTo>
                    <a:pt x="18" y="367"/>
                  </a:lnTo>
                  <a:lnTo>
                    <a:pt x="26" y="383"/>
                  </a:lnTo>
                  <a:lnTo>
                    <a:pt x="36" y="397"/>
                  </a:lnTo>
                  <a:lnTo>
                    <a:pt x="44" y="411"/>
                  </a:lnTo>
                  <a:lnTo>
                    <a:pt x="55" y="431"/>
                  </a:lnTo>
                  <a:lnTo>
                    <a:pt x="68" y="448"/>
                  </a:lnTo>
                  <a:lnTo>
                    <a:pt x="82" y="465"/>
                  </a:lnTo>
                  <a:lnTo>
                    <a:pt x="95" y="482"/>
                  </a:lnTo>
                  <a:lnTo>
                    <a:pt x="109" y="497"/>
                  </a:lnTo>
                  <a:lnTo>
                    <a:pt x="124" y="513"/>
                  </a:lnTo>
                  <a:lnTo>
                    <a:pt x="140" y="527"/>
                  </a:lnTo>
                  <a:lnTo>
                    <a:pt x="157" y="541"/>
                  </a:lnTo>
                  <a:lnTo>
                    <a:pt x="173" y="555"/>
                  </a:lnTo>
                  <a:lnTo>
                    <a:pt x="189" y="568"/>
                  </a:lnTo>
                  <a:lnTo>
                    <a:pt x="206" y="580"/>
                  </a:lnTo>
                  <a:lnTo>
                    <a:pt x="223" y="593"/>
                  </a:lnTo>
                  <a:lnTo>
                    <a:pt x="242" y="606"/>
                  </a:lnTo>
                  <a:lnTo>
                    <a:pt x="259" y="618"/>
                  </a:lnTo>
                  <a:lnTo>
                    <a:pt x="278" y="630"/>
                  </a:lnTo>
                  <a:lnTo>
                    <a:pt x="296" y="643"/>
                  </a:lnTo>
                  <a:lnTo>
                    <a:pt x="280" y="647"/>
                  </a:lnTo>
                  <a:lnTo>
                    <a:pt x="264" y="651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15" y="654"/>
                  </a:lnTo>
                  <a:lnTo>
                    <a:pt x="199" y="654"/>
                  </a:lnTo>
                  <a:lnTo>
                    <a:pt x="183" y="653"/>
                  </a:lnTo>
                  <a:lnTo>
                    <a:pt x="167" y="651"/>
                  </a:lnTo>
                  <a:lnTo>
                    <a:pt x="151" y="648"/>
                  </a:lnTo>
                  <a:lnTo>
                    <a:pt x="135" y="646"/>
                  </a:lnTo>
                  <a:lnTo>
                    <a:pt x="119" y="643"/>
                  </a:lnTo>
                  <a:lnTo>
                    <a:pt x="104" y="638"/>
                  </a:lnTo>
                  <a:lnTo>
                    <a:pt x="87" y="634"/>
                  </a:lnTo>
                  <a:lnTo>
                    <a:pt x="71" y="630"/>
                  </a:lnTo>
                  <a:lnTo>
                    <a:pt x="56" y="626"/>
                  </a:lnTo>
                  <a:lnTo>
                    <a:pt x="40" y="622"/>
                  </a:lnTo>
                  <a:lnTo>
                    <a:pt x="31" y="621"/>
                  </a:lnTo>
                  <a:lnTo>
                    <a:pt x="22" y="624"/>
                  </a:lnTo>
                  <a:lnTo>
                    <a:pt x="14" y="630"/>
                  </a:lnTo>
                  <a:lnTo>
                    <a:pt x="9" y="638"/>
                  </a:lnTo>
                  <a:lnTo>
                    <a:pt x="8" y="648"/>
                  </a:lnTo>
                  <a:lnTo>
                    <a:pt x="11" y="658"/>
                  </a:lnTo>
                  <a:lnTo>
                    <a:pt x="17" y="664"/>
                  </a:lnTo>
                  <a:lnTo>
                    <a:pt x="25" y="668"/>
                  </a:lnTo>
                  <a:lnTo>
                    <a:pt x="41" y="676"/>
                  </a:lnTo>
                  <a:lnTo>
                    <a:pt x="59" y="683"/>
                  </a:lnTo>
                  <a:lnTo>
                    <a:pt x="77" y="689"/>
                  </a:lnTo>
                  <a:lnTo>
                    <a:pt x="94" y="693"/>
                  </a:lnTo>
                  <a:lnTo>
                    <a:pt x="113" y="696"/>
                  </a:lnTo>
                  <a:lnTo>
                    <a:pt x="131" y="698"/>
                  </a:lnTo>
                  <a:lnTo>
                    <a:pt x="150" y="698"/>
                  </a:lnTo>
                  <a:lnTo>
                    <a:pt x="169" y="698"/>
                  </a:lnTo>
                  <a:lnTo>
                    <a:pt x="188" y="696"/>
                  </a:lnTo>
                  <a:lnTo>
                    <a:pt x="205" y="692"/>
                  </a:lnTo>
                  <a:lnTo>
                    <a:pt x="223" y="687"/>
                  </a:lnTo>
                  <a:lnTo>
                    <a:pt x="241" y="683"/>
                  </a:lnTo>
                  <a:lnTo>
                    <a:pt x="258" y="676"/>
                  </a:lnTo>
                  <a:lnTo>
                    <a:pt x="274" y="668"/>
                  </a:lnTo>
                  <a:lnTo>
                    <a:pt x="290" y="659"/>
                  </a:lnTo>
                  <a:lnTo>
                    <a:pt x="305" y="648"/>
                  </a:lnTo>
                  <a:lnTo>
                    <a:pt x="315" y="654"/>
                  </a:lnTo>
                  <a:lnTo>
                    <a:pt x="323" y="660"/>
                  </a:lnTo>
                  <a:lnTo>
                    <a:pt x="332" y="666"/>
                  </a:lnTo>
                  <a:lnTo>
                    <a:pt x="340" y="671"/>
                  </a:lnTo>
                  <a:lnTo>
                    <a:pt x="349" y="678"/>
                  </a:lnTo>
                  <a:lnTo>
                    <a:pt x="357" y="684"/>
                  </a:lnTo>
                  <a:lnTo>
                    <a:pt x="366" y="690"/>
                  </a:lnTo>
                  <a:lnTo>
                    <a:pt x="374" y="696"/>
                  </a:lnTo>
                  <a:lnTo>
                    <a:pt x="391" y="709"/>
                  </a:lnTo>
                  <a:lnTo>
                    <a:pt x="408" y="725"/>
                  </a:lnTo>
                  <a:lnTo>
                    <a:pt x="425" y="745"/>
                  </a:lnTo>
                  <a:lnTo>
                    <a:pt x="442" y="767"/>
                  </a:lnTo>
                  <a:lnTo>
                    <a:pt x="460" y="790"/>
                  </a:lnTo>
                  <a:lnTo>
                    <a:pt x="477" y="812"/>
                  </a:lnTo>
                  <a:lnTo>
                    <a:pt x="492" y="834"/>
                  </a:lnTo>
                  <a:lnTo>
                    <a:pt x="506" y="853"/>
                  </a:lnTo>
                  <a:lnTo>
                    <a:pt x="502" y="1032"/>
                  </a:lnTo>
                  <a:lnTo>
                    <a:pt x="498" y="1214"/>
                  </a:lnTo>
                  <a:lnTo>
                    <a:pt x="500" y="1394"/>
                  </a:lnTo>
                  <a:lnTo>
                    <a:pt x="514" y="1568"/>
                  </a:lnTo>
                  <a:lnTo>
                    <a:pt x="523" y="1568"/>
                  </a:lnTo>
                  <a:lnTo>
                    <a:pt x="532" y="1567"/>
                  </a:lnTo>
                  <a:lnTo>
                    <a:pt x="542" y="1567"/>
                  </a:lnTo>
                  <a:lnTo>
                    <a:pt x="551" y="1565"/>
                  </a:lnTo>
                  <a:lnTo>
                    <a:pt x="560" y="1565"/>
                  </a:lnTo>
                  <a:lnTo>
                    <a:pt x="569" y="1565"/>
                  </a:lnTo>
                  <a:lnTo>
                    <a:pt x="578" y="1564"/>
                  </a:lnTo>
                  <a:lnTo>
                    <a:pt x="588" y="1564"/>
                  </a:lnTo>
                  <a:lnTo>
                    <a:pt x="578" y="1492"/>
                  </a:lnTo>
                  <a:lnTo>
                    <a:pt x="569" y="1419"/>
                  </a:lnTo>
                  <a:lnTo>
                    <a:pt x="561" y="1348"/>
                  </a:lnTo>
                  <a:lnTo>
                    <a:pt x="557" y="1275"/>
                  </a:lnTo>
                  <a:lnTo>
                    <a:pt x="554" y="1202"/>
                  </a:lnTo>
                  <a:lnTo>
                    <a:pt x="554" y="1125"/>
                  </a:lnTo>
                  <a:lnTo>
                    <a:pt x="553" y="1045"/>
                  </a:lnTo>
                  <a:lnTo>
                    <a:pt x="551" y="964"/>
                  </a:lnTo>
                  <a:lnTo>
                    <a:pt x="547" y="882"/>
                  </a:lnTo>
                  <a:lnTo>
                    <a:pt x="542" y="804"/>
                  </a:lnTo>
                  <a:lnTo>
                    <a:pt x="531" y="728"/>
                  </a:lnTo>
                  <a:lnTo>
                    <a:pt x="517" y="656"/>
                  </a:lnTo>
                  <a:close/>
                </a:path>
              </a:pathLst>
            </a:custGeom>
            <a:solidFill>
              <a:srgbClr val="68250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3 h 7"/>
                <a:gd name="T4" fmla="*/ 6 w 7"/>
                <a:gd name="T5" fmla="*/ 5 h 7"/>
                <a:gd name="T6" fmla="*/ 7 w 7"/>
                <a:gd name="T7" fmla="*/ 6 h 7"/>
                <a:gd name="T8" fmla="*/ 7 w 7"/>
                <a:gd name="T9" fmla="*/ 7 h 7"/>
                <a:gd name="T10" fmla="*/ 0 w 7"/>
                <a:gd name="T11" fmla="*/ 4 h 7"/>
                <a:gd name="T12" fmla="*/ 0 w 7"/>
                <a:gd name="T13" fmla="*/ 3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1 w 7"/>
                <a:gd name="T5" fmla="*/ 1 h 7"/>
                <a:gd name="T6" fmla="*/ 0 w 7"/>
                <a:gd name="T7" fmla="*/ 3 h 7"/>
                <a:gd name="T8" fmla="*/ 0 w 7"/>
                <a:gd name="T9" fmla="*/ 4 h 7"/>
                <a:gd name="T10" fmla="*/ 7 w 7"/>
                <a:gd name="T11" fmla="*/ 7 h 7"/>
                <a:gd name="T12" fmla="*/ 7 w 7"/>
                <a:gd name="T13" fmla="*/ 6 h 7"/>
                <a:gd name="T14" fmla="*/ 6 w 7"/>
                <a:gd name="T15" fmla="*/ 5 h 7"/>
                <a:gd name="T16" fmla="*/ 3 w 7"/>
                <a:gd name="T17" fmla="*/ 3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237163" y="3287713"/>
              <a:ext cx="220663" cy="133350"/>
            </a:xfrm>
            <a:custGeom>
              <a:avLst/>
              <a:gdLst>
                <a:gd name="T0" fmla="*/ 0 w 278"/>
                <a:gd name="T1" fmla="*/ 154 h 168"/>
                <a:gd name="T2" fmla="*/ 2 w 278"/>
                <a:gd name="T3" fmla="*/ 129 h 168"/>
                <a:gd name="T4" fmla="*/ 10 w 278"/>
                <a:gd name="T5" fmla="*/ 106 h 168"/>
                <a:gd name="T6" fmla="*/ 22 w 278"/>
                <a:gd name="T7" fmla="*/ 84 h 168"/>
                <a:gd name="T8" fmla="*/ 37 w 278"/>
                <a:gd name="T9" fmla="*/ 65 h 168"/>
                <a:gd name="T10" fmla="*/ 55 w 278"/>
                <a:gd name="T11" fmla="*/ 47 h 168"/>
                <a:gd name="T12" fmla="*/ 75 w 278"/>
                <a:gd name="T13" fmla="*/ 32 h 168"/>
                <a:gd name="T14" fmla="*/ 95 w 278"/>
                <a:gd name="T15" fmla="*/ 21 h 168"/>
                <a:gd name="T16" fmla="*/ 115 w 278"/>
                <a:gd name="T17" fmla="*/ 12 h 168"/>
                <a:gd name="T18" fmla="*/ 136 w 278"/>
                <a:gd name="T19" fmla="*/ 5 h 168"/>
                <a:gd name="T20" fmla="*/ 158 w 278"/>
                <a:gd name="T21" fmla="*/ 1 h 168"/>
                <a:gd name="T22" fmla="*/ 180 w 278"/>
                <a:gd name="T23" fmla="*/ 0 h 168"/>
                <a:gd name="T24" fmla="*/ 202 w 278"/>
                <a:gd name="T25" fmla="*/ 2 h 168"/>
                <a:gd name="T26" fmla="*/ 223 w 278"/>
                <a:gd name="T27" fmla="*/ 8 h 168"/>
                <a:gd name="T28" fmla="*/ 243 w 278"/>
                <a:gd name="T29" fmla="*/ 17 h 168"/>
                <a:gd name="T30" fmla="*/ 262 w 278"/>
                <a:gd name="T31" fmla="*/ 29 h 168"/>
                <a:gd name="T32" fmla="*/ 278 w 278"/>
                <a:gd name="T33" fmla="*/ 45 h 168"/>
                <a:gd name="T34" fmla="*/ 276 w 278"/>
                <a:gd name="T35" fmla="*/ 47 h 168"/>
                <a:gd name="T36" fmla="*/ 271 w 278"/>
                <a:gd name="T37" fmla="*/ 53 h 168"/>
                <a:gd name="T38" fmla="*/ 262 w 278"/>
                <a:gd name="T39" fmla="*/ 60 h 168"/>
                <a:gd name="T40" fmla="*/ 250 w 278"/>
                <a:gd name="T41" fmla="*/ 69 h 168"/>
                <a:gd name="T42" fmla="*/ 235 w 278"/>
                <a:gd name="T43" fmla="*/ 79 h 168"/>
                <a:gd name="T44" fmla="*/ 219 w 278"/>
                <a:gd name="T45" fmla="*/ 90 h 168"/>
                <a:gd name="T46" fmla="*/ 201 w 278"/>
                <a:gd name="T47" fmla="*/ 101 h 168"/>
                <a:gd name="T48" fmla="*/ 181 w 278"/>
                <a:gd name="T49" fmla="*/ 114 h 168"/>
                <a:gd name="T50" fmla="*/ 159 w 278"/>
                <a:gd name="T51" fmla="*/ 126 h 168"/>
                <a:gd name="T52" fmla="*/ 137 w 278"/>
                <a:gd name="T53" fmla="*/ 136 h 168"/>
                <a:gd name="T54" fmla="*/ 114 w 278"/>
                <a:gd name="T55" fmla="*/ 146 h 168"/>
                <a:gd name="T56" fmla="*/ 92 w 278"/>
                <a:gd name="T57" fmla="*/ 154 h 168"/>
                <a:gd name="T58" fmla="*/ 69 w 278"/>
                <a:gd name="T59" fmla="*/ 161 h 168"/>
                <a:gd name="T60" fmla="*/ 47 w 278"/>
                <a:gd name="T61" fmla="*/ 166 h 168"/>
                <a:gd name="T62" fmla="*/ 27 w 278"/>
                <a:gd name="T63" fmla="*/ 168 h 168"/>
                <a:gd name="T64" fmla="*/ 7 w 278"/>
                <a:gd name="T65" fmla="*/ 167 h 168"/>
                <a:gd name="T66" fmla="*/ 6 w 278"/>
                <a:gd name="T67" fmla="*/ 166 h 168"/>
                <a:gd name="T68" fmla="*/ 4 w 278"/>
                <a:gd name="T69" fmla="*/ 162 h 168"/>
                <a:gd name="T70" fmla="*/ 1 w 278"/>
                <a:gd name="T71" fmla="*/ 159 h 168"/>
                <a:gd name="T72" fmla="*/ 0 w 278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7"/>
                  </a:lnTo>
                  <a:lnTo>
                    <a:pt x="75" y="32"/>
                  </a:lnTo>
                  <a:lnTo>
                    <a:pt x="95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2"/>
                  </a:lnTo>
                  <a:lnTo>
                    <a:pt x="223" y="8"/>
                  </a:lnTo>
                  <a:lnTo>
                    <a:pt x="243" y="17"/>
                  </a:lnTo>
                  <a:lnTo>
                    <a:pt x="262" y="29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1" y="53"/>
                  </a:lnTo>
                  <a:lnTo>
                    <a:pt x="262" y="60"/>
                  </a:lnTo>
                  <a:lnTo>
                    <a:pt x="250" y="69"/>
                  </a:lnTo>
                  <a:lnTo>
                    <a:pt x="235" y="79"/>
                  </a:lnTo>
                  <a:lnTo>
                    <a:pt x="219" y="90"/>
                  </a:lnTo>
                  <a:lnTo>
                    <a:pt x="201" y="101"/>
                  </a:lnTo>
                  <a:lnTo>
                    <a:pt x="181" y="114"/>
                  </a:lnTo>
                  <a:lnTo>
                    <a:pt x="159" y="126"/>
                  </a:lnTo>
                  <a:lnTo>
                    <a:pt x="137" y="136"/>
                  </a:lnTo>
                  <a:lnTo>
                    <a:pt x="114" y="146"/>
                  </a:lnTo>
                  <a:lnTo>
                    <a:pt x="92" y="154"/>
                  </a:lnTo>
                  <a:lnTo>
                    <a:pt x="69" y="161"/>
                  </a:lnTo>
                  <a:lnTo>
                    <a:pt x="47" y="166"/>
                  </a:lnTo>
                  <a:lnTo>
                    <a:pt x="27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4" y="162"/>
                  </a:lnTo>
                  <a:lnTo>
                    <a:pt x="1" y="15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5230813" y="2927350"/>
              <a:ext cx="225425" cy="117475"/>
            </a:xfrm>
            <a:custGeom>
              <a:avLst/>
              <a:gdLst>
                <a:gd name="T0" fmla="*/ 3 w 285"/>
                <a:gd name="T1" fmla="*/ 44 h 148"/>
                <a:gd name="T2" fmla="*/ 22 w 285"/>
                <a:gd name="T3" fmla="*/ 27 h 148"/>
                <a:gd name="T4" fmla="*/ 43 w 285"/>
                <a:gd name="T5" fmla="*/ 15 h 148"/>
                <a:gd name="T6" fmla="*/ 66 w 285"/>
                <a:gd name="T7" fmla="*/ 6 h 148"/>
                <a:gd name="T8" fmla="*/ 91 w 285"/>
                <a:gd name="T9" fmla="*/ 1 h 148"/>
                <a:gd name="T10" fmla="*/ 115 w 285"/>
                <a:gd name="T11" fmla="*/ 0 h 148"/>
                <a:gd name="T12" fmla="*/ 139 w 285"/>
                <a:gd name="T13" fmla="*/ 1 h 148"/>
                <a:gd name="T14" fmla="*/ 163 w 285"/>
                <a:gd name="T15" fmla="*/ 6 h 148"/>
                <a:gd name="T16" fmla="*/ 184 w 285"/>
                <a:gd name="T17" fmla="*/ 13 h 148"/>
                <a:gd name="T18" fmla="*/ 204 w 285"/>
                <a:gd name="T19" fmla="*/ 22 h 148"/>
                <a:gd name="T20" fmla="*/ 224 w 285"/>
                <a:gd name="T21" fmla="*/ 33 h 148"/>
                <a:gd name="T22" fmla="*/ 240 w 285"/>
                <a:gd name="T23" fmla="*/ 47 h 148"/>
                <a:gd name="T24" fmla="*/ 256 w 285"/>
                <a:gd name="T25" fmla="*/ 63 h 148"/>
                <a:gd name="T26" fmla="*/ 267 w 285"/>
                <a:gd name="T27" fmla="*/ 82 h 148"/>
                <a:gd name="T28" fmla="*/ 277 w 285"/>
                <a:gd name="T29" fmla="*/ 101 h 148"/>
                <a:gd name="T30" fmla="*/ 282 w 285"/>
                <a:gd name="T31" fmla="*/ 123 h 148"/>
                <a:gd name="T32" fmla="*/ 285 w 285"/>
                <a:gd name="T33" fmla="*/ 146 h 148"/>
                <a:gd name="T34" fmla="*/ 281 w 285"/>
                <a:gd name="T35" fmla="*/ 148 h 148"/>
                <a:gd name="T36" fmla="*/ 274 w 285"/>
                <a:gd name="T37" fmla="*/ 148 h 148"/>
                <a:gd name="T38" fmla="*/ 263 w 285"/>
                <a:gd name="T39" fmla="*/ 146 h 148"/>
                <a:gd name="T40" fmla="*/ 248 w 285"/>
                <a:gd name="T41" fmla="*/ 145 h 148"/>
                <a:gd name="T42" fmla="*/ 231 w 285"/>
                <a:gd name="T43" fmla="*/ 144 h 148"/>
                <a:gd name="T44" fmla="*/ 211 w 285"/>
                <a:gd name="T45" fmla="*/ 141 h 148"/>
                <a:gd name="T46" fmla="*/ 189 w 285"/>
                <a:gd name="T47" fmla="*/ 137 h 148"/>
                <a:gd name="T48" fmla="*/ 166 w 285"/>
                <a:gd name="T49" fmla="*/ 134 h 148"/>
                <a:gd name="T50" fmla="*/ 143 w 285"/>
                <a:gd name="T51" fmla="*/ 128 h 148"/>
                <a:gd name="T52" fmla="*/ 119 w 285"/>
                <a:gd name="T53" fmla="*/ 122 h 148"/>
                <a:gd name="T54" fmla="*/ 96 w 285"/>
                <a:gd name="T55" fmla="*/ 114 h 148"/>
                <a:gd name="T56" fmla="*/ 73 w 285"/>
                <a:gd name="T57" fmla="*/ 106 h 148"/>
                <a:gd name="T58" fmla="*/ 51 w 285"/>
                <a:gd name="T59" fmla="*/ 96 h 148"/>
                <a:gd name="T60" fmla="*/ 31 w 285"/>
                <a:gd name="T61" fmla="*/ 85 h 148"/>
                <a:gd name="T62" fmla="*/ 14 w 285"/>
                <a:gd name="T63" fmla="*/ 73 h 148"/>
                <a:gd name="T64" fmla="*/ 0 w 285"/>
                <a:gd name="T65" fmla="*/ 59 h 148"/>
                <a:gd name="T66" fmla="*/ 0 w 285"/>
                <a:gd name="T67" fmla="*/ 58 h 148"/>
                <a:gd name="T68" fmla="*/ 0 w 285"/>
                <a:gd name="T69" fmla="*/ 53 h 148"/>
                <a:gd name="T70" fmla="*/ 1 w 285"/>
                <a:gd name="T71" fmla="*/ 48 h 148"/>
                <a:gd name="T72" fmla="*/ 3 w 285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48">
                  <a:moveTo>
                    <a:pt x="3" y="44"/>
                  </a:moveTo>
                  <a:lnTo>
                    <a:pt x="22" y="27"/>
                  </a:lnTo>
                  <a:lnTo>
                    <a:pt x="43" y="15"/>
                  </a:lnTo>
                  <a:lnTo>
                    <a:pt x="66" y="6"/>
                  </a:lnTo>
                  <a:lnTo>
                    <a:pt x="91" y="1"/>
                  </a:lnTo>
                  <a:lnTo>
                    <a:pt x="115" y="0"/>
                  </a:lnTo>
                  <a:lnTo>
                    <a:pt x="139" y="1"/>
                  </a:lnTo>
                  <a:lnTo>
                    <a:pt x="163" y="6"/>
                  </a:lnTo>
                  <a:lnTo>
                    <a:pt x="184" y="13"/>
                  </a:lnTo>
                  <a:lnTo>
                    <a:pt x="204" y="22"/>
                  </a:lnTo>
                  <a:lnTo>
                    <a:pt x="224" y="33"/>
                  </a:lnTo>
                  <a:lnTo>
                    <a:pt x="240" y="47"/>
                  </a:lnTo>
                  <a:lnTo>
                    <a:pt x="256" y="63"/>
                  </a:lnTo>
                  <a:lnTo>
                    <a:pt x="267" y="82"/>
                  </a:lnTo>
                  <a:lnTo>
                    <a:pt x="277" y="101"/>
                  </a:lnTo>
                  <a:lnTo>
                    <a:pt x="282" y="123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4" y="148"/>
                  </a:lnTo>
                  <a:lnTo>
                    <a:pt x="263" y="146"/>
                  </a:lnTo>
                  <a:lnTo>
                    <a:pt x="248" y="145"/>
                  </a:lnTo>
                  <a:lnTo>
                    <a:pt x="231" y="144"/>
                  </a:lnTo>
                  <a:lnTo>
                    <a:pt x="211" y="141"/>
                  </a:lnTo>
                  <a:lnTo>
                    <a:pt x="189" y="137"/>
                  </a:lnTo>
                  <a:lnTo>
                    <a:pt x="166" y="134"/>
                  </a:lnTo>
                  <a:lnTo>
                    <a:pt x="143" y="128"/>
                  </a:lnTo>
                  <a:lnTo>
                    <a:pt x="119" y="122"/>
                  </a:lnTo>
                  <a:lnTo>
                    <a:pt x="96" y="114"/>
                  </a:lnTo>
                  <a:lnTo>
                    <a:pt x="73" y="106"/>
                  </a:lnTo>
                  <a:lnTo>
                    <a:pt x="51" y="96"/>
                  </a:lnTo>
                  <a:lnTo>
                    <a:pt x="31" y="85"/>
                  </a:lnTo>
                  <a:lnTo>
                    <a:pt x="14" y="73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4"/>
                  </a:lnTo>
                  <a:close/>
                </a:path>
              </a:pathLst>
            </a:custGeom>
            <a:noFill/>
            <a:ln w="28575">
              <a:solidFill>
                <a:srgbClr val="7E9D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5013325" y="2817813"/>
              <a:ext cx="158750" cy="200025"/>
            </a:xfrm>
            <a:custGeom>
              <a:avLst/>
              <a:gdLst>
                <a:gd name="T0" fmla="*/ 17 w 199"/>
                <a:gd name="T1" fmla="*/ 243 h 251"/>
                <a:gd name="T2" fmla="*/ 7 w 199"/>
                <a:gd name="T3" fmla="*/ 220 h 251"/>
                <a:gd name="T4" fmla="*/ 1 w 199"/>
                <a:gd name="T5" fmla="*/ 197 h 251"/>
                <a:gd name="T6" fmla="*/ 0 w 199"/>
                <a:gd name="T7" fmla="*/ 173 h 251"/>
                <a:gd name="T8" fmla="*/ 3 w 199"/>
                <a:gd name="T9" fmla="*/ 147 h 251"/>
                <a:gd name="T10" fmla="*/ 9 w 199"/>
                <a:gd name="T11" fmla="*/ 123 h 251"/>
                <a:gd name="T12" fmla="*/ 17 w 199"/>
                <a:gd name="T13" fmla="*/ 101 h 251"/>
                <a:gd name="T14" fmla="*/ 29 w 199"/>
                <a:gd name="T15" fmla="*/ 79 h 251"/>
                <a:gd name="T16" fmla="*/ 41 w 199"/>
                <a:gd name="T17" fmla="*/ 61 h 251"/>
                <a:gd name="T18" fmla="*/ 56 w 199"/>
                <a:gd name="T19" fmla="*/ 45 h 251"/>
                <a:gd name="T20" fmla="*/ 72 w 199"/>
                <a:gd name="T21" fmla="*/ 31 h 251"/>
                <a:gd name="T22" fmla="*/ 91 w 199"/>
                <a:gd name="T23" fmla="*/ 18 h 251"/>
                <a:gd name="T24" fmla="*/ 112 w 199"/>
                <a:gd name="T25" fmla="*/ 9 h 251"/>
                <a:gd name="T26" fmla="*/ 132 w 199"/>
                <a:gd name="T27" fmla="*/ 2 h 251"/>
                <a:gd name="T28" fmla="*/ 154 w 199"/>
                <a:gd name="T29" fmla="*/ 0 h 251"/>
                <a:gd name="T30" fmla="*/ 176 w 199"/>
                <a:gd name="T31" fmla="*/ 1 h 251"/>
                <a:gd name="T32" fmla="*/ 199 w 199"/>
                <a:gd name="T33" fmla="*/ 6 h 251"/>
                <a:gd name="T34" fmla="*/ 197 w 199"/>
                <a:gd name="T35" fmla="*/ 16 h 251"/>
                <a:gd name="T36" fmla="*/ 188 w 199"/>
                <a:gd name="T37" fmla="*/ 40 h 251"/>
                <a:gd name="T38" fmla="*/ 172 w 199"/>
                <a:gd name="T39" fmla="*/ 75 h 251"/>
                <a:gd name="T40" fmla="*/ 151 w 199"/>
                <a:gd name="T41" fmla="*/ 115 h 251"/>
                <a:gd name="T42" fmla="*/ 125 w 199"/>
                <a:gd name="T43" fmla="*/ 157 h 251"/>
                <a:gd name="T44" fmla="*/ 97 w 199"/>
                <a:gd name="T45" fmla="*/ 196 h 251"/>
                <a:gd name="T46" fmla="*/ 64 w 199"/>
                <a:gd name="T47" fmla="*/ 229 h 251"/>
                <a:gd name="T48" fmla="*/ 30 w 199"/>
                <a:gd name="T49" fmla="*/ 251 h 251"/>
                <a:gd name="T50" fmla="*/ 29 w 199"/>
                <a:gd name="T51" fmla="*/ 251 h 251"/>
                <a:gd name="T52" fmla="*/ 25 w 199"/>
                <a:gd name="T53" fmla="*/ 249 h 251"/>
                <a:gd name="T54" fmla="*/ 21 w 199"/>
                <a:gd name="T55" fmla="*/ 246 h 251"/>
                <a:gd name="T56" fmla="*/ 17 w 199"/>
                <a:gd name="T57" fmla="*/ 24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51">
                  <a:moveTo>
                    <a:pt x="17" y="243"/>
                  </a:moveTo>
                  <a:lnTo>
                    <a:pt x="7" y="220"/>
                  </a:lnTo>
                  <a:lnTo>
                    <a:pt x="1" y="197"/>
                  </a:lnTo>
                  <a:lnTo>
                    <a:pt x="0" y="173"/>
                  </a:lnTo>
                  <a:lnTo>
                    <a:pt x="3" y="147"/>
                  </a:lnTo>
                  <a:lnTo>
                    <a:pt x="9" y="123"/>
                  </a:lnTo>
                  <a:lnTo>
                    <a:pt x="17" y="101"/>
                  </a:lnTo>
                  <a:lnTo>
                    <a:pt x="29" y="79"/>
                  </a:lnTo>
                  <a:lnTo>
                    <a:pt x="41" y="61"/>
                  </a:lnTo>
                  <a:lnTo>
                    <a:pt x="56" y="45"/>
                  </a:lnTo>
                  <a:lnTo>
                    <a:pt x="72" y="31"/>
                  </a:lnTo>
                  <a:lnTo>
                    <a:pt x="91" y="18"/>
                  </a:lnTo>
                  <a:lnTo>
                    <a:pt x="112" y="9"/>
                  </a:lnTo>
                  <a:lnTo>
                    <a:pt x="132" y="2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199" y="6"/>
                  </a:lnTo>
                  <a:lnTo>
                    <a:pt x="197" y="16"/>
                  </a:lnTo>
                  <a:lnTo>
                    <a:pt x="188" y="40"/>
                  </a:lnTo>
                  <a:lnTo>
                    <a:pt x="172" y="75"/>
                  </a:lnTo>
                  <a:lnTo>
                    <a:pt x="151" y="115"/>
                  </a:lnTo>
                  <a:lnTo>
                    <a:pt x="125" y="157"/>
                  </a:lnTo>
                  <a:lnTo>
                    <a:pt x="97" y="196"/>
                  </a:lnTo>
                  <a:lnTo>
                    <a:pt x="64" y="229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25" y="249"/>
                  </a:lnTo>
                  <a:lnTo>
                    <a:pt x="21" y="246"/>
                  </a:lnTo>
                  <a:lnTo>
                    <a:pt x="17" y="243"/>
                  </a:lnTo>
                  <a:close/>
                </a:path>
              </a:pathLst>
            </a:custGeom>
            <a:solidFill>
              <a:srgbClr val="7E9D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921250" y="3190875"/>
              <a:ext cx="187325" cy="171450"/>
            </a:xfrm>
            <a:custGeom>
              <a:avLst/>
              <a:gdLst>
                <a:gd name="T0" fmla="*/ 5 w 238"/>
                <a:gd name="T1" fmla="*/ 206 h 216"/>
                <a:gd name="T2" fmla="*/ 0 w 238"/>
                <a:gd name="T3" fmla="*/ 182 h 216"/>
                <a:gd name="T4" fmla="*/ 0 w 238"/>
                <a:gd name="T5" fmla="*/ 158 h 216"/>
                <a:gd name="T6" fmla="*/ 5 w 238"/>
                <a:gd name="T7" fmla="*/ 134 h 216"/>
                <a:gd name="T8" fmla="*/ 13 w 238"/>
                <a:gd name="T9" fmla="*/ 110 h 216"/>
                <a:gd name="T10" fmla="*/ 24 w 238"/>
                <a:gd name="T11" fmla="*/ 89 h 216"/>
                <a:gd name="T12" fmla="*/ 39 w 238"/>
                <a:gd name="T13" fmla="*/ 68 h 216"/>
                <a:gd name="T14" fmla="*/ 54 w 238"/>
                <a:gd name="T15" fmla="*/ 51 h 216"/>
                <a:gd name="T16" fmla="*/ 72 w 238"/>
                <a:gd name="T17" fmla="*/ 36 h 216"/>
                <a:gd name="T18" fmla="*/ 90 w 238"/>
                <a:gd name="T19" fmla="*/ 23 h 216"/>
                <a:gd name="T20" fmla="*/ 110 w 238"/>
                <a:gd name="T21" fmla="*/ 13 h 216"/>
                <a:gd name="T22" fmla="*/ 130 w 238"/>
                <a:gd name="T23" fmla="*/ 6 h 216"/>
                <a:gd name="T24" fmla="*/ 152 w 238"/>
                <a:gd name="T25" fmla="*/ 1 h 216"/>
                <a:gd name="T26" fmla="*/ 174 w 238"/>
                <a:gd name="T27" fmla="*/ 0 h 216"/>
                <a:gd name="T28" fmla="*/ 196 w 238"/>
                <a:gd name="T29" fmla="*/ 2 h 216"/>
                <a:gd name="T30" fmla="*/ 217 w 238"/>
                <a:gd name="T31" fmla="*/ 8 h 216"/>
                <a:gd name="T32" fmla="*/ 238 w 238"/>
                <a:gd name="T33" fmla="*/ 18 h 216"/>
                <a:gd name="T34" fmla="*/ 237 w 238"/>
                <a:gd name="T35" fmla="*/ 22 h 216"/>
                <a:gd name="T36" fmla="*/ 233 w 238"/>
                <a:gd name="T37" fmla="*/ 28 h 216"/>
                <a:gd name="T38" fmla="*/ 226 w 238"/>
                <a:gd name="T39" fmla="*/ 38 h 216"/>
                <a:gd name="T40" fmla="*/ 218 w 238"/>
                <a:gd name="T41" fmla="*/ 49 h 216"/>
                <a:gd name="T42" fmla="*/ 207 w 238"/>
                <a:gd name="T43" fmla="*/ 64 h 216"/>
                <a:gd name="T44" fmla="*/ 195 w 238"/>
                <a:gd name="T45" fmla="*/ 79 h 216"/>
                <a:gd name="T46" fmla="*/ 180 w 238"/>
                <a:gd name="T47" fmla="*/ 97 h 216"/>
                <a:gd name="T48" fmla="*/ 165 w 238"/>
                <a:gd name="T49" fmla="*/ 114 h 216"/>
                <a:gd name="T50" fmla="*/ 148 w 238"/>
                <a:gd name="T51" fmla="*/ 131 h 216"/>
                <a:gd name="T52" fmla="*/ 130 w 238"/>
                <a:gd name="T53" fmla="*/ 148 h 216"/>
                <a:gd name="T54" fmla="*/ 112 w 238"/>
                <a:gd name="T55" fmla="*/ 165 h 216"/>
                <a:gd name="T56" fmla="*/ 92 w 238"/>
                <a:gd name="T57" fmla="*/ 180 h 216"/>
                <a:gd name="T58" fmla="*/ 74 w 238"/>
                <a:gd name="T59" fmla="*/ 192 h 216"/>
                <a:gd name="T60" fmla="*/ 54 w 238"/>
                <a:gd name="T61" fmla="*/ 204 h 216"/>
                <a:gd name="T62" fmla="*/ 35 w 238"/>
                <a:gd name="T63" fmla="*/ 212 h 216"/>
                <a:gd name="T64" fmla="*/ 15 w 238"/>
                <a:gd name="T65" fmla="*/ 216 h 216"/>
                <a:gd name="T66" fmla="*/ 14 w 238"/>
                <a:gd name="T67" fmla="*/ 215 h 216"/>
                <a:gd name="T68" fmla="*/ 11 w 238"/>
                <a:gd name="T69" fmla="*/ 214 h 216"/>
                <a:gd name="T70" fmla="*/ 7 w 238"/>
                <a:gd name="T71" fmla="*/ 211 h 216"/>
                <a:gd name="T72" fmla="*/ 5 w 238"/>
                <a:gd name="T7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216">
                  <a:moveTo>
                    <a:pt x="5" y="206"/>
                  </a:moveTo>
                  <a:lnTo>
                    <a:pt x="0" y="182"/>
                  </a:lnTo>
                  <a:lnTo>
                    <a:pt x="0" y="158"/>
                  </a:lnTo>
                  <a:lnTo>
                    <a:pt x="5" y="134"/>
                  </a:lnTo>
                  <a:lnTo>
                    <a:pt x="13" y="110"/>
                  </a:lnTo>
                  <a:lnTo>
                    <a:pt x="24" y="89"/>
                  </a:lnTo>
                  <a:lnTo>
                    <a:pt x="39" y="68"/>
                  </a:lnTo>
                  <a:lnTo>
                    <a:pt x="54" y="51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10" y="13"/>
                  </a:lnTo>
                  <a:lnTo>
                    <a:pt x="130" y="6"/>
                  </a:lnTo>
                  <a:lnTo>
                    <a:pt x="152" y="1"/>
                  </a:lnTo>
                  <a:lnTo>
                    <a:pt x="174" y="0"/>
                  </a:lnTo>
                  <a:lnTo>
                    <a:pt x="196" y="2"/>
                  </a:lnTo>
                  <a:lnTo>
                    <a:pt x="217" y="8"/>
                  </a:lnTo>
                  <a:lnTo>
                    <a:pt x="238" y="18"/>
                  </a:lnTo>
                  <a:lnTo>
                    <a:pt x="237" y="22"/>
                  </a:lnTo>
                  <a:lnTo>
                    <a:pt x="233" y="28"/>
                  </a:lnTo>
                  <a:lnTo>
                    <a:pt x="226" y="38"/>
                  </a:lnTo>
                  <a:lnTo>
                    <a:pt x="218" y="49"/>
                  </a:lnTo>
                  <a:lnTo>
                    <a:pt x="207" y="64"/>
                  </a:lnTo>
                  <a:lnTo>
                    <a:pt x="195" y="79"/>
                  </a:lnTo>
                  <a:lnTo>
                    <a:pt x="180" y="97"/>
                  </a:lnTo>
                  <a:lnTo>
                    <a:pt x="165" y="114"/>
                  </a:lnTo>
                  <a:lnTo>
                    <a:pt x="148" y="131"/>
                  </a:lnTo>
                  <a:lnTo>
                    <a:pt x="130" y="148"/>
                  </a:lnTo>
                  <a:lnTo>
                    <a:pt x="112" y="165"/>
                  </a:lnTo>
                  <a:lnTo>
                    <a:pt x="92" y="180"/>
                  </a:lnTo>
                  <a:lnTo>
                    <a:pt x="74" y="192"/>
                  </a:lnTo>
                  <a:lnTo>
                    <a:pt x="54" y="204"/>
                  </a:lnTo>
                  <a:lnTo>
                    <a:pt x="35" y="212"/>
                  </a:lnTo>
                  <a:lnTo>
                    <a:pt x="15" y="216"/>
                  </a:lnTo>
                  <a:lnTo>
                    <a:pt x="14" y="215"/>
                  </a:lnTo>
                  <a:lnTo>
                    <a:pt x="11" y="214"/>
                  </a:lnTo>
                  <a:lnTo>
                    <a:pt x="7" y="211"/>
                  </a:lnTo>
                  <a:lnTo>
                    <a:pt x="5" y="206"/>
                  </a:lnTo>
                  <a:close/>
                </a:path>
              </a:pathLst>
            </a:custGeom>
            <a:noFill/>
            <a:ln w="28575">
              <a:solidFill>
                <a:srgbClr val="7E9D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654550" y="2898775"/>
              <a:ext cx="209550" cy="141288"/>
            </a:xfrm>
            <a:custGeom>
              <a:avLst/>
              <a:gdLst>
                <a:gd name="T0" fmla="*/ 6 w 265"/>
                <a:gd name="T1" fmla="*/ 26 h 180"/>
                <a:gd name="T2" fmla="*/ 16 w 265"/>
                <a:gd name="T3" fmla="*/ 19 h 180"/>
                <a:gd name="T4" fmla="*/ 27 w 265"/>
                <a:gd name="T5" fmla="*/ 13 h 180"/>
                <a:gd name="T6" fmla="*/ 39 w 265"/>
                <a:gd name="T7" fmla="*/ 8 h 180"/>
                <a:gd name="T8" fmla="*/ 50 w 265"/>
                <a:gd name="T9" fmla="*/ 5 h 180"/>
                <a:gd name="T10" fmla="*/ 62 w 265"/>
                <a:gd name="T11" fmla="*/ 2 h 180"/>
                <a:gd name="T12" fmla="*/ 75 w 265"/>
                <a:gd name="T13" fmla="*/ 0 h 180"/>
                <a:gd name="T14" fmla="*/ 87 w 265"/>
                <a:gd name="T15" fmla="*/ 0 h 180"/>
                <a:gd name="T16" fmla="*/ 100 w 265"/>
                <a:gd name="T17" fmla="*/ 0 h 180"/>
                <a:gd name="T18" fmla="*/ 112 w 265"/>
                <a:gd name="T19" fmla="*/ 2 h 180"/>
                <a:gd name="T20" fmla="*/ 124 w 265"/>
                <a:gd name="T21" fmla="*/ 4 h 180"/>
                <a:gd name="T22" fmla="*/ 136 w 265"/>
                <a:gd name="T23" fmla="*/ 7 h 180"/>
                <a:gd name="T24" fmla="*/ 147 w 265"/>
                <a:gd name="T25" fmla="*/ 11 h 180"/>
                <a:gd name="T26" fmla="*/ 159 w 265"/>
                <a:gd name="T27" fmla="*/ 15 h 180"/>
                <a:gd name="T28" fmla="*/ 170 w 265"/>
                <a:gd name="T29" fmla="*/ 20 h 180"/>
                <a:gd name="T30" fmla="*/ 181 w 265"/>
                <a:gd name="T31" fmla="*/ 24 h 180"/>
                <a:gd name="T32" fmla="*/ 190 w 265"/>
                <a:gd name="T33" fmla="*/ 30 h 180"/>
                <a:gd name="T34" fmla="*/ 207 w 265"/>
                <a:gd name="T35" fmla="*/ 43 h 180"/>
                <a:gd name="T36" fmla="*/ 223 w 265"/>
                <a:gd name="T37" fmla="*/ 58 h 180"/>
                <a:gd name="T38" fmla="*/ 237 w 265"/>
                <a:gd name="T39" fmla="*/ 75 h 180"/>
                <a:gd name="T40" fmla="*/ 249 w 265"/>
                <a:gd name="T41" fmla="*/ 93 h 180"/>
                <a:gd name="T42" fmla="*/ 258 w 265"/>
                <a:gd name="T43" fmla="*/ 114 h 180"/>
                <a:gd name="T44" fmla="*/ 263 w 265"/>
                <a:gd name="T45" fmla="*/ 135 h 180"/>
                <a:gd name="T46" fmla="*/ 265 w 265"/>
                <a:gd name="T47" fmla="*/ 157 h 180"/>
                <a:gd name="T48" fmla="*/ 261 w 265"/>
                <a:gd name="T49" fmla="*/ 180 h 180"/>
                <a:gd name="T50" fmla="*/ 258 w 265"/>
                <a:gd name="T51" fmla="*/ 180 h 180"/>
                <a:gd name="T52" fmla="*/ 251 w 265"/>
                <a:gd name="T53" fmla="*/ 179 h 180"/>
                <a:gd name="T54" fmla="*/ 240 w 265"/>
                <a:gd name="T55" fmla="*/ 176 h 180"/>
                <a:gd name="T56" fmla="*/ 226 w 265"/>
                <a:gd name="T57" fmla="*/ 172 h 180"/>
                <a:gd name="T58" fmla="*/ 208 w 265"/>
                <a:gd name="T59" fmla="*/ 167 h 180"/>
                <a:gd name="T60" fmla="*/ 190 w 265"/>
                <a:gd name="T61" fmla="*/ 160 h 180"/>
                <a:gd name="T62" fmla="*/ 169 w 265"/>
                <a:gd name="T63" fmla="*/ 153 h 180"/>
                <a:gd name="T64" fmla="*/ 148 w 265"/>
                <a:gd name="T65" fmla="*/ 144 h 180"/>
                <a:gd name="T66" fmla="*/ 125 w 265"/>
                <a:gd name="T67" fmla="*/ 135 h 180"/>
                <a:gd name="T68" fmla="*/ 103 w 265"/>
                <a:gd name="T69" fmla="*/ 123 h 180"/>
                <a:gd name="T70" fmla="*/ 82 w 265"/>
                <a:gd name="T71" fmla="*/ 112 h 180"/>
                <a:gd name="T72" fmla="*/ 61 w 265"/>
                <a:gd name="T73" fmla="*/ 99 h 180"/>
                <a:gd name="T74" fmla="*/ 42 w 265"/>
                <a:gd name="T75" fmla="*/ 85 h 180"/>
                <a:gd name="T76" fmla="*/ 25 w 265"/>
                <a:gd name="T77" fmla="*/ 72 h 180"/>
                <a:gd name="T78" fmla="*/ 11 w 265"/>
                <a:gd name="T79" fmla="*/ 55 h 180"/>
                <a:gd name="T80" fmla="*/ 0 w 265"/>
                <a:gd name="T81" fmla="*/ 39 h 180"/>
                <a:gd name="T82" fmla="*/ 0 w 265"/>
                <a:gd name="T83" fmla="*/ 38 h 180"/>
                <a:gd name="T84" fmla="*/ 1 w 265"/>
                <a:gd name="T85" fmla="*/ 34 h 180"/>
                <a:gd name="T86" fmla="*/ 3 w 265"/>
                <a:gd name="T87" fmla="*/ 29 h 180"/>
                <a:gd name="T88" fmla="*/ 6 w 265"/>
                <a:gd name="T8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180">
                  <a:moveTo>
                    <a:pt x="6" y="26"/>
                  </a:moveTo>
                  <a:lnTo>
                    <a:pt x="16" y="19"/>
                  </a:lnTo>
                  <a:lnTo>
                    <a:pt x="27" y="13"/>
                  </a:lnTo>
                  <a:lnTo>
                    <a:pt x="39" y="8"/>
                  </a:lnTo>
                  <a:lnTo>
                    <a:pt x="50" y="5"/>
                  </a:lnTo>
                  <a:lnTo>
                    <a:pt x="62" y="2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4"/>
                  </a:lnTo>
                  <a:lnTo>
                    <a:pt x="136" y="7"/>
                  </a:lnTo>
                  <a:lnTo>
                    <a:pt x="147" y="11"/>
                  </a:lnTo>
                  <a:lnTo>
                    <a:pt x="159" y="15"/>
                  </a:lnTo>
                  <a:lnTo>
                    <a:pt x="170" y="20"/>
                  </a:lnTo>
                  <a:lnTo>
                    <a:pt x="181" y="24"/>
                  </a:lnTo>
                  <a:lnTo>
                    <a:pt x="190" y="30"/>
                  </a:lnTo>
                  <a:lnTo>
                    <a:pt x="207" y="43"/>
                  </a:lnTo>
                  <a:lnTo>
                    <a:pt x="223" y="58"/>
                  </a:lnTo>
                  <a:lnTo>
                    <a:pt x="237" y="75"/>
                  </a:lnTo>
                  <a:lnTo>
                    <a:pt x="249" y="93"/>
                  </a:lnTo>
                  <a:lnTo>
                    <a:pt x="258" y="114"/>
                  </a:lnTo>
                  <a:lnTo>
                    <a:pt x="263" y="135"/>
                  </a:lnTo>
                  <a:lnTo>
                    <a:pt x="265" y="157"/>
                  </a:lnTo>
                  <a:lnTo>
                    <a:pt x="261" y="180"/>
                  </a:lnTo>
                  <a:lnTo>
                    <a:pt x="258" y="180"/>
                  </a:lnTo>
                  <a:lnTo>
                    <a:pt x="251" y="179"/>
                  </a:lnTo>
                  <a:lnTo>
                    <a:pt x="240" y="176"/>
                  </a:lnTo>
                  <a:lnTo>
                    <a:pt x="226" y="172"/>
                  </a:lnTo>
                  <a:lnTo>
                    <a:pt x="208" y="167"/>
                  </a:lnTo>
                  <a:lnTo>
                    <a:pt x="190" y="160"/>
                  </a:lnTo>
                  <a:lnTo>
                    <a:pt x="169" y="153"/>
                  </a:lnTo>
                  <a:lnTo>
                    <a:pt x="148" y="144"/>
                  </a:lnTo>
                  <a:lnTo>
                    <a:pt x="125" y="135"/>
                  </a:lnTo>
                  <a:lnTo>
                    <a:pt x="103" y="123"/>
                  </a:lnTo>
                  <a:lnTo>
                    <a:pt x="82" y="112"/>
                  </a:lnTo>
                  <a:lnTo>
                    <a:pt x="61" y="99"/>
                  </a:lnTo>
                  <a:lnTo>
                    <a:pt x="42" y="85"/>
                  </a:lnTo>
                  <a:lnTo>
                    <a:pt x="25" y="72"/>
                  </a:lnTo>
                  <a:lnTo>
                    <a:pt x="11" y="55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6" y="26"/>
                  </a:lnTo>
                  <a:close/>
                </a:path>
              </a:pathLst>
            </a:custGeom>
            <a:noFill/>
            <a:ln w="28575">
              <a:solidFill>
                <a:srgbClr val="7E9D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805363" y="3511550"/>
              <a:ext cx="220663" cy="133350"/>
            </a:xfrm>
            <a:custGeom>
              <a:avLst/>
              <a:gdLst>
                <a:gd name="T0" fmla="*/ 0 w 279"/>
                <a:gd name="T1" fmla="*/ 154 h 168"/>
                <a:gd name="T2" fmla="*/ 2 w 279"/>
                <a:gd name="T3" fmla="*/ 129 h 168"/>
                <a:gd name="T4" fmla="*/ 10 w 279"/>
                <a:gd name="T5" fmla="*/ 106 h 168"/>
                <a:gd name="T6" fmla="*/ 22 w 279"/>
                <a:gd name="T7" fmla="*/ 84 h 168"/>
                <a:gd name="T8" fmla="*/ 37 w 279"/>
                <a:gd name="T9" fmla="*/ 65 h 168"/>
                <a:gd name="T10" fmla="*/ 55 w 279"/>
                <a:gd name="T11" fmla="*/ 48 h 168"/>
                <a:gd name="T12" fmla="*/ 75 w 279"/>
                <a:gd name="T13" fmla="*/ 33 h 168"/>
                <a:gd name="T14" fmla="*/ 94 w 279"/>
                <a:gd name="T15" fmla="*/ 21 h 168"/>
                <a:gd name="T16" fmla="*/ 115 w 279"/>
                <a:gd name="T17" fmla="*/ 12 h 168"/>
                <a:gd name="T18" fmla="*/ 136 w 279"/>
                <a:gd name="T19" fmla="*/ 5 h 168"/>
                <a:gd name="T20" fmla="*/ 158 w 279"/>
                <a:gd name="T21" fmla="*/ 1 h 168"/>
                <a:gd name="T22" fmla="*/ 180 w 279"/>
                <a:gd name="T23" fmla="*/ 0 h 168"/>
                <a:gd name="T24" fmla="*/ 202 w 279"/>
                <a:gd name="T25" fmla="*/ 3 h 168"/>
                <a:gd name="T26" fmla="*/ 224 w 279"/>
                <a:gd name="T27" fmla="*/ 8 h 168"/>
                <a:gd name="T28" fmla="*/ 243 w 279"/>
                <a:gd name="T29" fmla="*/ 18 h 168"/>
                <a:gd name="T30" fmla="*/ 262 w 279"/>
                <a:gd name="T31" fmla="*/ 29 h 168"/>
                <a:gd name="T32" fmla="*/ 279 w 279"/>
                <a:gd name="T33" fmla="*/ 45 h 168"/>
                <a:gd name="T34" fmla="*/ 277 w 279"/>
                <a:gd name="T35" fmla="*/ 48 h 168"/>
                <a:gd name="T36" fmla="*/ 271 w 279"/>
                <a:gd name="T37" fmla="*/ 53 h 168"/>
                <a:gd name="T38" fmla="*/ 263 w 279"/>
                <a:gd name="T39" fmla="*/ 60 h 168"/>
                <a:gd name="T40" fmla="*/ 251 w 279"/>
                <a:gd name="T41" fmla="*/ 69 h 168"/>
                <a:gd name="T42" fmla="*/ 236 w 279"/>
                <a:gd name="T43" fmla="*/ 80 h 168"/>
                <a:gd name="T44" fmla="*/ 220 w 279"/>
                <a:gd name="T45" fmla="*/ 90 h 168"/>
                <a:gd name="T46" fmla="*/ 201 w 279"/>
                <a:gd name="T47" fmla="*/ 102 h 168"/>
                <a:gd name="T48" fmla="*/ 181 w 279"/>
                <a:gd name="T49" fmla="*/ 114 h 168"/>
                <a:gd name="T50" fmla="*/ 160 w 279"/>
                <a:gd name="T51" fmla="*/ 126 h 168"/>
                <a:gd name="T52" fmla="*/ 137 w 279"/>
                <a:gd name="T53" fmla="*/ 136 h 168"/>
                <a:gd name="T54" fmla="*/ 115 w 279"/>
                <a:gd name="T55" fmla="*/ 147 h 168"/>
                <a:gd name="T56" fmla="*/ 92 w 279"/>
                <a:gd name="T57" fmla="*/ 155 h 168"/>
                <a:gd name="T58" fmla="*/ 69 w 279"/>
                <a:gd name="T59" fmla="*/ 162 h 168"/>
                <a:gd name="T60" fmla="*/ 47 w 279"/>
                <a:gd name="T61" fmla="*/ 166 h 168"/>
                <a:gd name="T62" fmla="*/ 26 w 279"/>
                <a:gd name="T63" fmla="*/ 168 h 168"/>
                <a:gd name="T64" fmla="*/ 7 w 279"/>
                <a:gd name="T65" fmla="*/ 167 h 168"/>
                <a:gd name="T66" fmla="*/ 6 w 279"/>
                <a:gd name="T67" fmla="*/ 166 h 168"/>
                <a:gd name="T68" fmla="*/ 3 w 279"/>
                <a:gd name="T69" fmla="*/ 163 h 168"/>
                <a:gd name="T70" fmla="*/ 1 w 279"/>
                <a:gd name="T71" fmla="*/ 158 h 168"/>
                <a:gd name="T72" fmla="*/ 0 w 279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8"/>
                  </a:lnTo>
                  <a:lnTo>
                    <a:pt x="75" y="33"/>
                  </a:lnTo>
                  <a:lnTo>
                    <a:pt x="94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3"/>
                  </a:lnTo>
                  <a:lnTo>
                    <a:pt x="224" y="8"/>
                  </a:lnTo>
                  <a:lnTo>
                    <a:pt x="243" y="18"/>
                  </a:lnTo>
                  <a:lnTo>
                    <a:pt x="262" y="29"/>
                  </a:lnTo>
                  <a:lnTo>
                    <a:pt x="279" y="45"/>
                  </a:lnTo>
                  <a:lnTo>
                    <a:pt x="277" y="48"/>
                  </a:lnTo>
                  <a:lnTo>
                    <a:pt x="271" y="53"/>
                  </a:lnTo>
                  <a:lnTo>
                    <a:pt x="263" y="60"/>
                  </a:lnTo>
                  <a:lnTo>
                    <a:pt x="251" y="69"/>
                  </a:lnTo>
                  <a:lnTo>
                    <a:pt x="236" y="80"/>
                  </a:lnTo>
                  <a:lnTo>
                    <a:pt x="220" y="90"/>
                  </a:lnTo>
                  <a:lnTo>
                    <a:pt x="201" y="102"/>
                  </a:lnTo>
                  <a:lnTo>
                    <a:pt x="181" y="114"/>
                  </a:lnTo>
                  <a:lnTo>
                    <a:pt x="160" y="126"/>
                  </a:lnTo>
                  <a:lnTo>
                    <a:pt x="137" y="136"/>
                  </a:lnTo>
                  <a:lnTo>
                    <a:pt x="115" y="147"/>
                  </a:lnTo>
                  <a:lnTo>
                    <a:pt x="92" y="155"/>
                  </a:lnTo>
                  <a:lnTo>
                    <a:pt x="69" y="162"/>
                  </a:lnTo>
                  <a:lnTo>
                    <a:pt x="47" y="166"/>
                  </a:lnTo>
                  <a:lnTo>
                    <a:pt x="26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3" y="163"/>
                  </a:lnTo>
                  <a:lnTo>
                    <a:pt x="1" y="15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05049112" descr="EMB00001ed448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093296"/>
            <a:ext cx="720080" cy="620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55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6198" y="4911551"/>
            <a:ext cx="7731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친구와의 우정을 조리과정에 녹여내어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2400" b="1" dirty="0" smtClean="0"/>
              <a:t>정신적 </a:t>
            </a:r>
            <a:r>
              <a:rPr lang="ko-KR" altLang="en-US" sz="2400" b="1" dirty="0" err="1" smtClean="0"/>
              <a:t>힐링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을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779781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친구와 점심시간에 도시락을 나눠먹듯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나눠먹는 기쁨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을 두 배로 살릴 수 있는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한입크기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꼬치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말이 형태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로 제작하였습니다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영원한 친구란 어떤 일이 있어도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끝까지 변하지 않고 내 옆에 있어주는 친구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영원한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친구처럼 상하지 않으며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식어도 맛있게 먹을 수 있는 도시락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이 되도록 조리법에 신경 썼습니다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이래서 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시밀레는</a:t>
            </a:r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힐링이다</a:t>
            </a:r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! </a:t>
            </a:r>
            <a:endParaRPr lang="ko-KR" altLang="en-US" sz="5400" dirty="0">
              <a:latin typeface="나눔손글씨 펜" pitchFamily="66" charset="-127"/>
              <a:ea typeface="나눔손글씨 펜" pitchFamily="66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79512" y="114017"/>
            <a:ext cx="64087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dirty="0" smtClean="0">
                <a:latin typeface="나눔손글씨 펜" pitchFamily="66" charset="-127"/>
                <a:ea typeface="나눔손글씨 펜" pitchFamily="66" charset="-127"/>
              </a:rPr>
              <a:t>[</a:t>
            </a:r>
            <a:r>
              <a:rPr lang="ko-KR" altLang="en-US" sz="5500" dirty="0" err="1" smtClean="0">
                <a:latin typeface="나눔손글씨 펜" pitchFamily="66" charset="-127"/>
                <a:ea typeface="나눔손글씨 펜" pitchFamily="66" charset="-127"/>
              </a:rPr>
              <a:t>시밀레</a:t>
            </a:r>
            <a:r>
              <a:rPr lang="en-US" altLang="ko-KR" sz="5500" dirty="0" smtClean="0">
                <a:latin typeface="나눔손글씨 펜" pitchFamily="66" charset="-127"/>
                <a:ea typeface="나눔손글씨 펜" pitchFamily="66" charset="-127"/>
              </a:rPr>
              <a:t>]</a:t>
            </a:r>
            <a:r>
              <a:rPr lang="ko-KR" altLang="en-US" sz="5500" dirty="0" smtClean="0">
                <a:latin typeface="나눔손글씨 펜" pitchFamily="66" charset="-127"/>
                <a:ea typeface="나눔손글씨 펜" pitchFamily="66" charset="-127"/>
              </a:rPr>
              <a:t>도시락 메뉴설명</a:t>
            </a:r>
            <a:endParaRPr lang="ko-KR" altLang="en-US" sz="55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3774" y="1249015"/>
            <a:ext cx="59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15" name="Picture 2" descr="C:\Users\Jiwoon\Desktop\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7344" b="62891" l="49574" r="6108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 t="23893" r="38862" b="39175"/>
          <a:stretch/>
        </p:blipFill>
        <p:spPr bwMode="auto">
          <a:xfrm>
            <a:off x="1691680" y="4365104"/>
            <a:ext cx="478451" cy="615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iwoon\Desktop\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2891" b="51172" l="34943" r="45313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14" t="15341" r="55171" b="56250"/>
          <a:stretch/>
        </p:blipFill>
        <p:spPr bwMode="auto">
          <a:xfrm>
            <a:off x="1835696" y="4869160"/>
            <a:ext cx="454217" cy="473143"/>
          </a:xfrm>
          <a:prstGeom prst="rect">
            <a:avLst/>
          </a:prstGeom>
          <a:noFill/>
          <a:extLst/>
        </p:spPr>
      </p:pic>
      <p:pic>
        <p:nvPicPr>
          <p:cNvPr id="19" name="그림 18" descr="P8073520.JPG"/>
          <p:cNvPicPr>
            <a:picLocks noChangeAspect="1"/>
          </p:cNvPicPr>
          <p:nvPr/>
        </p:nvPicPr>
        <p:blipFill>
          <a:blip r:embed="rId5" cstate="print"/>
          <a:srcRect l="7018"/>
          <a:stretch>
            <a:fillRect/>
          </a:stretch>
        </p:blipFill>
        <p:spPr>
          <a:xfrm>
            <a:off x="683568" y="1052736"/>
            <a:ext cx="3816424" cy="2862318"/>
          </a:xfrm>
          <a:prstGeom prst="rect">
            <a:avLst/>
          </a:prstGeom>
        </p:spPr>
      </p:pic>
      <p:pic>
        <p:nvPicPr>
          <p:cNvPr id="20" name="그림 19" descr="P8073542.JPG"/>
          <p:cNvPicPr>
            <a:picLocks noChangeAspect="1"/>
          </p:cNvPicPr>
          <p:nvPr/>
        </p:nvPicPr>
        <p:blipFill>
          <a:blip r:embed="rId6" cstate="print"/>
          <a:srcRect l="7018"/>
          <a:stretch>
            <a:fillRect/>
          </a:stretch>
        </p:blipFill>
        <p:spPr>
          <a:xfrm>
            <a:off x="4716016" y="1052736"/>
            <a:ext cx="3816424" cy="2880320"/>
          </a:xfrm>
          <a:prstGeom prst="rect">
            <a:avLst/>
          </a:prstGeom>
        </p:spPr>
      </p:pic>
      <p:sp>
        <p:nvSpPr>
          <p:cNvPr id="28" name="모서리가 둥근 사각형 설명선 27"/>
          <p:cNvSpPr/>
          <p:nvPr/>
        </p:nvSpPr>
        <p:spPr>
          <a:xfrm>
            <a:off x="323528" y="4077072"/>
            <a:ext cx="4320480" cy="2592288"/>
          </a:xfrm>
          <a:prstGeom prst="wedgeRoundRectCallout">
            <a:avLst>
              <a:gd name="adj1" fmla="val -21940"/>
              <a:gd name="adj2" fmla="val -5739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28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b="1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찍어먹는 </a:t>
            </a:r>
            <a:r>
              <a:rPr lang="ko-KR" altLang="en-US" sz="2300" b="1" dirty="0" err="1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호박잎</a:t>
            </a:r>
            <a:r>
              <a:rPr lang="ko-KR" altLang="en-US" sz="2300" b="1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 매실 </a:t>
            </a:r>
            <a:r>
              <a:rPr lang="ko-KR" altLang="en-US" sz="2300" b="1" dirty="0" err="1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쌈밥</a:t>
            </a:r>
            <a:endParaRPr lang="en-US" altLang="ko-KR" sz="2300" b="1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1000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주재료 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매실청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호박잎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쌈장</a:t>
            </a:r>
            <a:endParaRPr lang="en-US" altLang="ko-KR" sz="1400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800" b="1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담양의 특산물인 대숲 맑은 쌀과 매실 청으로 만든 밥에 담양 특산물인 쌈 채소 중 호박 잎을 싸서 만든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쌈밥입니다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우리나라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힐링푸드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쌈밥을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취향대로 먹을 수 있게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찍어먹는 쌈장소스를</a:t>
            </a: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만들었습니다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매실 청을 사용해 여름철에도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상하지 않고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식어도 유쾌한 맛을 즐기실 수 있습니다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4788024" y="4077072"/>
            <a:ext cx="4104456" cy="2592288"/>
          </a:xfrm>
          <a:prstGeom prst="wedgeRoundRectCallout">
            <a:avLst>
              <a:gd name="adj1" fmla="val 20509"/>
              <a:gd name="adj2" fmla="val -5663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300" b="1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담양 유자떡갈비 꼬치</a:t>
            </a:r>
            <a:endParaRPr lang="en-US" altLang="ko-KR" sz="2300" b="1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1000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주재료 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갈비살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찹쌀가루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떡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유자청</a:t>
            </a:r>
            <a:endParaRPr lang="en-US" altLang="ko-KR" sz="1400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800" b="1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담양의 특산물인 대숲 맑은 한우를 이용해 담양의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대표적인 향토음식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인 담양떡갈비를 만들어봤습니다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찹쌀가루를 묻혀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식어도 쫄깃한 </a:t>
            </a:r>
            <a:r>
              <a:rPr lang="ko-KR" altLang="en-US" sz="1400" b="1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식감을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즐길 수 있고 유자 청을 사용해 양념장을 만들어 더운 여름철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상하지 않게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만들었습니다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유자 청이 고기의 누린내를 잡아주고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꼬치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형태로 만들어 쉽게 드실 수 있습니다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dirty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73774" y="1249015"/>
            <a:ext cx="59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15" name="Picture 2" descr="C:\Users\Jiwoon\Desktop\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7344" b="62891" l="49574" r="6108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 t="23893" r="38862" b="39175"/>
          <a:stretch/>
        </p:blipFill>
        <p:spPr bwMode="auto">
          <a:xfrm>
            <a:off x="1691680" y="4365104"/>
            <a:ext cx="478451" cy="615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iwoon\Desktop\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2891" b="51172" l="34943" r="45313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14" t="15341" r="55171" b="56250"/>
          <a:stretch/>
        </p:blipFill>
        <p:spPr bwMode="auto">
          <a:xfrm>
            <a:off x="1835696" y="4869160"/>
            <a:ext cx="454217" cy="473143"/>
          </a:xfrm>
          <a:prstGeom prst="rect">
            <a:avLst/>
          </a:prstGeom>
          <a:noFill/>
          <a:extLst/>
        </p:spPr>
      </p:pic>
      <p:pic>
        <p:nvPicPr>
          <p:cNvPr id="21" name="그림 20" descr="P8073530.JPG"/>
          <p:cNvPicPr>
            <a:picLocks noChangeAspect="1"/>
          </p:cNvPicPr>
          <p:nvPr/>
        </p:nvPicPr>
        <p:blipFill>
          <a:blip r:embed="rId5" cstate="print"/>
          <a:srcRect l="10204" r="20408"/>
          <a:stretch>
            <a:fillRect/>
          </a:stretch>
        </p:blipFill>
        <p:spPr>
          <a:xfrm>
            <a:off x="3203848" y="1124744"/>
            <a:ext cx="2592288" cy="2601415"/>
          </a:xfrm>
          <a:prstGeom prst="rect">
            <a:avLst/>
          </a:prstGeom>
        </p:spPr>
      </p:pic>
      <p:pic>
        <p:nvPicPr>
          <p:cNvPr id="28" name="그림 27" descr="P8073536.JPG"/>
          <p:cNvPicPr>
            <a:picLocks noChangeAspect="1"/>
          </p:cNvPicPr>
          <p:nvPr/>
        </p:nvPicPr>
        <p:blipFill>
          <a:blip r:embed="rId6" cstate="print"/>
          <a:srcRect l="17188" r="14115"/>
          <a:stretch>
            <a:fillRect/>
          </a:stretch>
        </p:blipFill>
        <p:spPr>
          <a:xfrm>
            <a:off x="467544" y="1124744"/>
            <a:ext cx="2592288" cy="2601415"/>
          </a:xfrm>
          <a:prstGeom prst="rect">
            <a:avLst/>
          </a:prstGeom>
        </p:spPr>
      </p:pic>
      <p:pic>
        <p:nvPicPr>
          <p:cNvPr id="30" name="그림 29" descr="P8073540.JPG"/>
          <p:cNvPicPr>
            <a:picLocks noChangeAspect="1"/>
          </p:cNvPicPr>
          <p:nvPr/>
        </p:nvPicPr>
        <p:blipFill>
          <a:blip r:embed="rId7" cstate="print"/>
          <a:srcRect l="8163" r="22449"/>
          <a:stretch>
            <a:fillRect/>
          </a:stretch>
        </p:blipFill>
        <p:spPr>
          <a:xfrm>
            <a:off x="6012160" y="1124744"/>
            <a:ext cx="2592288" cy="2601415"/>
          </a:xfrm>
          <a:prstGeom prst="rect">
            <a:avLst/>
          </a:prstGeom>
        </p:spPr>
      </p:pic>
      <p:sp>
        <p:nvSpPr>
          <p:cNvPr id="38" name="모서리가 둥근 사각형 설명선 37"/>
          <p:cNvSpPr/>
          <p:nvPr/>
        </p:nvSpPr>
        <p:spPr>
          <a:xfrm>
            <a:off x="3131840" y="4077072"/>
            <a:ext cx="2880320" cy="2592288"/>
          </a:xfrm>
          <a:prstGeom prst="wedgeRoundRectCallout">
            <a:avLst>
              <a:gd name="adj1" fmla="val -22632"/>
              <a:gd name="adj2" fmla="val -64542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28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2300" b="1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댓잎 차 어묵볶음 전병 말이</a:t>
            </a:r>
            <a:endParaRPr lang="en-US" altLang="ko-KR" sz="2300" b="1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주재료 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대나무잎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차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죽순어묵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 algn="ctr"/>
            <a:endParaRPr lang="en-US" altLang="ko-KR" sz="1400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대나무 잎 </a:t>
            </a:r>
            <a:r>
              <a:rPr lang="ko-KR" altLang="en-US" sz="1400" b="1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찻가루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전병에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도시락의 단골메뉴 어묵볶음을 김과 말았습니다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한입에 먹기 편하게 </a:t>
            </a:r>
            <a:r>
              <a:rPr lang="ko-KR" altLang="en-US" sz="1400" b="1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말이로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만들었습니다</a:t>
            </a:r>
            <a:r>
              <a:rPr lang="en-US" altLang="ko-KR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댓 입차가 어묵비린내를 잡아주어 모두들 좋아합니다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/>
            <a:endParaRPr lang="ko-KR" altLang="en-US" sz="28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9" name="모서리가 둥근 사각형 설명선 38"/>
          <p:cNvSpPr/>
          <p:nvPr/>
        </p:nvSpPr>
        <p:spPr>
          <a:xfrm>
            <a:off x="251520" y="4149080"/>
            <a:ext cx="2808312" cy="2520280"/>
          </a:xfrm>
          <a:prstGeom prst="wedgeRoundRectCallout">
            <a:avLst>
              <a:gd name="adj1" fmla="val -21601"/>
              <a:gd name="adj2" fmla="val -6498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28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err="1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단호박</a:t>
            </a:r>
            <a:r>
              <a:rPr lang="ko-KR" altLang="en-US" sz="2300" b="1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 채소 두부선</a:t>
            </a:r>
            <a:endParaRPr lang="en-US" altLang="ko-KR" sz="2300" b="1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sz="1000" b="1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주재료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: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단호박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두부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건강야채</a:t>
            </a:r>
            <a:endParaRPr lang="en-US" altLang="ko-KR" sz="1400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800" b="1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담양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죽순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을 넣은 두부 찜 요리로 남녀노소 부드러운 맛을 즐길 수 있는   건강식 요리입니다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다시마육수를 사용하여 수분이 날아가지 않아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오랜 시간이 지나도 촉촉합니다</a:t>
            </a:r>
            <a:endParaRPr lang="en-US" altLang="ko-KR" sz="1400" b="1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1000" b="1" dirty="0" smtClean="0"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ko-KR" altLang="en-US" sz="1000" b="1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0" name="모서리가 둥근 사각형 설명선 39"/>
          <p:cNvSpPr/>
          <p:nvPr/>
        </p:nvSpPr>
        <p:spPr>
          <a:xfrm>
            <a:off x="6084168" y="4077072"/>
            <a:ext cx="2880320" cy="2592288"/>
          </a:xfrm>
          <a:prstGeom prst="wedgeRoundRectCallout">
            <a:avLst>
              <a:gd name="adj1" fmla="val -22354"/>
              <a:gd name="adj2" fmla="val -6343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28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죽순 매실장아찌</a:t>
            </a:r>
            <a:endParaRPr lang="en-US" altLang="ko-KR" sz="2400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sz="1000" dirty="0" smtClean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주재료 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매실청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죽순</a:t>
            </a:r>
            <a:endParaRPr lang="en-US" altLang="ko-KR" sz="1400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1400" dirty="0" smtClean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담양죽순으로 장아찌를 만들었습니다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간장을 줄이고 매실 </a:t>
            </a:r>
            <a:r>
              <a:rPr lang="ko-KR" altLang="en-US" sz="1400" dirty="0" err="1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액기스를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넣어</a:t>
            </a:r>
            <a:r>
              <a:rPr lang="en-US" altLang="ko-KR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나트륨함량을 줄임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으로써 건강반찬으로 제격입니다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장아찌가 </a:t>
            </a:r>
            <a:r>
              <a:rPr lang="ko-KR" altLang="en-US" sz="1400" b="1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쉬지 않아</a:t>
            </a:r>
            <a:r>
              <a:rPr lang="ko-KR" altLang="en-US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 오랜 기차여행 반찬으로 좋습니다</a:t>
            </a:r>
            <a:r>
              <a:rPr lang="en-US" altLang="ko-KR" sz="1400" dirty="0" smtClean="0">
                <a:solidFill>
                  <a:srgbClr val="2832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dirty="0">
              <a:solidFill>
                <a:srgbClr val="2832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14017"/>
            <a:ext cx="64087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dirty="0" smtClean="0">
                <a:latin typeface="나눔손글씨 펜" pitchFamily="66" charset="-127"/>
                <a:ea typeface="나눔손글씨 펜" pitchFamily="66" charset="-127"/>
              </a:rPr>
              <a:t>[</a:t>
            </a:r>
            <a:r>
              <a:rPr lang="ko-KR" altLang="en-US" sz="5500" dirty="0" err="1" smtClean="0">
                <a:latin typeface="나눔손글씨 펜" pitchFamily="66" charset="-127"/>
                <a:ea typeface="나눔손글씨 펜" pitchFamily="66" charset="-127"/>
              </a:rPr>
              <a:t>시밀레</a:t>
            </a:r>
            <a:r>
              <a:rPr lang="en-US" altLang="ko-KR" sz="5500" dirty="0" smtClean="0">
                <a:latin typeface="나눔손글씨 펜" pitchFamily="66" charset="-127"/>
                <a:ea typeface="나눔손글씨 펜" pitchFamily="66" charset="-127"/>
              </a:rPr>
              <a:t>]</a:t>
            </a:r>
            <a:r>
              <a:rPr lang="ko-KR" altLang="en-US" sz="5500" dirty="0" smtClean="0">
                <a:latin typeface="나눔손글씨 펜" pitchFamily="66" charset="-127"/>
                <a:ea typeface="나눔손글씨 펜" pitchFamily="66" charset="-127"/>
              </a:rPr>
              <a:t>도시락 메뉴설명</a:t>
            </a:r>
            <a:endParaRPr lang="ko-KR" altLang="en-US" sz="5500" dirty="0"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73774" y="1249015"/>
            <a:ext cx="59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15" name="Picture 2" descr="C:\Users\Jiwoon\Desktop\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7344" b="62891" l="49574" r="6108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 t="23893" r="38862" b="39175"/>
          <a:stretch/>
        </p:blipFill>
        <p:spPr bwMode="auto">
          <a:xfrm>
            <a:off x="6036332" y="5007284"/>
            <a:ext cx="478451" cy="615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iwoon\Desktop\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2891" b="51172" l="34943" r="45313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14" t="15341" r="55171" b="56250"/>
          <a:stretch/>
        </p:blipFill>
        <p:spPr bwMode="auto">
          <a:xfrm>
            <a:off x="4788024" y="5831025"/>
            <a:ext cx="454217" cy="473143"/>
          </a:xfrm>
          <a:prstGeom prst="rect">
            <a:avLst/>
          </a:prstGeom>
          <a:noFill/>
          <a:extLst/>
        </p:spPr>
      </p:pic>
      <p:sp>
        <p:nvSpPr>
          <p:cNvPr id="17" name="TextBox 16"/>
          <p:cNvSpPr txBox="1"/>
          <p:nvPr/>
        </p:nvSpPr>
        <p:spPr>
          <a:xfrm>
            <a:off x="251520" y="1412776"/>
            <a:ext cx="4067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5</a:t>
            </a:r>
            <a:r>
              <a:rPr lang="ko-KR" altLang="en-US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가지 </a:t>
            </a:r>
            <a:r>
              <a:rPr lang="ko-KR" altLang="en-US" sz="2500" b="1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조리법</a:t>
            </a:r>
            <a:r>
              <a:rPr lang="en-US" altLang="ko-KR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, 5</a:t>
            </a:r>
            <a:r>
              <a:rPr lang="ko-KR" altLang="en-US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대 </a:t>
            </a:r>
            <a:r>
              <a:rPr lang="ko-KR" altLang="en-US" sz="2500" b="1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영양소</a:t>
            </a:r>
            <a:r>
              <a:rPr lang="en-US" altLang="ko-KR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음식의 </a:t>
            </a:r>
            <a:r>
              <a:rPr lang="en-US" altLang="ko-KR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5</a:t>
            </a:r>
            <a:r>
              <a:rPr lang="ko-KR" altLang="en-US" sz="2500" b="1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원색</a:t>
            </a:r>
            <a:endParaRPr lang="en-US" altLang="ko-KR" sz="2500" b="1" i="1" dirty="0" smtClean="0">
              <a:solidFill>
                <a:srgbClr val="FF00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오감을 만족하는</a:t>
            </a:r>
            <a:r>
              <a:rPr lang="en-US" altLang="ko-KR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오감을 자극하는 도시락입니다</a:t>
            </a:r>
            <a:r>
              <a:rPr lang="en-US" altLang="ko-KR" sz="2500" i="1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en-US" altLang="ko-KR" sz="25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25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20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찜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구이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절임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튀김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볶음의 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가지 조리법을 </a:t>
            </a:r>
            <a:r>
              <a:rPr lang="ko-KR" altLang="en-US" sz="1500" dirty="0" smtClean="0">
                <a:latin typeface="나눔고딕" pitchFamily="50" charset="-127"/>
                <a:ea typeface="나눔고딕" pitchFamily="50" charset="-127"/>
              </a:rPr>
              <a:t>사용하여 각기 다른 향과 맛을 표현했습니다</a:t>
            </a:r>
            <a:r>
              <a:rPr lang="en-US" altLang="ko-KR" sz="15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15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빨강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하양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검정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노랑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초록의 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가지 </a:t>
            </a:r>
            <a:r>
              <a:rPr lang="ko-KR" altLang="en-US" sz="1500" dirty="0" err="1" smtClean="0">
                <a:latin typeface="나눔고딕" pitchFamily="50" charset="-127"/>
                <a:ea typeface="나눔고딕" pitchFamily="50" charset="-127"/>
              </a:rPr>
              <a:t>식재료의</a:t>
            </a:r>
            <a:r>
              <a:rPr lang="ko-KR" altLang="en-US" sz="1500" dirty="0" smtClean="0">
                <a:latin typeface="나눔고딕" pitchFamily="50" charset="-127"/>
                <a:ea typeface="나눔고딕" pitchFamily="50" charset="-127"/>
              </a:rPr>
              <a:t> 색인 음식의 </a:t>
            </a:r>
            <a:r>
              <a:rPr lang="en-US" altLang="ko-KR" sz="15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500" dirty="0" smtClean="0">
                <a:latin typeface="나눔고딕" pitchFamily="50" charset="-127"/>
                <a:ea typeface="나눔고딕" pitchFamily="50" charset="-127"/>
              </a:rPr>
              <a:t>원색을 사용하여 보기만해도 </a:t>
            </a:r>
            <a:r>
              <a:rPr lang="ko-KR" altLang="en-US" sz="1500" dirty="0" err="1" smtClean="0">
                <a:latin typeface="나눔고딕" pitchFamily="50" charset="-127"/>
                <a:ea typeface="나눔고딕" pitchFamily="50" charset="-127"/>
              </a:rPr>
              <a:t>힐링이되는</a:t>
            </a:r>
            <a:r>
              <a:rPr lang="ko-KR" altLang="en-US" sz="1500" dirty="0" smtClean="0">
                <a:latin typeface="나눔고딕" pitchFamily="50" charset="-127"/>
                <a:ea typeface="나눔고딕" pitchFamily="50" charset="-127"/>
              </a:rPr>
              <a:t> 자연색을 표현했습니다</a:t>
            </a:r>
            <a:r>
              <a:rPr lang="en-US" altLang="ko-KR" sz="15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15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dirty="0" smtClean="0">
                <a:latin typeface="나눔고딕" pitchFamily="50" charset="-127"/>
                <a:ea typeface="나눔고딕" pitchFamily="50" charset="-127"/>
              </a:rPr>
              <a:t>음식의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대 영양소</a:t>
            </a:r>
            <a:r>
              <a:rPr lang="ko-KR" altLang="en-US" sz="1500" dirty="0" smtClean="0">
                <a:latin typeface="나눔고딕" pitchFamily="50" charset="-127"/>
                <a:ea typeface="나눔고딕" pitchFamily="50" charset="-127"/>
              </a:rPr>
              <a:t>인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 탄수화물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단백질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지질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무기질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</a:rPr>
              <a:t>칼슘을 </a:t>
            </a:r>
            <a:r>
              <a:rPr lang="ko-KR" altLang="en-US" sz="1500" dirty="0" smtClean="0">
                <a:latin typeface="나눔고딕" pitchFamily="50" charset="-127"/>
                <a:ea typeface="나눔고딕" pitchFamily="50" charset="-127"/>
              </a:rPr>
              <a:t>골고루 포함한 도시락으로 지친 현대인이 필요한 영양소를 한 도시락 통에 담았습니다</a:t>
            </a:r>
            <a:endParaRPr lang="en-US" altLang="ko-KR" sz="15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20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20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20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0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</a:p>
        </p:txBody>
      </p:sp>
      <p:pic>
        <p:nvPicPr>
          <p:cNvPr id="19" name="그림 18" descr="P8073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196752"/>
            <a:ext cx="5724128" cy="429309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grpSp>
        <p:nvGrpSpPr>
          <p:cNvPr id="20" name="그룹 21"/>
          <p:cNvGrpSpPr/>
          <p:nvPr/>
        </p:nvGrpSpPr>
        <p:grpSpPr>
          <a:xfrm>
            <a:off x="539552" y="5157192"/>
            <a:ext cx="1670768" cy="2760398"/>
            <a:chOff x="4654550" y="2817813"/>
            <a:chExt cx="803276" cy="1327150"/>
          </a:xfrm>
          <a:solidFill>
            <a:schemeClr val="bg1">
              <a:alpha val="75000"/>
            </a:schemeClr>
          </a:solidFill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672013" y="2900363"/>
              <a:ext cx="747713" cy="1244600"/>
            </a:xfrm>
            <a:custGeom>
              <a:avLst/>
              <a:gdLst>
                <a:gd name="T0" fmla="*/ 516 w 940"/>
                <a:gd name="T1" fmla="*/ 659 h 1568"/>
                <a:gd name="T2" fmla="*/ 542 w 940"/>
                <a:gd name="T3" fmla="*/ 600 h 1568"/>
                <a:gd name="T4" fmla="*/ 625 w 940"/>
                <a:gd name="T5" fmla="*/ 628 h 1568"/>
                <a:gd name="T6" fmla="*/ 766 w 940"/>
                <a:gd name="T7" fmla="*/ 714 h 1568"/>
                <a:gd name="T8" fmla="*/ 895 w 940"/>
                <a:gd name="T9" fmla="*/ 740 h 1568"/>
                <a:gd name="T10" fmla="*/ 863 w 940"/>
                <a:gd name="T11" fmla="*/ 691 h 1568"/>
                <a:gd name="T12" fmla="*/ 716 w 940"/>
                <a:gd name="T13" fmla="*/ 643 h 1568"/>
                <a:gd name="T14" fmla="*/ 583 w 940"/>
                <a:gd name="T15" fmla="*/ 556 h 1568"/>
                <a:gd name="T16" fmla="*/ 630 w 940"/>
                <a:gd name="T17" fmla="*/ 462 h 1568"/>
                <a:gd name="T18" fmla="*/ 731 w 940"/>
                <a:gd name="T19" fmla="*/ 433 h 1568"/>
                <a:gd name="T20" fmla="*/ 847 w 940"/>
                <a:gd name="T21" fmla="*/ 375 h 1568"/>
                <a:gd name="T22" fmla="*/ 929 w 940"/>
                <a:gd name="T23" fmla="*/ 274 h 1568"/>
                <a:gd name="T24" fmla="*/ 915 w 940"/>
                <a:gd name="T25" fmla="*/ 222 h 1568"/>
                <a:gd name="T26" fmla="*/ 875 w 940"/>
                <a:gd name="T27" fmla="*/ 254 h 1568"/>
                <a:gd name="T28" fmla="*/ 763 w 940"/>
                <a:gd name="T29" fmla="*/ 356 h 1568"/>
                <a:gd name="T30" fmla="*/ 626 w 940"/>
                <a:gd name="T31" fmla="*/ 439 h 1568"/>
                <a:gd name="T32" fmla="*/ 680 w 940"/>
                <a:gd name="T33" fmla="*/ 313 h 1568"/>
                <a:gd name="T34" fmla="*/ 698 w 940"/>
                <a:gd name="T35" fmla="*/ 13 h 1568"/>
                <a:gd name="T36" fmla="*/ 663 w 940"/>
                <a:gd name="T37" fmla="*/ 2 h 1568"/>
                <a:gd name="T38" fmla="*/ 653 w 940"/>
                <a:gd name="T39" fmla="*/ 92 h 1568"/>
                <a:gd name="T40" fmla="*/ 626 w 940"/>
                <a:gd name="T41" fmla="*/ 269 h 1568"/>
                <a:gd name="T42" fmla="*/ 590 w 940"/>
                <a:gd name="T43" fmla="*/ 343 h 1568"/>
                <a:gd name="T44" fmla="*/ 502 w 940"/>
                <a:gd name="T45" fmla="*/ 267 h 1568"/>
                <a:gd name="T46" fmla="*/ 401 w 940"/>
                <a:gd name="T47" fmla="*/ 151 h 1568"/>
                <a:gd name="T48" fmla="*/ 344 w 940"/>
                <a:gd name="T49" fmla="*/ 121 h 1568"/>
                <a:gd name="T50" fmla="*/ 376 w 940"/>
                <a:gd name="T51" fmla="*/ 193 h 1568"/>
                <a:gd name="T52" fmla="*/ 483 w 940"/>
                <a:gd name="T53" fmla="*/ 297 h 1568"/>
                <a:gd name="T54" fmla="*/ 577 w 940"/>
                <a:gd name="T55" fmla="*/ 395 h 1568"/>
                <a:gd name="T56" fmla="*/ 508 w 940"/>
                <a:gd name="T57" fmla="*/ 607 h 1568"/>
                <a:gd name="T58" fmla="*/ 500 w 940"/>
                <a:gd name="T59" fmla="*/ 668 h 1568"/>
                <a:gd name="T60" fmla="*/ 485 w 940"/>
                <a:gd name="T61" fmla="*/ 766 h 1568"/>
                <a:gd name="T62" fmla="*/ 387 w 940"/>
                <a:gd name="T63" fmla="*/ 653 h 1568"/>
                <a:gd name="T64" fmla="*/ 274 w 940"/>
                <a:gd name="T65" fmla="*/ 561 h 1568"/>
                <a:gd name="T66" fmla="*/ 282 w 940"/>
                <a:gd name="T67" fmla="*/ 224 h 1568"/>
                <a:gd name="T68" fmla="*/ 333 w 940"/>
                <a:gd name="T69" fmla="*/ 85 h 1568"/>
                <a:gd name="T70" fmla="*/ 313 w 940"/>
                <a:gd name="T71" fmla="*/ 17 h 1568"/>
                <a:gd name="T72" fmla="*/ 280 w 940"/>
                <a:gd name="T73" fmla="*/ 40 h 1568"/>
                <a:gd name="T74" fmla="*/ 230 w 940"/>
                <a:gd name="T75" fmla="*/ 481 h 1568"/>
                <a:gd name="T76" fmla="*/ 153 w 940"/>
                <a:gd name="T77" fmla="*/ 455 h 1568"/>
                <a:gd name="T78" fmla="*/ 77 w 940"/>
                <a:gd name="T79" fmla="*/ 335 h 1568"/>
                <a:gd name="T80" fmla="*/ 39 w 940"/>
                <a:gd name="T81" fmla="*/ 265 h 1568"/>
                <a:gd name="T82" fmla="*/ 0 w 940"/>
                <a:gd name="T83" fmla="*/ 287 h 1568"/>
                <a:gd name="T84" fmla="*/ 18 w 940"/>
                <a:gd name="T85" fmla="*/ 367 h 1568"/>
                <a:gd name="T86" fmla="*/ 95 w 940"/>
                <a:gd name="T87" fmla="*/ 482 h 1568"/>
                <a:gd name="T88" fmla="*/ 206 w 940"/>
                <a:gd name="T89" fmla="*/ 580 h 1568"/>
                <a:gd name="T90" fmla="*/ 264 w 940"/>
                <a:gd name="T91" fmla="*/ 651 h 1568"/>
                <a:gd name="T92" fmla="*/ 151 w 940"/>
                <a:gd name="T93" fmla="*/ 648 h 1568"/>
                <a:gd name="T94" fmla="*/ 40 w 940"/>
                <a:gd name="T95" fmla="*/ 622 h 1568"/>
                <a:gd name="T96" fmla="*/ 17 w 940"/>
                <a:gd name="T97" fmla="*/ 664 h 1568"/>
                <a:gd name="T98" fmla="*/ 131 w 940"/>
                <a:gd name="T99" fmla="*/ 698 h 1568"/>
                <a:gd name="T100" fmla="*/ 258 w 940"/>
                <a:gd name="T101" fmla="*/ 676 h 1568"/>
                <a:gd name="T102" fmla="*/ 340 w 940"/>
                <a:gd name="T103" fmla="*/ 671 h 1568"/>
                <a:gd name="T104" fmla="*/ 425 w 940"/>
                <a:gd name="T105" fmla="*/ 745 h 1568"/>
                <a:gd name="T106" fmla="*/ 498 w 940"/>
                <a:gd name="T107" fmla="*/ 1214 h 1568"/>
                <a:gd name="T108" fmla="*/ 560 w 940"/>
                <a:gd name="T109" fmla="*/ 1565 h 1568"/>
                <a:gd name="T110" fmla="*/ 557 w 940"/>
                <a:gd name="T111" fmla="*/ 1275 h 1568"/>
                <a:gd name="T112" fmla="*/ 531 w 940"/>
                <a:gd name="T113" fmla="*/ 72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0" h="1568">
                  <a:moveTo>
                    <a:pt x="517" y="656"/>
                  </a:moveTo>
                  <a:lnTo>
                    <a:pt x="517" y="656"/>
                  </a:lnTo>
                  <a:lnTo>
                    <a:pt x="517" y="658"/>
                  </a:lnTo>
                  <a:lnTo>
                    <a:pt x="517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21" y="647"/>
                  </a:lnTo>
                  <a:lnTo>
                    <a:pt x="525" y="636"/>
                  </a:lnTo>
                  <a:lnTo>
                    <a:pt x="531" y="624"/>
                  </a:lnTo>
                  <a:lnTo>
                    <a:pt x="536" y="611"/>
                  </a:lnTo>
                  <a:lnTo>
                    <a:pt x="542" y="600"/>
                  </a:lnTo>
                  <a:lnTo>
                    <a:pt x="546" y="588"/>
                  </a:lnTo>
                  <a:lnTo>
                    <a:pt x="552" y="577"/>
                  </a:lnTo>
                  <a:lnTo>
                    <a:pt x="557" y="565"/>
                  </a:lnTo>
                  <a:lnTo>
                    <a:pt x="573" y="581"/>
                  </a:lnTo>
                  <a:lnTo>
                    <a:pt x="589" y="596"/>
                  </a:lnTo>
                  <a:lnTo>
                    <a:pt x="606" y="613"/>
                  </a:lnTo>
                  <a:lnTo>
                    <a:pt x="625" y="628"/>
                  </a:lnTo>
                  <a:lnTo>
                    <a:pt x="643" y="641"/>
                  </a:lnTo>
                  <a:lnTo>
                    <a:pt x="663" y="655"/>
                  </a:lnTo>
                  <a:lnTo>
                    <a:pt x="683" y="669"/>
                  </a:lnTo>
                  <a:lnTo>
                    <a:pt x="703" y="681"/>
                  </a:lnTo>
                  <a:lnTo>
                    <a:pt x="724" y="693"/>
                  </a:lnTo>
                  <a:lnTo>
                    <a:pt x="746" y="704"/>
                  </a:lnTo>
                  <a:lnTo>
                    <a:pt x="766" y="714"/>
                  </a:lnTo>
                  <a:lnTo>
                    <a:pt x="788" y="722"/>
                  </a:lnTo>
                  <a:lnTo>
                    <a:pt x="810" y="730"/>
                  </a:lnTo>
                  <a:lnTo>
                    <a:pt x="832" y="736"/>
                  </a:lnTo>
                  <a:lnTo>
                    <a:pt x="854" y="742"/>
                  </a:lnTo>
                  <a:lnTo>
                    <a:pt x="876" y="745"/>
                  </a:lnTo>
                  <a:lnTo>
                    <a:pt x="886" y="745"/>
                  </a:lnTo>
                  <a:lnTo>
                    <a:pt x="895" y="740"/>
                  </a:lnTo>
                  <a:lnTo>
                    <a:pt x="902" y="732"/>
                  </a:lnTo>
                  <a:lnTo>
                    <a:pt x="906" y="723"/>
                  </a:lnTo>
                  <a:lnTo>
                    <a:pt x="906" y="713"/>
                  </a:lnTo>
                  <a:lnTo>
                    <a:pt x="901" y="704"/>
                  </a:lnTo>
                  <a:lnTo>
                    <a:pt x="894" y="697"/>
                  </a:lnTo>
                  <a:lnTo>
                    <a:pt x="885" y="693"/>
                  </a:lnTo>
                  <a:lnTo>
                    <a:pt x="863" y="691"/>
                  </a:lnTo>
                  <a:lnTo>
                    <a:pt x="842" y="687"/>
                  </a:lnTo>
                  <a:lnTo>
                    <a:pt x="821" y="682"/>
                  </a:lnTo>
                  <a:lnTo>
                    <a:pt x="800" y="676"/>
                  </a:lnTo>
                  <a:lnTo>
                    <a:pt x="778" y="669"/>
                  </a:lnTo>
                  <a:lnTo>
                    <a:pt x="757" y="661"/>
                  </a:lnTo>
                  <a:lnTo>
                    <a:pt x="736" y="653"/>
                  </a:lnTo>
                  <a:lnTo>
                    <a:pt x="716" y="643"/>
                  </a:lnTo>
                  <a:lnTo>
                    <a:pt x="695" y="632"/>
                  </a:lnTo>
                  <a:lnTo>
                    <a:pt x="675" y="621"/>
                  </a:lnTo>
                  <a:lnTo>
                    <a:pt x="656" y="609"/>
                  </a:lnTo>
                  <a:lnTo>
                    <a:pt x="636" y="596"/>
                  </a:lnTo>
                  <a:lnTo>
                    <a:pt x="618" y="584"/>
                  </a:lnTo>
                  <a:lnTo>
                    <a:pt x="600" y="570"/>
                  </a:lnTo>
                  <a:lnTo>
                    <a:pt x="583" y="556"/>
                  </a:lnTo>
                  <a:lnTo>
                    <a:pt x="567" y="541"/>
                  </a:lnTo>
                  <a:lnTo>
                    <a:pt x="575" y="524"/>
                  </a:lnTo>
                  <a:lnTo>
                    <a:pt x="582" y="505"/>
                  </a:lnTo>
                  <a:lnTo>
                    <a:pt x="590" y="488"/>
                  </a:lnTo>
                  <a:lnTo>
                    <a:pt x="598" y="471"/>
                  </a:lnTo>
                  <a:lnTo>
                    <a:pt x="613" y="466"/>
                  </a:lnTo>
                  <a:lnTo>
                    <a:pt x="630" y="462"/>
                  </a:lnTo>
                  <a:lnTo>
                    <a:pt x="649" y="457"/>
                  </a:lnTo>
                  <a:lnTo>
                    <a:pt x="668" y="451"/>
                  </a:lnTo>
                  <a:lnTo>
                    <a:pt x="685" y="447"/>
                  </a:lnTo>
                  <a:lnTo>
                    <a:pt x="698" y="442"/>
                  </a:lnTo>
                  <a:lnTo>
                    <a:pt x="709" y="439"/>
                  </a:lnTo>
                  <a:lnTo>
                    <a:pt x="713" y="437"/>
                  </a:lnTo>
                  <a:lnTo>
                    <a:pt x="731" y="433"/>
                  </a:lnTo>
                  <a:lnTo>
                    <a:pt x="748" y="427"/>
                  </a:lnTo>
                  <a:lnTo>
                    <a:pt x="765" y="421"/>
                  </a:lnTo>
                  <a:lnTo>
                    <a:pt x="783" y="413"/>
                  </a:lnTo>
                  <a:lnTo>
                    <a:pt x="800" y="405"/>
                  </a:lnTo>
                  <a:lnTo>
                    <a:pt x="816" y="396"/>
                  </a:lnTo>
                  <a:lnTo>
                    <a:pt x="832" y="386"/>
                  </a:lnTo>
                  <a:lnTo>
                    <a:pt x="847" y="375"/>
                  </a:lnTo>
                  <a:lnTo>
                    <a:pt x="862" y="364"/>
                  </a:lnTo>
                  <a:lnTo>
                    <a:pt x="876" y="351"/>
                  </a:lnTo>
                  <a:lnTo>
                    <a:pt x="889" y="337"/>
                  </a:lnTo>
                  <a:lnTo>
                    <a:pt x="900" y="322"/>
                  </a:lnTo>
                  <a:lnTo>
                    <a:pt x="912" y="307"/>
                  </a:lnTo>
                  <a:lnTo>
                    <a:pt x="921" y="291"/>
                  </a:lnTo>
                  <a:lnTo>
                    <a:pt x="929" y="274"/>
                  </a:lnTo>
                  <a:lnTo>
                    <a:pt x="936" y="257"/>
                  </a:lnTo>
                  <a:lnTo>
                    <a:pt x="939" y="248"/>
                  </a:lnTo>
                  <a:lnTo>
                    <a:pt x="940" y="240"/>
                  </a:lnTo>
                  <a:lnTo>
                    <a:pt x="937" y="232"/>
                  </a:lnTo>
                  <a:lnTo>
                    <a:pt x="931" y="227"/>
                  </a:lnTo>
                  <a:lnTo>
                    <a:pt x="923" y="223"/>
                  </a:lnTo>
                  <a:lnTo>
                    <a:pt x="915" y="222"/>
                  </a:lnTo>
                  <a:lnTo>
                    <a:pt x="907" y="225"/>
                  </a:lnTo>
                  <a:lnTo>
                    <a:pt x="901" y="231"/>
                  </a:lnTo>
                  <a:lnTo>
                    <a:pt x="897" y="232"/>
                  </a:lnTo>
                  <a:lnTo>
                    <a:pt x="892" y="235"/>
                  </a:lnTo>
                  <a:lnTo>
                    <a:pt x="887" y="237"/>
                  </a:lnTo>
                  <a:lnTo>
                    <a:pt x="884" y="240"/>
                  </a:lnTo>
                  <a:lnTo>
                    <a:pt x="875" y="254"/>
                  </a:lnTo>
                  <a:lnTo>
                    <a:pt x="863" y="268"/>
                  </a:lnTo>
                  <a:lnTo>
                    <a:pt x="851" y="283"/>
                  </a:lnTo>
                  <a:lnTo>
                    <a:pt x="836" y="297"/>
                  </a:lnTo>
                  <a:lnTo>
                    <a:pt x="818" y="312"/>
                  </a:lnTo>
                  <a:lnTo>
                    <a:pt x="801" y="327"/>
                  </a:lnTo>
                  <a:lnTo>
                    <a:pt x="783" y="342"/>
                  </a:lnTo>
                  <a:lnTo>
                    <a:pt x="763" y="356"/>
                  </a:lnTo>
                  <a:lnTo>
                    <a:pt x="742" y="369"/>
                  </a:lnTo>
                  <a:lnTo>
                    <a:pt x="723" y="383"/>
                  </a:lnTo>
                  <a:lnTo>
                    <a:pt x="702" y="396"/>
                  </a:lnTo>
                  <a:lnTo>
                    <a:pt x="682" y="407"/>
                  </a:lnTo>
                  <a:lnTo>
                    <a:pt x="663" y="419"/>
                  </a:lnTo>
                  <a:lnTo>
                    <a:pt x="643" y="429"/>
                  </a:lnTo>
                  <a:lnTo>
                    <a:pt x="626" y="439"/>
                  </a:lnTo>
                  <a:lnTo>
                    <a:pt x="608" y="447"/>
                  </a:lnTo>
                  <a:lnTo>
                    <a:pt x="614" y="436"/>
                  </a:lnTo>
                  <a:lnTo>
                    <a:pt x="619" y="426"/>
                  </a:lnTo>
                  <a:lnTo>
                    <a:pt x="625" y="416"/>
                  </a:lnTo>
                  <a:lnTo>
                    <a:pt x="629" y="405"/>
                  </a:lnTo>
                  <a:lnTo>
                    <a:pt x="653" y="360"/>
                  </a:lnTo>
                  <a:lnTo>
                    <a:pt x="680" y="313"/>
                  </a:lnTo>
                  <a:lnTo>
                    <a:pt x="705" y="265"/>
                  </a:lnTo>
                  <a:lnTo>
                    <a:pt x="727" y="215"/>
                  </a:lnTo>
                  <a:lnTo>
                    <a:pt x="740" y="166"/>
                  </a:lnTo>
                  <a:lnTo>
                    <a:pt x="742" y="116"/>
                  </a:lnTo>
                  <a:lnTo>
                    <a:pt x="731" y="68"/>
                  </a:lnTo>
                  <a:lnTo>
                    <a:pt x="701" y="19"/>
                  </a:lnTo>
                  <a:lnTo>
                    <a:pt x="698" y="13"/>
                  </a:lnTo>
                  <a:lnTo>
                    <a:pt x="695" y="9"/>
                  </a:lnTo>
                  <a:lnTo>
                    <a:pt x="690" y="5"/>
                  </a:lnTo>
                  <a:lnTo>
                    <a:pt x="686" y="3"/>
                  </a:lnTo>
                  <a:lnTo>
                    <a:pt x="680" y="1"/>
                  </a:lnTo>
                  <a:lnTo>
                    <a:pt x="674" y="0"/>
                  </a:lnTo>
                  <a:lnTo>
                    <a:pt x="668" y="1"/>
                  </a:lnTo>
                  <a:lnTo>
                    <a:pt x="663" y="2"/>
                  </a:lnTo>
                  <a:lnTo>
                    <a:pt x="652" y="8"/>
                  </a:lnTo>
                  <a:lnTo>
                    <a:pt x="645" y="17"/>
                  </a:lnTo>
                  <a:lnTo>
                    <a:pt x="643" y="28"/>
                  </a:lnTo>
                  <a:lnTo>
                    <a:pt x="645" y="40"/>
                  </a:lnTo>
                  <a:lnTo>
                    <a:pt x="643" y="47"/>
                  </a:lnTo>
                  <a:lnTo>
                    <a:pt x="646" y="70"/>
                  </a:lnTo>
                  <a:lnTo>
                    <a:pt x="653" y="92"/>
                  </a:lnTo>
                  <a:lnTo>
                    <a:pt x="660" y="113"/>
                  </a:lnTo>
                  <a:lnTo>
                    <a:pt x="668" y="134"/>
                  </a:lnTo>
                  <a:lnTo>
                    <a:pt x="661" y="162"/>
                  </a:lnTo>
                  <a:lnTo>
                    <a:pt x="653" y="189"/>
                  </a:lnTo>
                  <a:lnTo>
                    <a:pt x="644" y="216"/>
                  </a:lnTo>
                  <a:lnTo>
                    <a:pt x="636" y="243"/>
                  </a:lnTo>
                  <a:lnTo>
                    <a:pt x="626" y="269"/>
                  </a:lnTo>
                  <a:lnTo>
                    <a:pt x="617" y="295"/>
                  </a:lnTo>
                  <a:lnTo>
                    <a:pt x="606" y="321"/>
                  </a:lnTo>
                  <a:lnTo>
                    <a:pt x="596" y="348"/>
                  </a:lnTo>
                  <a:lnTo>
                    <a:pt x="593" y="346"/>
                  </a:lnTo>
                  <a:lnTo>
                    <a:pt x="592" y="345"/>
                  </a:lnTo>
                  <a:lnTo>
                    <a:pt x="591" y="344"/>
                  </a:lnTo>
                  <a:lnTo>
                    <a:pt x="590" y="343"/>
                  </a:lnTo>
                  <a:lnTo>
                    <a:pt x="581" y="337"/>
                  </a:lnTo>
                  <a:lnTo>
                    <a:pt x="570" y="330"/>
                  </a:lnTo>
                  <a:lnTo>
                    <a:pt x="559" y="320"/>
                  </a:lnTo>
                  <a:lnTo>
                    <a:pt x="546" y="308"/>
                  </a:lnTo>
                  <a:lnTo>
                    <a:pt x="532" y="296"/>
                  </a:lnTo>
                  <a:lnTo>
                    <a:pt x="517" y="282"/>
                  </a:lnTo>
                  <a:lnTo>
                    <a:pt x="502" y="267"/>
                  </a:lnTo>
                  <a:lnTo>
                    <a:pt x="487" y="251"/>
                  </a:lnTo>
                  <a:lnTo>
                    <a:pt x="471" y="234"/>
                  </a:lnTo>
                  <a:lnTo>
                    <a:pt x="456" y="217"/>
                  </a:lnTo>
                  <a:lnTo>
                    <a:pt x="441" y="200"/>
                  </a:lnTo>
                  <a:lnTo>
                    <a:pt x="426" y="183"/>
                  </a:lnTo>
                  <a:lnTo>
                    <a:pt x="414" y="167"/>
                  </a:lnTo>
                  <a:lnTo>
                    <a:pt x="401" y="151"/>
                  </a:lnTo>
                  <a:lnTo>
                    <a:pt x="389" y="136"/>
                  </a:lnTo>
                  <a:lnTo>
                    <a:pt x="380" y="122"/>
                  </a:lnTo>
                  <a:lnTo>
                    <a:pt x="374" y="115"/>
                  </a:lnTo>
                  <a:lnTo>
                    <a:pt x="366" y="111"/>
                  </a:lnTo>
                  <a:lnTo>
                    <a:pt x="358" y="111"/>
                  </a:lnTo>
                  <a:lnTo>
                    <a:pt x="351" y="115"/>
                  </a:lnTo>
                  <a:lnTo>
                    <a:pt x="344" y="121"/>
                  </a:lnTo>
                  <a:lnTo>
                    <a:pt x="341" y="128"/>
                  </a:lnTo>
                  <a:lnTo>
                    <a:pt x="341" y="136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55" y="160"/>
                  </a:lnTo>
                  <a:lnTo>
                    <a:pt x="364" y="177"/>
                  </a:lnTo>
                  <a:lnTo>
                    <a:pt x="376" y="193"/>
                  </a:lnTo>
                  <a:lnTo>
                    <a:pt x="388" y="209"/>
                  </a:lnTo>
                  <a:lnTo>
                    <a:pt x="402" y="225"/>
                  </a:lnTo>
                  <a:lnTo>
                    <a:pt x="417" y="240"/>
                  </a:lnTo>
                  <a:lnTo>
                    <a:pt x="433" y="255"/>
                  </a:lnTo>
                  <a:lnTo>
                    <a:pt x="449" y="269"/>
                  </a:lnTo>
                  <a:lnTo>
                    <a:pt x="466" y="283"/>
                  </a:lnTo>
                  <a:lnTo>
                    <a:pt x="483" y="297"/>
                  </a:lnTo>
                  <a:lnTo>
                    <a:pt x="501" y="310"/>
                  </a:lnTo>
                  <a:lnTo>
                    <a:pt x="519" y="322"/>
                  </a:lnTo>
                  <a:lnTo>
                    <a:pt x="536" y="334"/>
                  </a:lnTo>
                  <a:lnTo>
                    <a:pt x="554" y="344"/>
                  </a:lnTo>
                  <a:lnTo>
                    <a:pt x="572" y="354"/>
                  </a:lnTo>
                  <a:lnTo>
                    <a:pt x="589" y="365"/>
                  </a:lnTo>
                  <a:lnTo>
                    <a:pt x="577" y="395"/>
                  </a:lnTo>
                  <a:lnTo>
                    <a:pt x="566" y="424"/>
                  </a:lnTo>
                  <a:lnTo>
                    <a:pt x="554" y="454"/>
                  </a:lnTo>
                  <a:lnTo>
                    <a:pt x="544" y="484"/>
                  </a:lnTo>
                  <a:lnTo>
                    <a:pt x="535" y="513"/>
                  </a:lnTo>
                  <a:lnTo>
                    <a:pt x="524" y="545"/>
                  </a:lnTo>
                  <a:lnTo>
                    <a:pt x="516" y="576"/>
                  </a:lnTo>
                  <a:lnTo>
                    <a:pt x="508" y="607"/>
                  </a:lnTo>
                  <a:lnTo>
                    <a:pt x="505" y="622"/>
                  </a:lnTo>
                  <a:lnTo>
                    <a:pt x="501" y="636"/>
                  </a:lnTo>
                  <a:lnTo>
                    <a:pt x="499" y="651"/>
                  </a:lnTo>
                  <a:lnTo>
                    <a:pt x="500" y="666"/>
                  </a:lnTo>
                  <a:lnTo>
                    <a:pt x="500" y="667"/>
                  </a:lnTo>
                  <a:lnTo>
                    <a:pt x="500" y="667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02" y="701"/>
                  </a:lnTo>
                  <a:lnTo>
                    <a:pt x="504" y="736"/>
                  </a:lnTo>
                  <a:lnTo>
                    <a:pt x="505" y="770"/>
                  </a:lnTo>
                  <a:lnTo>
                    <a:pt x="506" y="805"/>
                  </a:lnTo>
                  <a:lnTo>
                    <a:pt x="497" y="785"/>
                  </a:lnTo>
                  <a:lnTo>
                    <a:pt x="485" y="766"/>
                  </a:lnTo>
                  <a:lnTo>
                    <a:pt x="472" y="746"/>
                  </a:lnTo>
                  <a:lnTo>
                    <a:pt x="459" y="728"/>
                  </a:lnTo>
                  <a:lnTo>
                    <a:pt x="444" y="711"/>
                  </a:lnTo>
                  <a:lnTo>
                    <a:pt x="430" y="694"/>
                  </a:lnTo>
                  <a:lnTo>
                    <a:pt x="416" y="679"/>
                  </a:lnTo>
                  <a:lnTo>
                    <a:pt x="403" y="668"/>
                  </a:lnTo>
                  <a:lnTo>
                    <a:pt x="387" y="653"/>
                  </a:lnTo>
                  <a:lnTo>
                    <a:pt x="372" y="639"/>
                  </a:lnTo>
                  <a:lnTo>
                    <a:pt x="356" y="626"/>
                  </a:lnTo>
                  <a:lnTo>
                    <a:pt x="340" y="613"/>
                  </a:lnTo>
                  <a:lnTo>
                    <a:pt x="324" y="600"/>
                  </a:lnTo>
                  <a:lnTo>
                    <a:pt x="306" y="586"/>
                  </a:lnTo>
                  <a:lnTo>
                    <a:pt x="290" y="573"/>
                  </a:lnTo>
                  <a:lnTo>
                    <a:pt x="274" y="561"/>
                  </a:lnTo>
                  <a:lnTo>
                    <a:pt x="268" y="518"/>
                  </a:lnTo>
                  <a:lnTo>
                    <a:pt x="265" y="471"/>
                  </a:lnTo>
                  <a:lnTo>
                    <a:pt x="264" y="421"/>
                  </a:lnTo>
                  <a:lnTo>
                    <a:pt x="265" y="369"/>
                  </a:lnTo>
                  <a:lnTo>
                    <a:pt x="268" y="319"/>
                  </a:lnTo>
                  <a:lnTo>
                    <a:pt x="274" y="269"/>
                  </a:lnTo>
                  <a:lnTo>
                    <a:pt x="282" y="224"/>
                  </a:lnTo>
                  <a:lnTo>
                    <a:pt x="293" y="183"/>
                  </a:lnTo>
                  <a:lnTo>
                    <a:pt x="298" y="167"/>
                  </a:lnTo>
                  <a:lnTo>
                    <a:pt x="305" y="149"/>
                  </a:lnTo>
                  <a:lnTo>
                    <a:pt x="313" y="134"/>
                  </a:lnTo>
                  <a:lnTo>
                    <a:pt x="320" y="118"/>
                  </a:lnTo>
                  <a:lnTo>
                    <a:pt x="327" y="102"/>
                  </a:lnTo>
                  <a:lnTo>
                    <a:pt x="333" y="85"/>
                  </a:lnTo>
                  <a:lnTo>
                    <a:pt x="335" y="68"/>
                  </a:lnTo>
                  <a:lnTo>
                    <a:pt x="336" y="50"/>
                  </a:lnTo>
                  <a:lnTo>
                    <a:pt x="338" y="40"/>
                  </a:lnTo>
                  <a:lnTo>
                    <a:pt x="335" y="30"/>
                  </a:lnTo>
                  <a:lnTo>
                    <a:pt x="328" y="22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6" y="19"/>
                  </a:lnTo>
                  <a:lnTo>
                    <a:pt x="301" y="23"/>
                  </a:lnTo>
                  <a:lnTo>
                    <a:pt x="294" y="27"/>
                  </a:lnTo>
                  <a:lnTo>
                    <a:pt x="288" y="32"/>
                  </a:lnTo>
                  <a:lnTo>
                    <a:pt x="283" y="35"/>
                  </a:lnTo>
                  <a:lnTo>
                    <a:pt x="281" y="39"/>
                  </a:lnTo>
                  <a:lnTo>
                    <a:pt x="280" y="40"/>
                  </a:lnTo>
                  <a:lnTo>
                    <a:pt x="263" y="94"/>
                  </a:lnTo>
                  <a:lnTo>
                    <a:pt x="248" y="154"/>
                  </a:lnTo>
                  <a:lnTo>
                    <a:pt x="235" y="219"/>
                  </a:lnTo>
                  <a:lnTo>
                    <a:pt x="226" y="285"/>
                  </a:lnTo>
                  <a:lnTo>
                    <a:pt x="221" y="352"/>
                  </a:lnTo>
                  <a:lnTo>
                    <a:pt x="222" y="418"/>
                  </a:lnTo>
                  <a:lnTo>
                    <a:pt x="230" y="481"/>
                  </a:lnTo>
                  <a:lnTo>
                    <a:pt x="246" y="539"/>
                  </a:lnTo>
                  <a:lnTo>
                    <a:pt x="230" y="526"/>
                  </a:lnTo>
                  <a:lnTo>
                    <a:pt x="214" y="512"/>
                  </a:lnTo>
                  <a:lnTo>
                    <a:pt x="199" y="499"/>
                  </a:lnTo>
                  <a:lnTo>
                    <a:pt x="183" y="485"/>
                  </a:lnTo>
                  <a:lnTo>
                    <a:pt x="168" y="470"/>
                  </a:lnTo>
                  <a:lnTo>
                    <a:pt x="153" y="455"/>
                  </a:lnTo>
                  <a:lnTo>
                    <a:pt x="138" y="439"/>
                  </a:lnTo>
                  <a:lnTo>
                    <a:pt x="124" y="422"/>
                  </a:lnTo>
                  <a:lnTo>
                    <a:pt x="112" y="406"/>
                  </a:lnTo>
                  <a:lnTo>
                    <a:pt x="101" y="389"/>
                  </a:lnTo>
                  <a:lnTo>
                    <a:pt x="92" y="372"/>
                  </a:lnTo>
                  <a:lnTo>
                    <a:pt x="84" y="353"/>
                  </a:lnTo>
                  <a:lnTo>
                    <a:pt x="77" y="335"/>
                  </a:lnTo>
                  <a:lnTo>
                    <a:pt x="69" y="316"/>
                  </a:lnTo>
                  <a:lnTo>
                    <a:pt x="61" y="299"/>
                  </a:lnTo>
                  <a:lnTo>
                    <a:pt x="53" y="281"/>
                  </a:lnTo>
                  <a:lnTo>
                    <a:pt x="51" y="276"/>
                  </a:lnTo>
                  <a:lnTo>
                    <a:pt x="47" y="272"/>
                  </a:lnTo>
                  <a:lnTo>
                    <a:pt x="44" y="268"/>
                  </a:lnTo>
                  <a:lnTo>
                    <a:pt x="39" y="265"/>
                  </a:lnTo>
                  <a:lnTo>
                    <a:pt x="34" y="263"/>
                  </a:lnTo>
                  <a:lnTo>
                    <a:pt x="30" y="262"/>
                  </a:lnTo>
                  <a:lnTo>
                    <a:pt x="24" y="262"/>
                  </a:lnTo>
                  <a:lnTo>
                    <a:pt x="18" y="263"/>
                  </a:lnTo>
                  <a:lnTo>
                    <a:pt x="9" y="269"/>
                  </a:lnTo>
                  <a:lnTo>
                    <a:pt x="3" y="276"/>
                  </a:lnTo>
                  <a:lnTo>
                    <a:pt x="0" y="287"/>
                  </a:lnTo>
                  <a:lnTo>
                    <a:pt x="1" y="297"/>
                  </a:lnTo>
                  <a:lnTo>
                    <a:pt x="8" y="288"/>
                  </a:lnTo>
                  <a:lnTo>
                    <a:pt x="3" y="304"/>
                  </a:lnTo>
                  <a:lnTo>
                    <a:pt x="3" y="320"/>
                  </a:lnTo>
                  <a:lnTo>
                    <a:pt x="6" y="336"/>
                  </a:lnTo>
                  <a:lnTo>
                    <a:pt x="11" y="352"/>
                  </a:lnTo>
                  <a:lnTo>
                    <a:pt x="18" y="367"/>
                  </a:lnTo>
                  <a:lnTo>
                    <a:pt x="26" y="383"/>
                  </a:lnTo>
                  <a:lnTo>
                    <a:pt x="36" y="397"/>
                  </a:lnTo>
                  <a:lnTo>
                    <a:pt x="44" y="411"/>
                  </a:lnTo>
                  <a:lnTo>
                    <a:pt x="55" y="431"/>
                  </a:lnTo>
                  <a:lnTo>
                    <a:pt x="68" y="448"/>
                  </a:lnTo>
                  <a:lnTo>
                    <a:pt x="82" y="465"/>
                  </a:lnTo>
                  <a:lnTo>
                    <a:pt x="95" y="482"/>
                  </a:lnTo>
                  <a:lnTo>
                    <a:pt x="109" y="497"/>
                  </a:lnTo>
                  <a:lnTo>
                    <a:pt x="124" y="513"/>
                  </a:lnTo>
                  <a:lnTo>
                    <a:pt x="140" y="527"/>
                  </a:lnTo>
                  <a:lnTo>
                    <a:pt x="157" y="541"/>
                  </a:lnTo>
                  <a:lnTo>
                    <a:pt x="173" y="555"/>
                  </a:lnTo>
                  <a:lnTo>
                    <a:pt x="189" y="568"/>
                  </a:lnTo>
                  <a:lnTo>
                    <a:pt x="206" y="580"/>
                  </a:lnTo>
                  <a:lnTo>
                    <a:pt x="223" y="593"/>
                  </a:lnTo>
                  <a:lnTo>
                    <a:pt x="242" y="606"/>
                  </a:lnTo>
                  <a:lnTo>
                    <a:pt x="259" y="618"/>
                  </a:lnTo>
                  <a:lnTo>
                    <a:pt x="278" y="630"/>
                  </a:lnTo>
                  <a:lnTo>
                    <a:pt x="296" y="643"/>
                  </a:lnTo>
                  <a:lnTo>
                    <a:pt x="280" y="647"/>
                  </a:lnTo>
                  <a:lnTo>
                    <a:pt x="264" y="651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15" y="654"/>
                  </a:lnTo>
                  <a:lnTo>
                    <a:pt x="199" y="654"/>
                  </a:lnTo>
                  <a:lnTo>
                    <a:pt x="183" y="653"/>
                  </a:lnTo>
                  <a:lnTo>
                    <a:pt x="167" y="651"/>
                  </a:lnTo>
                  <a:lnTo>
                    <a:pt x="151" y="648"/>
                  </a:lnTo>
                  <a:lnTo>
                    <a:pt x="135" y="646"/>
                  </a:lnTo>
                  <a:lnTo>
                    <a:pt x="119" y="643"/>
                  </a:lnTo>
                  <a:lnTo>
                    <a:pt x="104" y="638"/>
                  </a:lnTo>
                  <a:lnTo>
                    <a:pt x="87" y="634"/>
                  </a:lnTo>
                  <a:lnTo>
                    <a:pt x="71" y="630"/>
                  </a:lnTo>
                  <a:lnTo>
                    <a:pt x="56" y="626"/>
                  </a:lnTo>
                  <a:lnTo>
                    <a:pt x="40" y="622"/>
                  </a:lnTo>
                  <a:lnTo>
                    <a:pt x="31" y="621"/>
                  </a:lnTo>
                  <a:lnTo>
                    <a:pt x="22" y="624"/>
                  </a:lnTo>
                  <a:lnTo>
                    <a:pt x="14" y="630"/>
                  </a:lnTo>
                  <a:lnTo>
                    <a:pt x="9" y="638"/>
                  </a:lnTo>
                  <a:lnTo>
                    <a:pt x="8" y="648"/>
                  </a:lnTo>
                  <a:lnTo>
                    <a:pt x="11" y="658"/>
                  </a:lnTo>
                  <a:lnTo>
                    <a:pt x="17" y="664"/>
                  </a:lnTo>
                  <a:lnTo>
                    <a:pt x="25" y="668"/>
                  </a:lnTo>
                  <a:lnTo>
                    <a:pt x="41" y="676"/>
                  </a:lnTo>
                  <a:lnTo>
                    <a:pt x="59" y="683"/>
                  </a:lnTo>
                  <a:lnTo>
                    <a:pt x="77" y="689"/>
                  </a:lnTo>
                  <a:lnTo>
                    <a:pt x="94" y="693"/>
                  </a:lnTo>
                  <a:lnTo>
                    <a:pt x="113" y="696"/>
                  </a:lnTo>
                  <a:lnTo>
                    <a:pt x="131" y="698"/>
                  </a:lnTo>
                  <a:lnTo>
                    <a:pt x="150" y="698"/>
                  </a:lnTo>
                  <a:lnTo>
                    <a:pt x="169" y="698"/>
                  </a:lnTo>
                  <a:lnTo>
                    <a:pt x="188" y="696"/>
                  </a:lnTo>
                  <a:lnTo>
                    <a:pt x="205" y="692"/>
                  </a:lnTo>
                  <a:lnTo>
                    <a:pt x="223" y="687"/>
                  </a:lnTo>
                  <a:lnTo>
                    <a:pt x="241" y="683"/>
                  </a:lnTo>
                  <a:lnTo>
                    <a:pt x="258" y="676"/>
                  </a:lnTo>
                  <a:lnTo>
                    <a:pt x="274" y="668"/>
                  </a:lnTo>
                  <a:lnTo>
                    <a:pt x="290" y="659"/>
                  </a:lnTo>
                  <a:lnTo>
                    <a:pt x="305" y="648"/>
                  </a:lnTo>
                  <a:lnTo>
                    <a:pt x="315" y="654"/>
                  </a:lnTo>
                  <a:lnTo>
                    <a:pt x="323" y="660"/>
                  </a:lnTo>
                  <a:lnTo>
                    <a:pt x="332" y="666"/>
                  </a:lnTo>
                  <a:lnTo>
                    <a:pt x="340" y="671"/>
                  </a:lnTo>
                  <a:lnTo>
                    <a:pt x="349" y="678"/>
                  </a:lnTo>
                  <a:lnTo>
                    <a:pt x="357" y="684"/>
                  </a:lnTo>
                  <a:lnTo>
                    <a:pt x="366" y="690"/>
                  </a:lnTo>
                  <a:lnTo>
                    <a:pt x="374" y="696"/>
                  </a:lnTo>
                  <a:lnTo>
                    <a:pt x="391" y="709"/>
                  </a:lnTo>
                  <a:lnTo>
                    <a:pt x="408" y="725"/>
                  </a:lnTo>
                  <a:lnTo>
                    <a:pt x="425" y="745"/>
                  </a:lnTo>
                  <a:lnTo>
                    <a:pt x="442" y="767"/>
                  </a:lnTo>
                  <a:lnTo>
                    <a:pt x="460" y="790"/>
                  </a:lnTo>
                  <a:lnTo>
                    <a:pt x="477" y="812"/>
                  </a:lnTo>
                  <a:lnTo>
                    <a:pt x="492" y="834"/>
                  </a:lnTo>
                  <a:lnTo>
                    <a:pt x="506" y="853"/>
                  </a:lnTo>
                  <a:lnTo>
                    <a:pt x="502" y="1032"/>
                  </a:lnTo>
                  <a:lnTo>
                    <a:pt x="498" y="1214"/>
                  </a:lnTo>
                  <a:lnTo>
                    <a:pt x="500" y="1394"/>
                  </a:lnTo>
                  <a:lnTo>
                    <a:pt x="514" y="1568"/>
                  </a:lnTo>
                  <a:lnTo>
                    <a:pt x="523" y="1568"/>
                  </a:lnTo>
                  <a:lnTo>
                    <a:pt x="532" y="1567"/>
                  </a:lnTo>
                  <a:lnTo>
                    <a:pt x="542" y="1567"/>
                  </a:lnTo>
                  <a:lnTo>
                    <a:pt x="551" y="1565"/>
                  </a:lnTo>
                  <a:lnTo>
                    <a:pt x="560" y="1565"/>
                  </a:lnTo>
                  <a:lnTo>
                    <a:pt x="569" y="1565"/>
                  </a:lnTo>
                  <a:lnTo>
                    <a:pt x="578" y="1564"/>
                  </a:lnTo>
                  <a:lnTo>
                    <a:pt x="588" y="1564"/>
                  </a:lnTo>
                  <a:lnTo>
                    <a:pt x="578" y="1492"/>
                  </a:lnTo>
                  <a:lnTo>
                    <a:pt x="569" y="1419"/>
                  </a:lnTo>
                  <a:lnTo>
                    <a:pt x="561" y="1348"/>
                  </a:lnTo>
                  <a:lnTo>
                    <a:pt x="557" y="1275"/>
                  </a:lnTo>
                  <a:lnTo>
                    <a:pt x="554" y="1202"/>
                  </a:lnTo>
                  <a:lnTo>
                    <a:pt x="554" y="1125"/>
                  </a:lnTo>
                  <a:lnTo>
                    <a:pt x="553" y="1045"/>
                  </a:lnTo>
                  <a:lnTo>
                    <a:pt x="551" y="964"/>
                  </a:lnTo>
                  <a:lnTo>
                    <a:pt x="547" y="882"/>
                  </a:lnTo>
                  <a:lnTo>
                    <a:pt x="542" y="804"/>
                  </a:lnTo>
                  <a:lnTo>
                    <a:pt x="531" y="728"/>
                  </a:lnTo>
                  <a:lnTo>
                    <a:pt x="517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3 h 7"/>
                <a:gd name="T4" fmla="*/ 6 w 7"/>
                <a:gd name="T5" fmla="*/ 5 h 7"/>
                <a:gd name="T6" fmla="*/ 7 w 7"/>
                <a:gd name="T7" fmla="*/ 6 h 7"/>
                <a:gd name="T8" fmla="*/ 7 w 7"/>
                <a:gd name="T9" fmla="*/ 7 h 7"/>
                <a:gd name="T10" fmla="*/ 0 w 7"/>
                <a:gd name="T11" fmla="*/ 4 h 7"/>
                <a:gd name="T12" fmla="*/ 0 w 7"/>
                <a:gd name="T13" fmla="*/ 3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1 w 7"/>
                <a:gd name="T5" fmla="*/ 1 h 7"/>
                <a:gd name="T6" fmla="*/ 0 w 7"/>
                <a:gd name="T7" fmla="*/ 3 h 7"/>
                <a:gd name="T8" fmla="*/ 0 w 7"/>
                <a:gd name="T9" fmla="*/ 4 h 7"/>
                <a:gd name="T10" fmla="*/ 7 w 7"/>
                <a:gd name="T11" fmla="*/ 7 h 7"/>
                <a:gd name="T12" fmla="*/ 7 w 7"/>
                <a:gd name="T13" fmla="*/ 6 h 7"/>
                <a:gd name="T14" fmla="*/ 6 w 7"/>
                <a:gd name="T15" fmla="*/ 5 h 7"/>
                <a:gd name="T16" fmla="*/ 3 w 7"/>
                <a:gd name="T17" fmla="*/ 3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5237163" y="3287713"/>
              <a:ext cx="220663" cy="133350"/>
            </a:xfrm>
            <a:custGeom>
              <a:avLst/>
              <a:gdLst>
                <a:gd name="T0" fmla="*/ 0 w 278"/>
                <a:gd name="T1" fmla="*/ 154 h 168"/>
                <a:gd name="T2" fmla="*/ 2 w 278"/>
                <a:gd name="T3" fmla="*/ 129 h 168"/>
                <a:gd name="T4" fmla="*/ 10 w 278"/>
                <a:gd name="T5" fmla="*/ 106 h 168"/>
                <a:gd name="T6" fmla="*/ 22 w 278"/>
                <a:gd name="T7" fmla="*/ 84 h 168"/>
                <a:gd name="T8" fmla="*/ 37 w 278"/>
                <a:gd name="T9" fmla="*/ 65 h 168"/>
                <a:gd name="T10" fmla="*/ 55 w 278"/>
                <a:gd name="T11" fmla="*/ 47 h 168"/>
                <a:gd name="T12" fmla="*/ 75 w 278"/>
                <a:gd name="T13" fmla="*/ 32 h 168"/>
                <a:gd name="T14" fmla="*/ 95 w 278"/>
                <a:gd name="T15" fmla="*/ 21 h 168"/>
                <a:gd name="T16" fmla="*/ 115 w 278"/>
                <a:gd name="T17" fmla="*/ 12 h 168"/>
                <a:gd name="T18" fmla="*/ 136 w 278"/>
                <a:gd name="T19" fmla="*/ 5 h 168"/>
                <a:gd name="T20" fmla="*/ 158 w 278"/>
                <a:gd name="T21" fmla="*/ 1 h 168"/>
                <a:gd name="T22" fmla="*/ 180 w 278"/>
                <a:gd name="T23" fmla="*/ 0 h 168"/>
                <a:gd name="T24" fmla="*/ 202 w 278"/>
                <a:gd name="T25" fmla="*/ 2 h 168"/>
                <a:gd name="T26" fmla="*/ 223 w 278"/>
                <a:gd name="T27" fmla="*/ 8 h 168"/>
                <a:gd name="T28" fmla="*/ 243 w 278"/>
                <a:gd name="T29" fmla="*/ 17 h 168"/>
                <a:gd name="T30" fmla="*/ 262 w 278"/>
                <a:gd name="T31" fmla="*/ 29 h 168"/>
                <a:gd name="T32" fmla="*/ 278 w 278"/>
                <a:gd name="T33" fmla="*/ 45 h 168"/>
                <a:gd name="T34" fmla="*/ 276 w 278"/>
                <a:gd name="T35" fmla="*/ 47 h 168"/>
                <a:gd name="T36" fmla="*/ 271 w 278"/>
                <a:gd name="T37" fmla="*/ 53 h 168"/>
                <a:gd name="T38" fmla="*/ 262 w 278"/>
                <a:gd name="T39" fmla="*/ 60 h 168"/>
                <a:gd name="T40" fmla="*/ 250 w 278"/>
                <a:gd name="T41" fmla="*/ 69 h 168"/>
                <a:gd name="T42" fmla="*/ 235 w 278"/>
                <a:gd name="T43" fmla="*/ 79 h 168"/>
                <a:gd name="T44" fmla="*/ 219 w 278"/>
                <a:gd name="T45" fmla="*/ 90 h 168"/>
                <a:gd name="T46" fmla="*/ 201 w 278"/>
                <a:gd name="T47" fmla="*/ 101 h 168"/>
                <a:gd name="T48" fmla="*/ 181 w 278"/>
                <a:gd name="T49" fmla="*/ 114 h 168"/>
                <a:gd name="T50" fmla="*/ 159 w 278"/>
                <a:gd name="T51" fmla="*/ 126 h 168"/>
                <a:gd name="T52" fmla="*/ 137 w 278"/>
                <a:gd name="T53" fmla="*/ 136 h 168"/>
                <a:gd name="T54" fmla="*/ 114 w 278"/>
                <a:gd name="T55" fmla="*/ 146 h 168"/>
                <a:gd name="T56" fmla="*/ 92 w 278"/>
                <a:gd name="T57" fmla="*/ 154 h 168"/>
                <a:gd name="T58" fmla="*/ 69 w 278"/>
                <a:gd name="T59" fmla="*/ 161 h 168"/>
                <a:gd name="T60" fmla="*/ 47 w 278"/>
                <a:gd name="T61" fmla="*/ 166 h 168"/>
                <a:gd name="T62" fmla="*/ 27 w 278"/>
                <a:gd name="T63" fmla="*/ 168 h 168"/>
                <a:gd name="T64" fmla="*/ 7 w 278"/>
                <a:gd name="T65" fmla="*/ 167 h 168"/>
                <a:gd name="T66" fmla="*/ 6 w 278"/>
                <a:gd name="T67" fmla="*/ 166 h 168"/>
                <a:gd name="T68" fmla="*/ 4 w 278"/>
                <a:gd name="T69" fmla="*/ 162 h 168"/>
                <a:gd name="T70" fmla="*/ 1 w 278"/>
                <a:gd name="T71" fmla="*/ 159 h 168"/>
                <a:gd name="T72" fmla="*/ 0 w 278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7"/>
                  </a:lnTo>
                  <a:lnTo>
                    <a:pt x="75" y="32"/>
                  </a:lnTo>
                  <a:lnTo>
                    <a:pt x="95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2"/>
                  </a:lnTo>
                  <a:lnTo>
                    <a:pt x="223" y="8"/>
                  </a:lnTo>
                  <a:lnTo>
                    <a:pt x="243" y="17"/>
                  </a:lnTo>
                  <a:lnTo>
                    <a:pt x="262" y="29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1" y="53"/>
                  </a:lnTo>
                  <a:lnTo>
                    <a:pt x="262" y="60"/>
                  </a:lnTo>
                  <a:lnTo>
                    <a:pt x="250" y="69"/>
                  </a:lnTo>
                  <a:lnTo>
                    <a:pt x="235" y="79"/>
                  </a:lnTo>
                  <a:lnTo>
                    <a:pt x="219" y="90"/>
                  </a:lnTo>
                  <a:lnTo>
                    <a:pt x="201" y="101"/>
                  </a:lnTo>
                  <a:lnTo>
                    <a:pt x="181" y="114"/>
                  </a:lnTo>
                  <a:lnTo>
                    <a:pt x="159" y="126"/>
                  </a:lnTo>
                  <a:lnTo>
                    <a:pt x="137" y="136"/>
                  </a:lnTo>
                  <a:lnTo>
                    <a:pt x="114" y="146"/>
                  </a:lnTo>
                  <a:lnTo>
                    <a:pt x="92" y="154"/>
                  </a:lnTo>
                  <a:lnTo>
                    <a:pt x="69" y="161"/>
                  </a:lnTo>
                  <a:lnTo>
                    <a:pt x="47" y="166"/>
                  </a:lnTo>
                  <a:lnTo>
                    <a:pt x="27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4" y="162"/>
                  </a:lnTo>
                  <a:lnTo>
                    <a:pt x="1" y="15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5230813" y="2927350"/>
              <a:ext cx="225425" cy="117475"/>
            </a:xfrm>
            <a:custGeom>
              <a:avLst/>
              <a:gdLst>
                <a:gd name="T0" fmla="*/ 3 w 285"/>
                <a:gd name="T1" fmla="*/ 44 h 148"/>
                <a:gd name="T2" fmla="*/ 22 w 285"/>
                <a:gd name="T3" fmla="*/ 27 h 148"/>
                <a:gd name="T4" fmla="*/ 43 w 285"/>
                <a:gd name="T5" fmla="*/ 15 h 148"/>
                <a:gd name="T6" fmla="*/ 66 w 285"/>
                <a:gd name="T7" fmla="*/ 6 h 148"/>
                <a:gd name="T8" fmla="*/ 91 w 285"/>
                <a:gd name="T9" fmla="*/ 1 h 148"/>
                <a:gd name="T10" fmla="*/ 115 w 285"/>
                <a:gd name="T11" fmla="*/ 0 h 148"/>
                <a:gd name="T12" fmla="*/ 139 w 285"/>
                <a:gd name="T13" fmla="*/ 1 h 148"/>
                <a:gd name="T14" fmla="*/ 163 w 285"/>
                <a:gd name="T15" fmla="*/ 6 h 148"/>
                <a:gd name="T16" fmla="*/ 184 w 285"/>
                <a:gd name="T17" fmla="*/ 13 h 148"/>
                <a:gd name="T18" fmla="*/ 204 w 285"/>
                <a:gd name="T19" fmla="*/ 22 h 148"/>
                <a:gd name="T20" fmla="*/ 224 w 285"/>
                <a:gd name="T21" fmla="*/ 33 h 148"/>
                <a:gd name="T22" fmla="*/ 240 w 285"/>
                <a:gd name="T23" fmla="*/ 47 h 148"/>
                <a:gd name="T24" fmla="*/ 256 w 285"/>
                <a:gd name="T25" fmla="*/ 63 h 148"/>
                <a:gd name="T26" fmla="*/ 267 w 285"/>
                <a:gd name="T27" fmla="*/ 82 h 148"/>
                <a:gd name="T28" fmla="*/ 277 w 285"/>
                <a:gd name="T29" fmla="*/ 101 h 148"/>
                <a:gd name="T30" fmla="*/ 282 w 285"/>
                <a:gd name="T31" fmla="*/ 123 h 148"/>
                <a:gd name="T32" fmla="*/ 285 w 285"/>
                <a:gd name="T33" fmla="*/ 146 h 148"/>
                <a:gd name="T34" fmla="*/ 281 w 285"/>
                <a:gd name="T35" fmla="*/ 148 h 148"/>
                <a:gd name="T36" fmla="*/ 274 w 285"/>
                <a:gd name="T37" fmla="*/ 148 h 148"/>
                <a:gd name="T38" fmla="*/ 263 w 285"/>
                <a:gd name="T39" fmla="*/ 146 h 148"/>
                <a:gd name="T40" fmla="*/ 248 w 285"/>
                <a:gd name="T41" fmla="*/ 145 h 148"/>
                <a:gd name="T42" fmla="*/ 231 w 285"/>
                <a:gd name="T43" fmla="*/ 144 h 148"/>
                <a:gd name="T44" fmla="*/ 211 w 285"/>
                <a:gd name="T45" fmla="*/ 141 h 148"/>
                <a:gd name="T46" fmla="*/ 189 w 285"/>
                <a:gd name="T47" fmla="*/ 137 h 148"/>
                <a:gd name="T48" fmla="*/ 166 w 285"/>
                <a:gd name="T49" fmla="*/ 134 h 148"/>
                <a:gd name="T50" fmla="*/ 143 w 285"/>
                <a:gd name="T51" fmla="*/ 128 h 148"/>
                <a:gd name="T52" fmla="*/ 119 w 285"/>
                <a:gd name="T53" fmla="*/ 122 h 148"/>
                <a:gd name="T54" fmla="*/ 96 w 285"/>
                <a:gd name="T55" fmla="*/ 114 h 148"/>
                <a:gd name="T56" fmla="*/ 73 w 285"/>
                <a:gd name="T57" fmla="*/ 106 h 148"/>
                <a:gd name="T58" fmla="*/ 51 w 285"/>
                <a:gd name="T59" fmla="*/ 96 h 148"/>
                <a:gd name="T60" fmla="*/ 31 w 285"/>
                <a:gd name="T61" fmla="*/ 85 h 148"/>
                <a:gd name="T62" fmla="*/ 14 w 285"/>
                <a:gd name="T63" fmla="*/ 73 h 148"/>
                <a:gd name="T64" fmla="*/ 0 w 285"/>
                <a:gd name="T65" fmla="*/ 59 h 148"/>
                <a:gd name="T66" fmla="*/ 0 w 285"/>
                <a:gd name="T67" fmla="*/ 58 h 148"/>
                <a:gd name="T68" fmla="*/ 0 w 285"/>
                <a:gd name="T69" fmla="*/ 53 h 148"/>
                <a:gd name="T70" fmla="*/ 1 w 285"/>
                <a:gd name="T71" fmla="*/ 48 h 148"/>
                <a:gd name="T72" fmla="*/ 3 w 285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48">
                  <a:moveTo>
                    <a:pt x="3" y="44"/>
                  </a:moveTo>
                  <a:lnTo>
                    <a:pt x="22" y="27"/>
                  </a:lnTo>
                  <a:lnTo>
                    <a:pt x="43" y="15"/>
                  </a:lnTo>
                  <a:lnTo>
                    <a:pt x="66" y="6"/>
                  </a:lnTo>
                  <a:lnTo>
                    <a:pt x="91" y="1"/>
                  </a:lnTo>
                  <a:lnTo>
                    <a:pt x="115" y="0"/>
                  </a:lnTo>
                  <a:lnTo>
                    <a:pt x="139" y="1"/>
                  </a:lnTo>
                  <a:lnTo>
                    <a:pt x="163" y="6"/>
                  </a:lnTo>
                  <a:lnTo>
                    <a:pt x="184" y="13"/>
                  </a:lnTo>
                  <a:lnTo>
                    <a:pt x="204" y="22"/>
                  </a:lnTo>
                  <a:lnTo>
                    <a:pt x="224" y="33"/>
                  </a:lnTo>
                  <a:lnTo>
                    <a:pt x="240" y="47"/>
                  </a:lnTo>
                  <a:lnTo>
                    <a:pt x="256" y="63"/>
                  </a:lnTo>
                  <a:lnTo>
                    <a:pt x="267" y="82"/>
                  </a:lnTo>
                  <a:lnTo>
                    <a:pt x="277" y="101"/>
                  </a:lnTo>
                  <a:lnTo>
                    <a:pt x="282" y="123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4" y="148"/>
                  </a:lnTo>
                  <a:lnTo>
                    <a:pt x="263" y="146"/>
                  </a:lnTo>
                  <a:lnTo>
                    <a:pt x="248" y="145"/>
                  </a:lnTo>
                  <a:lnTo>
                    <a:pt x="231" y="144"/>
                  </a:lnTo>
                  <a:lnTo>
                    <a:pt x="211" y="141"/>
                  </a:lnTo>
                  <a:lnTo>
                    <a:pt x="189" y="137"/>
                  </a:lnTo>
                  <a:lnTo>
                    <a:pt x="166" y="134"/>
                  </a:lnTo>
                  <a:lnTo>
                    <a:pt x="143" y="128"/>
                  </a:lnTo>
                  <a:lnTo>
                    <a:pt x="119" y="122"/>
                  </a:lnTo>
                  <a:lnTo>
                    <a:pt x="96" y="114"/>
                  </a:lnTo>
                  <a:lnTo>
                    <a:pt x="73" y="106"/>
                  </a:lnTo>
                  <a:lnTo>
                    <a:pt x="51" y="96"/>
                  </a:lnTo>
                  <a:lnTo>
                    <a:pt x="31" y="85"/>
                  </a:lnTo>
                  <a:lnTo>
                    <a:pt x="14" y="73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4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5013325" y="2817813"/>
              <a:ext cx="158750" cy="200025"/>
            </a:xfrm>
            <a:custGeom>
              <a:avLst/>
              <a:gdLst>
                <a:gd name="T0" fmla="*/ 17 w 199"/>
                <a:gd name="T1" fmla="*/ 243 h 251"/>
                <a:gd name="T2" fmla="*/ 7 w 199"/>
                <a:gd name="T3" fmla="*/ 220 h 251"/>
                <a:gd name="T4" fmla="*/ 1 w 199"/>
                <a:gd name="T5" fmla="*/ 197 h 251"/>
                <a:gd name="T6" fmla="*/ 0 w 199"/>
                <a:gd name="T7" fmla="*/ 173 h 251"/>
                <a:gd name="T8" fmla="*/ 3 w 199"/>
                <a:gd name="T9" fmla="*/ 147 h 251"/>
                <a:gd name="T10" fmla="*/ 9 w 199"/>
                <a:gd name="T11" fmla="*/ 123 h 251"/>
                <a:gd name="T12" fmla="*/ 17 w 199"/>
                <a:gd name="T13" fmla="*/ 101 h 251"/>
                <a:gd name="T14" fmla="*/ 29 w 199"/>
                <a:gd name="T15" fmla="*/ 79 h 251"/>
                <a:gd name="T16" fmla="*/ 41 w 199"/>
                <a:gd name="T17" fmla="*/ 61 h 251"/>
                <a:gd name="T18" fmla="*/ 56 w 199"/>
                <a:gd name="T19" fmla="*/ 45 h 251"/>
                <a:gd name="T20" fmla="*/ 72 w 199"/>
                <a:gd name="T21" fmla="*/ 31 h 251"/>
                <a:gd name="T22" fmla="*/ 91 w 199"/>
                <a:gd name="T23" fmla="*/ 18 h 251"/>
                <a:gd name="T24" fmla="*/ 112 w 199"/>
                <a:gd name="T25" fmla="*/ 9 h 251"/>
                <a:gd name="T26" fmla="*/ 132 w 199"/>
                <a:gd name="T27" fmla="*/ 2 h 251"/>
                <a:gd name="T28" fmla="*/ 154 w 199"/>
                <a:gd name="T29" fmla="*/ 0 h 251"/>
                <a:gd name="T30" fmla="*/ 176 w 199"/>
                <a:gd name="T31" fmla="*/ 1 h 251"/>
                <a:gd name="T32" fmla="*/ 199 w 199"/>
                <a:gd name="T33" fmla="*/ 6 h 251"/>
                <a:gd name="T34" fmla="*/ 197 w 199"/>
                <a:gd name="T35" fmla="*/ 16 h 251"/>
                <a:gd name="T36" fmla="*/ 188 w 199"/>
                <a:gd name="T37" fmla="*/ 40 h 251"/>
                <a:gd name="T38" fmla="*/ 172 w 199"/>
                <a:gd name="T39" fmla="*/ 75 h 251"/>
                <a:gd name="T40" fmla="*/ 151 w 199"/>
                <a:gd name="T41" fmla="*/ 115 h 251"/>
                <a:gd name="T42" fmla="*/ 125 w 199"/>
                <a:gd name="T43" fmla="*/ 157 h 251"/>
                <a:gd name="T44" fmla="*/ 97 w 199"/>
                <a:gd name="T45" fmla="*/ 196 h 251"/>
                <a:gd name="T46" fmla="*/ 64 w 199"/>
                <a:gd name="T47" fmla="*/ 229 h 251"/>
                <a:gd name="T48" fmla="*/ 30 w 199"/>
                <a:gd name="T49" fmla="*/ 251 h 251"/>
                <a:gd name="T50" fmla="*/ 29 w 199"/>
                <a:gd name="T51" fmla="*/ 251 h 251"/>
                <a:gd name="T52" fmla="*/ 25 w 199"/>
                <a:gd name="T53" fmla="*/ 249 h 251"/>
                <a:gd name="T54" fmla="*/ 21 w 199"/>
                <a:gd name="T55" fmla="*/ 246 h 251"/>
                <a:gd name="T56" fmla="*/ 17 w 199"/>
                <a:gd name="T57" fmla="*/ 24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51">
                  <a:moveTo>
                    <a:pt x="17" y="243"/>
                  </a:moveTo>
                  <a:lnTo>
                    <a:pt x="7" y="220"/>
                  </a:lnTo>
                  <a:lnTo>
                    <a:pt x="1" y="197"/>
                  </a:lnTo>
                  <a:lnTo>
                    <a:pt x="0" y="173"/>
                  </a:lnTo>
                  <a:lnTo>
                    <a:pt x="3" y="147"/>
                  </a:lnTo>
                  <a:lnTo>
                    <a:pt x="9" y="123"/>
                  </a:lnTo>
                  <a:lnTo>
                    <a:pt x="17" y="101"/>
                  </a:lnTo>
                  <a:lnTo>
                    <a:pt x="29" y="79"/>
                  </a:lnTo>
                  <a:lnTo>
                    <a:pt x="41" y="61"/>
                  </a:lnTo>
                  <a:lnTo>
                    <a:pt x="56" y="45"/>
                  </a:lnTo>
                  <a:lnTo>
                    <a:pt x="72" y="31"/>
                  </a:lnTo>
                  <a:lnTo>
                    <a:pt x="91" y="18"/>
                  </a:lnTo>
                  <a:lnTo>
                    <a:pt x="112" y="9"/>
                  </a:lnTo>
                  <a:lnTo>
                    <a:pt x="132" y="2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199" y="6"/>
                  </a:lnTo>
                  <a:lnTo>
                    <a:pt x="197" y="16"/>
                  </a:lnTo>
                  <a:lnTo>
                    <a:pt x="188" y="40"/>
                  </a:lnTo>
                  <a:lnTo>
                    <a:pt x="172" y="75"/>
                  </a:lnTo>
                  <a:lnTo>
                    <a:pt x="151" y="115"/>
                  </a:lnTo>
                  <a:lnTo>
                    <a:pt x="125" y="157"/>
                  </a:lnTo>
                  <a:lnTo>
                    <a:pt x="97" y="196"/>
                  </a:lnTo>
                  <a:lnTo>
                    <a:pt x="64" y="229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25" y="249"/>
                  </a:lnTo>
                  <a:lnTo>
                    <a:pt x="21" y="246"/>
                  </a:lnTo>
                  <a:lnTo>
                    <a:pt x="17" y="243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4921250" y="3190875"/>
              <a:ext cx="187325" cy="171450"/>
            </a:xfrm>
            <a:custGeom>
              <a:avLst/>
              <a:gdLst>
                <a:gd name="T0" fmla="*/ 5 w 238"/>
                <a:gd name="T1" fmla="*/ 206 h 216"/>
                <a:gd name="T2" fmla="*/ 0 w 238"/>
                <a:gd name="T3" fmla="*/ 182 h 216"/>
                <a:gd name="T4" fmla="*/ 0 w 238"/>
                <a:gd name="T5" fmla="*/ 158 h 216"/>
                <a:gd name="T6" fmla="*/ 5 w 238"/>
                <a:gd name="T7" fmla="*/ 134 h 216"/>
                <a:gd name="T8" fmla="*/ 13 w 238"/>
                <a:gd name="T9" fmla="*/ 110 h 216"/>
                <a:gd name="T10" fmla="*/ 24 w 238"/>
                <a:gd name="T11" fmla="*/ 89 h 216"/>
                <a:gd name="T12" fmla="*/ 39 w 238"/>
                <a:gd name="T13" fmla="*/ 68 h 216"/>
                <a:gd name="T14" fmla="*/ 54 w 238"/>
                <a:gd name="T15" fmla="*/ 51 h 216"/>
                <a:gd name="T16" fmla="*/ 72 w 238"/>
                <a:gd name="T17" fmla="*/ 36 h 216"/>
                <a:gd name="T18" fmla="*/ 90 w 238"/>
                <a:gd name="T19" fmla="*/ 23 h 216"/>
                <a:gd name="T20" fmla="*/ 110 w 238"/>
                <a:gd name="T21" fmla="*/ 13 h 216"/>
                <a:gd name="T22" fmla="*/ 130 w 238"/>
                <a:gd name="T23" fmla="*/ 6 h 216"/>
                <a:gd name="T24" fmla="*/ 152 w 238"/>
                <a:gd name="T25" fmla="*/ 1 h 216"/>
                <a:gd name="T26" fmla="*/ 174 w 238"/>
                <a:gd name="T27" fmla="*/ 0 h 216"/>
                <a:gd name="T28" fmla="*/ 196 w 238"/>
                <a:gd name="T29" fmla="*/ 2 h 216"/>
                <a:gd name="T30" fmla="*/ 217 w 238"/>
                <a:gd name="T31" fmla="*/ 8 h 216"/>
                <a:gd name="T32" fmla="*/ 238 w 238"/>
                <a:gd name="T33" fmla="*/ 18 h 216"/>
                <a:gd name="T34" fmla="*/ 237 w 238"/>
                <a:gd name="T35" fmla="*/ 22 h 216"/>
                <a:gd name="T36" fmla="*/ 233 w 238"/>
                <a:gd name="T37" fmla="*/ 28 h 216"/>
                <a:gd name="T38" fmla="*/ 226 w 238"/>
                <a:gd name="T39" fmla="*/ 38 h 216"/>
                <a:gd name="T40" fmla="*/ 218 w 238"/>
                <a:gd name="T41" fmla="*/ 49 h 216"/>
                <a:gd name="T42" fmla="*/ 207 w 238"/>
                <a:gd name="T43" fmla="*/ 64 h 216"/>
                <a:gd name="T44" fmla="*/ 195 w 238"/>
                <a:gd name="T45" fmla="*/ 79 h 216"/>
                <a:gd name="T46" fmla="*/ 180 w 238"/>
                <a:gd name="T47" fmla="*/ 97 h 216"/>
                <a:gd name="T48" fmla="*/ 165 w 238"/>
                <a:gd name="T49" fmla="*/ 114 h 216"/>
                <a:gd name="T50" fmla="*/ 148 w 238"/>
                <a:gd name="T51" fmla="*/ 131 h 216"/>
                <a:gd name="T52" fmla="*/ 130 w 238"/>
                <a:gd name="T53" fmla="*/ 148 h 216"/>
                <a:gd name="T54" fmla="*/ 112 w 238"/>
                <a:gd name="T55" fmla="*/ 165 h 216"/>
                <a:gd name="T56" fmla="*/ 92 w 238"/>
                <a:gd name="T57" fmla="*/ 180 h 216"/>
                <a:gd name="T58" fmla="*/ 74 w 238"/>
                <a:gd name="T59" fmla="*/ 192 h 216"/>
                <a:gd name="T60" fmla="*/ 54 w 238"/>
                <a:gd name="T61" fmla="*/ 204 h 216"/>
                <a:gd name="T62" fmla="*/ 35 w 238"/>
                <a:gd name="T63" fmla="*/ 212 h 216"/>
                <a:gd name="T64" fmla="*/ 15 w 238"/>
                <a:gd name="T65" fmla="*/ 216 h 216"/>
                <a:gd name="T66" fmla="*/ 14 w 238"/>
                <a:gd name="T67" fmla="*/ 215 h 216"/>
                <a:gd name="T68" fmla="*/ 11 w 238"/>
                <a:gd name="T69" fmla="*/ 214 h 216"/>
                <a:gd name="T70" fmla="*/ 7 w 238"/>
                <a:gd name="T71" fmla="*/ 211 h 216"/>
                <a:gd name="T72" fmla="*/ 5 w 238"/>
                <a:gd name="T7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216">
                  <a:moveTo>
                    <a:pt x="5" y="206"/>
                  </a:moveTo>
                  <a:lnTo>
                    <a:pt x="0" y="182"/>
                  </a:lnTo>
                  <a:lnTo>
                    <a:pt x="0" y="158"/>
                  </a:lnTo>
                  <a:lnTo>
                    <a:pt x="5" y="134"/>
                  </a:lnTo>
                  <a:lnTo>
                    <a:pt x="13" y="110"/>
                  </a:lnTo>
                  <a:lnTo>
                    <a:pt x="24" y="89"/>
                  </a:lnTo>
                  <a:lnTo>
                    <a:pt x="39" y="68"/>
                  </a:lnTo>
                  <a:lnTo>
                    <a:pt x="54" y="51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10" y="13"/>
                  </a:lnTo>
                  <a:lnTo>
                    <a:pt x="130" y="6"/>
                  </a:lnTo>
                  <a:lnTo>
                    <a:pt x="152" y="1"/>
                  </a:lnTo>
                  <a:lnTo>
                    <a:pt x="174" y="0"/>
                  </a:lnTo>
                  <a:lnTo>
                    <a:pt x="196" y="2"/>
                  </a:lnTo>
                  <a:lnTo>
                    <a:pt x="217" y="8"/>
                  </a:lnTo>
                  <a:lnTo>
                    <a:pt x="238" y="18"/>
                  </a:lnTo>
                  <a:lnTo>
                    <a:pt x="237" y="22"/>
                  </a:lnTo>
                  <a:lnTo>
                    <a:pt x="233" y="28"/>
                  </a:lnTo>
                  <a:lnTo>
                    <a:pt x="226" y="38"/>
                  </a:lnTo>
                  <a:lnTo>
                    <a:pt x="218" y="49"/>
                  </a:lnTo>
                  <a:lnTo>
                    <a:pt x="207" y="64"/>
                  </a:lnTo>
                  <a:lnTo>
                    <a:pt x="195" y="79"/>
                  </a:lnTo>
                  <a:lnTo>
                    <a:pt x="180" y="97"/>
                  </a:lnTo>
                  <a:lnTo>
                    <a:pt x="165" y="114"/>
                  </a:lnTo>
                  <a:lnTo>
                    <a:pt x="148" y="131"/>
                  </a:lnTo>
                  <a:lnTo>
                    <a:pt x="130" y="148"/>
                  </a:lnTo>
                  <a:lnTo>
                    <a:pt x="112" y="165"/>
                  </a:lnTo>
                  <a:lnTo>
                    <a:pt x="92" y="180"/>
                  </a:lnTo>
                  <a:lnTo>
                    <a:pt x="74" y="192"/>
                  </a:lnTo>
                  <a:lnTo>
                    <a:pt x="54" y="204"/>
                  </a:lnTo>
                  <a:lnTo>
                    <a:pt x="35" y="212"/>
                  </a:lnTo>
                  <a:lnTo>
                    <a:pt x="15" y="216"/>
                  </a:lnTo>
                  <a:lnTo>
                    <a:pt x="14" y="215"/>
                  </a:lnTo>
                  <a:lnTo>
                    <a:pt x="11" y="214"/>
                  </a:lnTo>
                  <a:lnTo>
                    <a:pt x="7" y="211"/>
                  </a:lnTo>
                  <a:lnTo>
                    <a:pt x="5" y="20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4654550" y="2898775"/>
              <a:ext cx="209550" cy="141288"/>
            </a:xfrm>
            <a:custGeom>
              <a:avLst/>
              <a:gdLst>
                <a:gd name="T0" fmla="*/ 6 w 265"/>
                <a:gd name="T1" fmla="*/ 26 h 180"/>
                <a:gd name="T2" fmla="*/ 16 w 265"/>
                <a:gd name="T3" fmla="*/ 19 h 180"/>
                <a:gd name="T4" fmla="*/ 27 w 265"/>
                <a:gd name="T5" fmla="*/ 13 h 180"/>
                <a:gd name="T6" fmla="*/ 39 w 265"/>
                <a:gd name="T7" fmla="*/ 8 h 180"/>
                <a:gd name="T8" fmla="*/ 50 w 265"/>
                <a:gd name="T9" fmla="*/ 5 h 180"/>
                <a:gd name="T10" fmla="*/ 62 w 265"/>
                <a:gd name="T11" fmla="*/ 2 h 180"/>
                <a:gd name="T12" fmla="*/ 75 w 265"/>
                <a:gd name="T13" fmla="*/ 0 h 180"/>
                <a:gd name="T14" fmla="*/ 87 w 265"/>
                <a:gd name="T15" fmla="*/ 0 h 180"/>
                <a:gd name="T16" fmla="*/ 100 w 265"/>
                <a:gd name="T17" fmla="*/ 0 h 180"/>
                <a:gd name="T18" fmla="*/ 112 w 265"/>
                <a:gd name="T19" fmla="*/ 2 h 180"/>
                <a:gd name="T20" fmla="*/ 124 w 265"/>
                <a:gd name="T21" fmla="*/ 4 h 180"/>
                <a:gd name="T22" fmla="*/ 136 w 265"/>
                <a:gd name="T23" fmla="*/ 7 h 180"/>
                <a:gd name="T24" fmla="*/ 147 w 265"/>
                <a:gd name="T25" fmla="*/ 11 h 180"/>
                <a:gd name="T26" fmla="*/ 159 w 265"/>
                <a:gd name="T27" fmla="*/ 15 h 180"/>
                <a:gd name="T28" fmla="*/ 170 w 265"/>
                <a:gd name="T29" fmla="*/ 20 h 180"/>
                <a:gd name="T30" fmla="*/ 181 w 265"/>
                <a:gd name="T31" fmla="*/ 24 h 180"/>
                <a:gd name="T32" fmla="*/ 190 w 265"/>
                <a:gd name="T33" fmla="*/ 30 h 180"/>
                <a:gd name="T34" fmla="*/ 207 w 265"/>
                <a:gd name="T35" fmla="*/ 43 h 180"/>
                <a:gd name="T36" fmla="*/ 223 w 265"/>
                <a:gd name="T37" fmla="*/ 58 h 180"/>
                <a:gd name="T38" fmla="*/ 237 w 265"/>
                <a:gd name="T39" fmla="*/ 75 h 180"/>
                <a:gd name="T40" fmla="*/ 249 w 265"/>
                <a:gd name="T41" fmla="*/ 93 h 180"/>
                <a:gd name="T42" fmla="*/ 258 w 265"/>
                <a:gd name="T43" fmla="*/ 114 h 180"/>
                <a:gd name="T44" fmla="*/ 263 w 265"/>
                <a:gd name="T45" fmla="*/ 135 h 180"/>
                <a:gd name="T46" fmla="*/ 265 w 265"/>
                <a:gd name="T47" fmla="*/ 157 h 180"/>
                <a:gd name="T48" fmla="*/ 261 w 265"/>
                <a:gd name="T49" fmla="*/ 180 h 180"/>
                <a:gd name="T50" fmla="*/ 258 w 265"/>
                <a:gd name="T51" fmla="*/ 180 h 180"/>
                <a:gd name="T52" fmla="*/ 251 w 265"/>
                <a:gd name="T53" fmla="*/ 179 h 180"/>
                <a:gd name="T54" fmla="*/ 240 w 265"/>
                <a:gd name="T55" fmla="*/ 176 h 180"/>
                <a:gd name="T56" fmla="*/ 226 w 265"/>
                <a:gd name="T57" fmla="*/ 172 h 180"/>
                <a:gd name="T58" fmla="*/ 208 w 265"/>
                <a:gd name="T59" fmla="*/ 167 h 180"/>
                <a:gd name="T60" fmla="*/ 190 w 265"/>
                <a:gd name="T61" fmla="*/ 160 h 180"/>
                <a:gd name="T62" fmla="*/ 169 w 265"/>
                <a:gd name="T63" fmla="*/ 153 h 180"/>
                <a:gd name="T64" fmla="*/ 148 w 265"/>
                <a:gd name="T65" fmla="*/ 144 h 180"/>
                <a:gd name="T66" fmla="*/ 125 w 265"/>
                <a:gd name="T67" fmla="*/ 135 h 180"/>
                <a:gd name="T68" fmla="*/ 103 w 265"/>
                <a:gd name="T69" fmla="*/ 123 h 180"/>
                <a:gd name="T70" fmla="*/ 82 w 265"/>
                <a:gd name="T71" fmla="*/ 112 h 180"/>
                <a:gd name="T72" fmla="*/ 61 w 265"/>
                <a:gd name="T73" fmla="*/ 99 h 180"/>
                <a:gd name="T74" fmla="*/ 42 w 265"/>
                <a:gd name="T75" fmla="*/ 85 h 180"/>
                <a:gd name="T76" fmla="*/ 25 w 265"/>
                <a:gd name="T77" fmla="*/ 72 h 180"/>
                <a:gd name="T78" fmla="*/ 11 w 265"/>
                <a:gd name="T79" fmla="*/ 55 h 180"/>
                <a:gd name="T80" fmla="*/ 0 w 265"/>
                <a:gd name="T81" fmla="*/ 39 h 180"/>
                <a:gd name="T82" fmla="*/ 0 w 265"/>
                <a:gd name="T83" fmla="*/ 38 h 180"/>
                <a:gd name="T84" fmla="*/ 1 w 265"/>
                <a:gd name="T85" fmla="*/ 34 h 180"/>
                <a:gd name="T86" fmla="*/ 3 w 265"/>
                <a:gd name="T87" fmla="*/ 29 h 180"/>
                <a:gd name="T88" fmla="*/ 6 w 265"/>
                <a:gd name="T8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180">
                  <a:moveTo>
                    <a:pt x="6" y="26"/>
                  </a:moveTo>
                  <a:lnTo>
                    <a:pt x="16" y="19"/>
                  </a:lnTo>
                  <a:lnTo>
                    <a:pt x="27" y="13"/>
                  </a:lnTo>
                  <a:lnTo>
                    <a:pt x="39" y="8"/>
                  </a:lnTo>
                  <a:lnTo>
                    <a:pt x="50" y="5"/>
                  </a:lnTo>
                  <a:lnTo>
                    <a:pt x="62" y="2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4"/>
                  </a:lnTo>
                  <a:lnTo>
                    <a:pt x="136" y="7"/>
                  </a:lnTo>
                  <a:lnTo>
                    <a:pt x="147" y="11"/>
                  </a:lnTo>
                  <a:lnTo>
                    <a:pt x="159" y="15"/>
                  </a:lnTo>
                  <a:lnTo>
                    <a:pt x="170" y="20"/>
                  </a:lnTo>
                  <a:lnTo>
                    <a:pt x="181" y="24"/>
                  </a:lnTo>
                  <a:lnTo>
                    <a:pt x="190" y="30"/>
                  </a:lnTo>
                  <a:lnTo>
                    <a:pt x="207" y="43"/>
                  </a:lnTo>
                  <a:lnTo>
                    <a:pt x="223" y="58"/>
                  </a:lnTo>
                  <a:lnTo>
                    <a:pt x="237" y="75"/>
                  </a:lnTo>
                  <a:lnTo>
                    <a:pt x="249" y="93"/>
                  </a:lnTo>
                  <a:lnTo>
                    <a:pt x="258" y="114"/>
                  </a:lnTo>
                  <a:lnTo>
                    <a:pt x="263" y="135"/>
                  </a:lnTo>
                  <a:lnTo>
                    <a:pt x="265" y="157"/>
                  </a:lnTo>
                  <a:lnTo>
                    <a:pt x="261" y="180"/>
                  </a:lnTo>
                  <a:lnTo>
                    <a:pt x="258" y="180"/>
                  </a:lnTo>
                  <a:lnTo>
                    <a:pt x="251" y="179"/>
                  </a:lnTo>
                  <a:lnTo>
                    <a:pt x="240" y="176"/>
                  </a:lnTo>
                  <a:lnTo>
                    <a:pt x="226" y="172"/>
                  </a:lnTo>
                  <a:lnTo>
                    <a:pt x="208" y="167"/>
                  </a:lnTo>
                  <a:lnTo>
                    <a:pt x="190" y="160"/>
                  </a:lnTo>
                  <a:lnTo>
                    <a:pt x="169" y="153"/>
                  </a:lnTo>
                  <a:lnTo>
                    <a:pt x="148" y="144"/>
                  </a:lnTo>
                  <a:lnTo>
                    <a:pt x="125" y="135"/>
                  </a:lnTo>
                  <a:lnTo>
                    <a:pt x="103" y="123"/>
                  </a:lnTo>
                  <a:lnTo>
                    <a:pt x="82" y="112"/>
                  </a:lnTo>
                  <a:lnTo>
                    <a:pt x="61" y="99"/>
                  </a:lnTo>
                  <a:lnTo>
                    <a:pt x="42" y="85"/>
                  </a:lnTo>
                  <a:lnTo>
                    <a:pt x="25" y="72"/>
                  </a:lnTo>
                  <a:lnTo>
                    <a:pt x="11" y="55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6" y="2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4805363" y="3511550"/>
              <a:ext cx="220663" cy="133350"/>
            </a:xfrm>
            <a:custGeom>
              <a:avLst/>
              <a:gdLst>
                <a:gd name="T0" fmla="*/ 0 w 279"/>
                <a:gd name="T1" fmla="*/ 154 h 168"/>
                <a:gd name="T2" fmla="*/ 2 w 279"/>
                <a:gd name="T3" fmla="*/ 129 h 168"/>
                <a:gd name="T4" fmla="*/ 10 w 279"/>
                <a:gd name="T5" fmla="*/ 106 h 168"/>
                <a:gd name="T6" fmla="*/ 22 w 279"/>
                <a:gd name="T7" fmla="*/ 84 h 168"/>
                <a:gd name="T8" fmla="*/ 37 w 279"/>
                <a:gd name="T9" fmla="*/ 65 h 168"/>
                <a:gd name="T10" fmla="*/ 55 w 279"/>
                <a:gd name="T11" fmla="*/ 48 h 168"/>
                <a:gd name="T12" fmla="*/ 75 w 279"/>
                <a:gd name="T13" fmla="*/ 33 h 168"/>
                <a:gd name="T14" fmla="*/ 94 w 279"/>
                <a:gd name="T15" fmla="*/ 21 h 168"/>
                <a:gd name="T16" fmla="*/ 115 w 279"/>
                <a:gd name="T17" fmla="*/ 12 h 168"/>
                <a:gd name="T18" fmla="*/ 136 w 279"/>
                <a:gd name="T19" fmla="*/ 5 h 168"/>
                <a:gd name="T20" fmla="*/ 158 w 279"/>
                <a:gd name="T21" fmla="*/ 1 h 168"/>
                <a:gd name="T22" fmla="*/ 180 w 279"/>
                <a:gd name="T23" fmla="*/ 0 h 168"/>
                <a:gd name="T24" fmla="*/ 202 w 279"/>
                <a:gd name="T25" fmla="*/ 3 h 168"/>
                <a:gd name="T26" fmla="*/ 224 w 279"/>
                <a:gd name="T27" fmla="*/ 8 h 168"/>
                <a:gd name="T28" fmla="*/ 243 w 279"/>
                <a:gd name="T29" fmla="*/ 18 h 168"/>
                <a:gd name="T30" fmla="*/ 262 w 279"/>
                <a:gd name="T31" fmla="*/ 29 h 168"/>
                <a:gd name="T32" fmla="*/ 279 w 279"/>
                <a:gd name="T33" fmla="*/ 45 h 168"/>
                <a:gd name="T34" fmla="*/ 277 w 279"/>
                <a:gd name="T35" fmla="*/ 48 h 168"/>
                <a:gd name="T36" fmla="*/ 271 w 279"/>
                <a:gd name="T37" fmla="*/ 53 h 168"/>
                <a:gd name="T38" fmla="*/ 263 w 279"/>
                <a:gd name="T39" fmla="*/ 60 h 168"/>
                <a:gd name="T40" fmla="*/ 251 w 279"/>
                <a:gd name="T41" fmla="*/ 69 h 168"/>
                <a:gd name="T42" fmla="*/ 236 w 279"/>
                <a:gd name="T43" fmla="*/ 80 h 168"/>
                <a:gd name="T44" fmla="*/ 220 w 279"/>
                <a:gd name="T45" fmla="*/ 90 h 168"/>
                <a:gd name="T46" fmla="*/ 201 w 279"/>
                <a:gd name="T47" fmla="*/ 102 h 168"/>
                <a:gd name="T48" fmla="*/ 181 w 279"/>
                <a:gd name="T49" fmla="*/ 114 h 168"/>
                <a:gd name="T50" fmla="*/ 160 w 279"/>
                <a:gd name="T51" fmla="*/ 126 h 168"/>
                <a:gd name="T52" fmla="*/ 137 w 279"/>
                <a:gd name="T53" fmla="*/ 136 h 168"/>
                <a:gd name="T54" fmla="*/ 115 w 279"/>
                <a:gd name="T55" fmla="*/ 147 h 168"/>
                <a:gd name="T56" fmla="*/ 92 w 279"/>
                <a:gd name="T57" fmla="*/ 155 h 168"/>
                <a:gd name="T58" fmla="*/ 69 w 279"/>
                <a:gd name="T59" fmla="*/ 162 h 168"/>
                <a:gd name="T60" fmla="*/ 47 w 279"/>
                <a:gd name="T61" fmla="*/ 166 h 168"/>
                <a:gd name="T62" fmla="*/ 26 w 279"/>
                <a:gd name="T63" fmla="*/ 168 h 168"/>
                <a:gd name="T64" fmla="*/ 7 w 279"/>
                <a:gd name="T65" fmla="*/ 167 h 168"/>
                <a:gd name="T66" fmla="*/ 6 w 279"/>
                <a:gd name="T67" fmla="*/ 166 h 168"/>
                <a:gd name="T68" fmla="*/ 3 w 279"/>
                <a:gd name="T69" fmla="*/ 163 h 168"/>
                <a:gd name="T70" fmla="*/ 1 w 279"/>
                <a:gd name="T71" fmla="*/ 158 h 168"/>
                <a:gd name="T72" fmla="*/ 0 w 279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8"/>
                  </a:lnTo>
                  <a:lnTo>
                    <a:pt x="75" y="33"/>
                  </a:lnTo>
                  <a:lnTo>
                    <a:pt x="94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3"/>
                  </a:lnTo>
                  <a:lnTo>
                    <a:pt x="224" y="8"/>
                  </a:lnTo>
                  <a:lnTo>
                    <a:pt x="243" y="18"/>
                  </a:lnTo>
                  <a:lnTo>
                    <a:pt x="262" y="29"/>
                  </a:lnTo>
                  <a:lnTo>
                    <a:pt x="279" y="45"/>
                  </a:lnTo>
                  <a:lnTo>
                    <a:pt x="277" y="48"/>
                  </a:lnTo>
                  <a:lnTo>
                    <a:pt x="271" y="53"/>
                  </a:lnTo>
                  <a:lnTo>
                    <a:pt x="263" y="60"/>
                  </a:lnTo>
                  <a:lnTo>
                    <a:pt x="251" y="69"/>
                  </a:lnTo>
                  <a:lnTo>
                    <a:pt x="236" y="80"/>
                  </a:lnTo>
                  <a:lnTo>
                    <a:pt x="220" y="90"/>
                  </a:lnTo>
                  <a:lnTo>
                    <a:pt x="201" y="102"/>
                  </a:lnTo>
                  <a:lnTo>
                    <a:pt x="181" y="114"/>
                  </a:lnTo>
                  <a:lnTo>
                    <a:pt x="160" y="126"/>
                  </a:lnTo>
                  <a:lnTo>
                    <a:pt x="137" y="136"/>
                  </a:lnTo>
                  <a:lnTo>
                    <a:pt x="115" y="147"/>
                  </a:lnTo>
                  <a:lnTo>
                    <a:pt x="92" y="155"/>
                  </a:lnTo>
                  <a:lnTo>
                    <a:pt x="69" y="162"/>
                  </a:lnTo>
                  <a:lnTo>
                    <a:pt x="47" y="166"/>
                  </a:lnTo>
                  <a:lnTo>
                    <a:pt x="26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3" y="163"/>
                  </a:lnTo>
                  <a:lnTo>
                    <a:pt x="1" y="15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9512" y="404664"/>
            <a:ext cx="3510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나눔손글씨 펜" pitchFamily="66" charset="-127"/>
                <a:ea typeface="나눔손글씨 펜" pitchFamily="66" charset="-127"/>
              </a:rPr>
              <a:t>五감 자극 </a:t>
            </a:r>
            <a:r>
              <a:rPr lang="ko-KR" altLang="en-US" sz="4800" dirty="0" err="1" smtClean="0">
                <a:latin typeface="나눔손글씨 펜" pitchFamily="66" charset="-127"/>
                <a:ea typeface="나눔손글씨 펜" pitchFamily="66" charset="-127"/>
              </a:rPr>
              <a:t>씨밀레</a:t>
            </a:r>
            <a:r>
              <a:rPr lang="en-US" altLang="ko-KR" sz="4800" dirty="0" smtClean="0"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2000" dirty="0"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1331640" y="1628800"/>
            <a:ext cx="2083490" cy="3442287"/>
            <a:chOff x="4654550" y="2817813"/>
            <a:chExt cx="803276" cy="132715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672013" y="2900363"/>
              <a:ext cx="747713" cy="1244600"/>
            </a:xfrm>
            <a:custGeom>
              <a:avLst/>
              <a:gdLst>
                <a:gd name="T0" fmla="*/ 516 w 940"/>
                <a:gd name="T1" fmla="*/ 659 h 1568"/>
                <a:gd name="T2" fmla="*/ 542 w 940"/>
                <a:gd name="T3" fmla="*/ 600 h 1568"/>
                <a:gd name="T4" fmla="*/ 625 w 940"/>
                <a:gd name="T5" fmla="*/ 628 h 1568"/>
                <a:gd name="T6" fmla="*/ 766 w 940"/>
                <a:gd name="T7" fmla="*/ 714 h 1568"/>
                <a:gd name="T8" fmla="*/ 895 w 940"/>
                <a:gd name="T9" fmla="*/ 740 h 1568"/>
                <a:gd name="T10" fmla="*/ 863 w 940"/>
                <a:gd name="T11" fmla="*/ 691 h 1568"/>
                <a:gd name="T12" fmla="*/ 716 w 940"/>
                <a:gd name="T13" fmla="*/ 643 h 1568"/>
                <a:gd name="T14" fmla="*/ 583 w 940"/>
                <a:gd name="T15" fmla="*/ 556 h 1568"/>
                <a:gd name="T16" fmla="*/ 630 w 940"/>
                <a:gd name="T17" fmla="*/ 462 h 1568"/>
                <a:gd name="T18" fmla="*/ 731 w 940"/>
                <a:gd name="T19" fmla="*/ 433 h 1568"/>
                <a:gd name="T20" fmla="*/ 847 w 940"/>
                <a:gd name="T21" fmla="*/ 375 h 1568"/>
                <a:gd name="T22" fmla="*/ 929 w 940"/>
                <a:gd name="T23" fmla="*/ 274 h 1568"/>
                <a:gd name="T24" fmla="*/ 915 w 940"/>
                <a:gd name="T25" fmla="*/ 222 h 1568"/>
                <a:gd name="T26" fmla="*/ 875 w 940"/>
                <a:gd name="T27" fmla="*/ 254 h 1568"/>
                <a:gd name="T28" fmla="*/ 763 w 940"/>
                <a:gd name="T29" fmla="*/ 356 h 1568"/>
                <a:gd name="T30" fmla="*/ 626 w 940"/>
                <a:gd name="T31" fmla="*/ 439 h 1568"/>
                <a:gd name="T32" fmla="*/ 680 w 940"/>
                <a:gd name="T33" fmla="*/ 313 h 1568"/>
                <a:gd name="T34" fmla="*/ 698 w 940"/>
                <a:gd name="T35" fmla="*/ 13 h 1568"/>
                <a:gd name="T36" fmla="*/ 663 w 940"/>
                <a:gd name="T37" fmla="*/ 2 h 1568"/>
                <a:gd name="T38" fmla="*/ 653 w 940"/>
                <a:gd name="T39" fmla="*/ 92 h 1568"/>
                <a:gd name="T40" fmla="*/ 626 w 940"/>
                <a:gd name="T41" fmla="*/ 269 h 1568"/>
                <a:gd name="T42" fmla="*/ 590 w 940"/>
                <a:gd name="T43" fmla="*/ 343 h 1568"/>
                <a:gd name="T44" fmla="*/ 502 w 940"/>
                <a:gd name="T45" fmla="*/ 267 h 1568"/>
                <a:gd name="T46" fmla="*/ 401 w 940"/>
                <a:gd name="T47" fmla="*/ 151 h 1568"/>
                <a:gd name="T48" fmla="*/ 344 w 940"/>
                <a:gd name="T49" fmla="*/ 121 h 1568"/>
                <a:gd name="T50" fmla="*/ 376 w 940"/>
                <a:gd name="T51" fmla="*/ 193 h 1568"/>
                <a:gd name="T52" fmla="*/ 483 w 940"/>
                <a:gd name="T53" fmla="*/ 297 h 1568"/>
                <a:gd name="T54" fmla="*/ 577 w 940"/>
                <a:gd name="T55" fmla="*/ 395 h 1568"/>
                <a:gd name="T56" fmla="*/ 508 w 940"/>
                <a:gd name="T57" fmla="*/ 607 h 1568"/>
                <a:gd name="T58" fmla="*/ 500 w 940"/>
                <a:gd name="T59" fmla="*/ 668 h 1568"/>
                <a:gd name="T60" fmla="*/ 485 w 940"/>
                <a:gd name="T61" fmla="*/ 766 h 1568"/>
                <a:gd name="T62" fmla="*/ 387 w 940"/>
                <a:gd name="T63" fmla="*/ 653 h 1568"/>
                <a:gd name="T64" fmla="*/ 274 w 940"/>
                <a:gd name="T65" fmla="*/ 561 h 1568"/>
                <a:gd name="T66" fmla="*/ 282 w 940"/>
                <a:gd name="T67" fmla="*/ 224 h 1568"/>
                <a:gd name="T68" fmla="*/ 333 w 940"/>
                <a:gd name="T69" fmla="*/ 85 h 1568"/>
                <a:gd name="T70" fmla="*/ 313 w 940"/>
                <a:gd name="T71" fmla="*/ 17 h 1568"/>
                <a:gd name="T72" fmla="*/ 280 w 940"/>
                <a:gd name="T73" fmla="*/ 40 h 1568"/>
                <a:gd name="T74" fmla="*/ 230 w 940"/>
                <a:gd name="T75" fmla="*/ 481 h 1568"/>
                <a:gd name="T76" fmla="*/ 153 w 940"/>
                <a:gd name="T77" fmla="*/ 455 h 1568"/>
                <a:gd name="T78" fmla="*/ 77 w 940"/>
                <a:gd name="T79" fmla="*/ 335 h 1568"/>
                <a:gd name="T80" fmla="*/ 39 w 940"/>
                <a:gd name="T81" fmla="*/ 265 h 1568"/>
                <a:gd name="T82" fmla="*/ 0 w 940"/>
                <a:gd name="T83" fmla="*/ 287 h 1568"/>
                <a:gd name="T84" fmla="*/ 18 w 940"/>
                <a:gd name="T85" fmla="*/ 367 h 1568"/>
                <a:gd name="T86" fmla="*/ 95 w 940"/>
                <a:gd name="T87" fmla="*/ 482 h 1568"/>
                <a:gd name="T88" fmla="*/ 206 w 940"/>
                <a:gd name="T89" fmla="*/ 580 h 1568"/>
                <a:gd name="T90" fmla="*/ 264 w 940"/>
                <a:gd name="T91" fmla="*/ 651 h 1568"/>
                <a:gd name="T92" fmla="*/ 151 w 940"/>
                <a:gd name="T93" fmla="*/ 648 h 1568"/>
                <a:gd name="T94" fmla="*/ 40 w 940"/>
                <a:gd name="T95" fmla="*/ 622 h 1568"/>
                <a:gd name="T96" fmla="*/ 17 w 940"/>
                <a:gd name="T97" fmla="*/ 664 h 1568"/>
                <a:gd name="T98" fmla="*/ 131 w 940"/>
                <a:gd name="T99" fmla="*/ 698 h 1568"/>
                <a:gd name="T100" fmla="*/ 258 w 940"/>
                <a:gd name="T101" fmla="*/ 676 h 1568"/>
                <a:gd name="T102" fmla="*/ 340 w 940"/>
                <a:gd name="T103" fmla="*/ 671 h 1568"/>
                <a:gd name="T104" fmla="*/ 425 w 940"/>
                <a:gd name="T105" fmla="*/ 745 h 1568"/>
                <a:gd name="T106" fmla="*/ 498 w 940"/>
                <a:gd name="T107" fmla="*/ 1214 h 1568"/>
                <a:gd name="T108" fmla="*/ 560 w 940"/>
                <a:gd name="T109" fmla="*/ 1565 h 1568"/>
                <a:gd name="T110" fmla="*/ 557 w 940"/>
                <a:gd name="T111" fmla="*/ 1275 h 1568"/>
                <a:gd name="T112" fmla="*/ 531 w 940"/>
                <a:gd name="T113" fmla="*/ 72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0" h="1568">
                  <a:moveTo>
                    <a:pt x="517" y="656"/>
                  </a:moveTo>
                  <a:lnTo>
                    <a:pt x="517" y="656"/>
                  </a:lnTo>
                  <a:lnTo>
                    <a:pt x="517" y="658"/>
                  </a:lnTo>
                  <a:lnTo>
                    <a:pt x="517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21" y="647"/>
                  </a:lnTo>
                  <a:lnTo>
                    <a:pt x="525" y="636"/>
                  </a:lnTo>
                  <a:lnTo>
                    <a:pt x="531" y="624"/>
                  </a:lnTo>
                  <a:lnTo>
                    <a:pt x="536" y="611"/>
                  </a:lnTo>
                  <a:lnTo>
                    <a:pt x="542" y="600"/>
                  </a:lnTo>
                  <a:lnTo>
                    <a:pt x="546" y="588"/>
                  </a:lnTo>
                  <a:lnTo>
                    <a:pt x="552" y="577"/>
                  </a:lnTo>
                  <a:lnTo>
                    <a:pt x="557" y="565"/>
                  </a:lnTo>
                  <a:lnTo>
                    <a:pt x="573" y="581"/>
                  </a:lnTo>
                  <a:lnTo>
                    <a:pt x="589" y="596"/>
                  </a:lnTo>
                  <a:lnTo>
                    <a:pt x="606" y="613"/>
                  </a:lnTo>
                  <a:lnTo>
                    <a:pt x="625" y="628"/>
                  </a:lnTo>
                  <a:lnTo>
                    <a:pt x="643" y="641"/>
                  </a:lnTo>
                  <a:lnTo>
                    <a:pt x="663" y="655"/>
                  </a:lnTo>
                  <a:lnTo>
                    <a:pt x="683" y="669"/>
                  </a:lnTo>
                  <a:lnTo>
                    <a:pt x="703" y="681"/>
                  </a:lnTo>
                  <a:lnTo>
                    <a:pt x="724" y="693"/>
                  </a:lnTo>
                  <a:lnTo>
                    <a:pt x="746" y="704"/>
                  </a:lnTo>
                  <a:lnTo>
                    <a:pt x="766" y="714"/>
                  </a:lnTo>
                  <a:lnTo>
                    <a:pt x="788" y="722"/>
                  </a:lnTo>
                  <a:lnTo>
                    <a:pt x="810" y="730"/>
                  </a:lnTo>
                  <a:lnTo>
                    <a:pt x="832" y="736"/>
                  </a:lnTo>
                  <a:lnTo>
                    <a:pt x="854" y="742"/>
                  </a:lnTo>
                  <a:lnTo>
                    <a:pt x="876" y="745"/>
                  </a:lnTo>
                  <a:lnTo>
                    <a:pt x="886" y="745"/>
                  </a:lnTo>
                  <a:lnTo>
                    <a:pt x="895" y="740"/>
                  </a:lnTo>
                  <a:lnTo>
                    <a:pt x="902" y="732"/>
                  </a:lnTo>
                  <a:lnTo>
                    <a:pt x="906" y="723"/>
                  </a:lnTo>
                  <a:lnTo>
                    <a:pt x="906" y="713"/>
                  </a:lnTo>
                  <a:lnTo>
                    <a:pt x="901" y="704"/>
                  </a:lnTo>
                  <a:lnTo>
                    <a:pt x="894" y="697"/>
                  </a:lnTo>
                  <a:lnTo>
                    <a:pt x="885" y="693"/>
                  </a:lnTo>
                  <a:lnTo>
                    <a:pt x="863" y="691"/>
                  </a:lnTo>
                  <a:lnTo>
                    <a:pt x="842" y="687"/>
                  </a:lnTo>
                  <a:lnTo>
                    <a:pt x="821" y="682"/>
                  </a:lnTo>
                  <a:lnTo>
                    <a:pt x="800" y="676"/>
                  </a:lnTo>
                  <a:lnTo>
                    <a:pt x="778" y="669"/>
                  </a:lnTo>
                  <a:lnTo>
                    <a:pt x="757" y="661"/>
                  </a:lnTo>
                  <a:lnTo>
                    <a:pt x="736" y="653"/>
                  </a:lnTo>
                  <a:lnTo>
                    <a:pt x="716" y="643"/>
                  </a:lnTo>
                  <a:lnTo>
                    <a:pt x="695" y="632"/>
                  </a:lnTo>
                  <a:lnTo>
                    <a:pt x="675" y="621"/>
                  </a:lnTo>
                  <a:lnTo>
                    <a:pt x="656" y="609"/>
                  </a:lnTo>
                  <a:lnTo>
                    <a:pt x="636" y="596"/>
                  </a:lnTo>
                  <a:lnTo>
                    <a:pt x="618" y="584"/>
                  </a:lnTo>
                  <a:lnTo>
                    <a:pt x="600" y="570"/>
                  </a:lnTo>
                  <a:lnTo>
                    <a:pt x="583" y="556"/>
                  </a:lnTo>
                  <a:lnTo>
                    <a:pt x="567" y="541"/>
                  </a:lnTo>
                  <a:lnTo>
                    <a:pt x="575" y="524"/>
                  </a:lnTo>
                  <a:lnTo>
                    <a:pt x="582" y="505"/>
                  </a:lnTo>
                  <a:lnTo>
                    <a:pt x="590" y="488"/>
                  </a:lnTo>
                  <a:lnTo>
                    <a:pt x="598" y="471"/>
                  </a:lnTo>
                  <a:lnTo>
                    <a:pt x="613" y="466"/>
                  </a:lnTo>
                  <a:lnTo>
                    <a:pt x="630" y="462"/>
                  </a:lnTo>
                  <a:lnTo>
                    <a:pt x="649" y="457"/>
                  </a:lnTo>
                  <a:lnTo>
                    <a:pt x="668" y="451"/>
                  </a:lnTo>
                  <a:lnTo>
                    <a:pt x="685" y="447"/>
                  </a:lnTo>
                  <a:lnTo>
                    <a:pt x="698" y="442"/>
                  </a:lnTo>
                  <a:lnTo>
                    <a:pt x="709" y="439"/>
                  </a:lnTo>
                  <a:lnTo>
                    <a:pt x="713" y="437"/>
                  </a:lnTo>
                  <a:lnTo>
                    <a:pt x="731" y="433"/>
                  </a:lnTo>
                  <a:lnTo>
                    <a:pt x="748" y="427"/>
                  </a:lnTo>
                  <a:lnTo>
                    <a:pt x="765" y="421"/>
                  </a:lnTo>
                  <a:lnTo>
                    <a:pt x="783" y="413"/>
                  </a:lnTo>
                  <a:lnTo>
                    <a:pt x="800" y="405"/>
                  </a:lnTo>
                  <a:lnTo>
                    <a:pt x="816" y="396"/>
                  </a:lnTo>
                  <a:lnTo>
                    <a:pt x="832" y="386"/>
                  </a:lnTo>
                  <a:lnTo>
                    <a:pt x="847" y="375"/>
                  </a:lnTo>
                  <a:lnTo>
                    <a:pt x="862" y="364"/>
                  </a:lnTo>
                  <a:lnTo>
                    <a:pt x="876" y="351"/>
                  </a:lnTo>
                  <a:lnTo>
                    <a:pt x="889" y="337"/>
                  </a:lnTo>
                  <a:lnTo>
                    <a:pt x="900" y="322"/>
                  </a:lnTo>
                  <a:lnTo>
                    <a:pt x="912" y="307"/>
                  </a:lnTo>
                  <a:lnTo>
                    <a:pt x="921" y="291"/>
                  </a:lnTo>
                  <a:lnTo>
                    <a:pt x="929" y="274"/>
                  </a:lnTo>
                  <a:lnTo>
                    <a:pt x="936" y="257"/>
                  </a:lnTo>
                  <a:lnTo>
                    <a:pt x="939" y="248"/>
                  </a:lnTo>
                  <a:lnTo>
                    <a:pt x="940" y="240"/>
                  </a:lnTo>
                  <a:lnTo>
                    <a:pt x="937" y="232"/>
                  </a:lnTo>
                  <a:lnTo>
                    <a:pt x="931" y="227"/>
                  </a:lnTo>
                  <a:lnTo>
                    <a:pt x="923" y="223"/>
                  </a:lnTo>
                  <a:lnTo>
                    <a:pt x="915" y="222"/>
                  </a:lnTo>
                  <a:lnTo>
                    <a:pt x="907" y="225"/>
                  </a:lnTo>
                  <a:lnTo>
                    <a:pt x="901" y="231"/>
                  </a:lnTo>
                  <a:lnTo>
                    <a:pt x="897" y="232"/>
                  </a:lnTo>
                  <a:lnTo>
                    <a:pt x="892" y="235"/>
                  </a:lnTo>
                  <a:lnTo>
                    <a:pt x="887" y="237"/>
                  </a:lnTo>
                  <a:lnTo>
                    <a:pt x="884" y="240"/>
                  </a:lnTo>
                  <a:lnTo>
                    <a:pt x="875" y="254"/>
                  </a:lnTo>
                  <a:lnTo>
                    <a:pt x="863" y="268"/>
                  </a:lnTo>
                  <a:lnTo>
                    <a:pt x="851" y="283"/>
                  </a:lnTo>
                  <a:lnTo>
                    <a:pt x="836" y="297"/>
                  </a:lnTo>
                  <a:lnTo>
                    <a:pt x="818" y="312"/>
                  </a:lnTo>
                  <a:lnTo>
                    <a:pt x="801" y="327"/>
                  </a:lnTo>
                  <a:lnTo>
                    <a:pt x="783" y="342"/>
                  </a:lnTo>
                  <a:lnTo>
                    <a:pt x="763" y="356"/>
                  </a:lnTo>
                  <a:lnTo>
                    <a:pt x="742" y="369"/>
                  </a:lnTo>
                  <a:lnTo>
                    <a:pt x="723" y="383"/>
                  </a:lnTo>
                  <a:lnTo>
                    <a:pt x="702" y="396"/>
                  </a:lnTo>
                  <a:lnTo>
                    <a:pt x="682" y="407"/>
                  </a:lnTo>
                  <a:lnTo>
                    <a:pt x="663" y="419"/>
                  </a:lnTo>
                  <a:lnTo>
                    <a:pt x="643" y="429"/>
                  </a:lnTo>
                  <a:lnTo>
                    <a:pt x="626" y="439"/>
                  </a:lnTo>
                  <a:lnTo>
                    <a:pt x="608" y="447"/>
                  </a:lnTo>
                  <a:lnTo>
                    <a:pt x="614" y="436"/>
                  </a:lnTo>
                  <a:lnTo>
                    <a:pt x="619" y="426"/>
                  </a:lnTo>
                  <a:lnTo>
                    <a:pt x="625" y="416"/>
                  </a:lnTo>
                  <a:lnTo>
                    <a:pt x="629" y="405"/>
                  </a:lnTo>
                  <a:lnTo>
                    <a:pt x="653" y="360"/>
                  </a:lnTo>
                  <a:lnTo>
                    <a:pt x="680" y="313"/>
                  </a:lnTo>
                  <a:lnTo>
                    <a:pt x="705" y="265"/>
                  </a:lnTo>
                  <a:lnTo>
                    <a:pt x="727" y="215"/>
                  </a:lnTo>
                  <a:lnTo>
                    <a:pt x="740" y="166"/>
                  </a:lnTo>
                  <a:lnTo>
                    <a:pt x="742" y="116"/>
                  </a:lnTo>
                  <a:lnTo>
                    <a:pt x="731" y="68"/>
                  </a:lnTo>
                  <a:lnTo>
                    <a:pt x="701" y="19"/>
                  </a:lnTo>
                  <a:lnTo>
                    <a:pt x="698" y="13"/>
                  </a:lnTo>
                  <a:lnTo>
                    <a:pt x="695" y="9"/>
                  </a:lnTo>
                  <a:lnTo>
                    <a:pt x="690" y="5"/>
                  </a:lnTo>
                  <a:lnTo>
                    <a:pt x="686" y="3"/>
                  </a:lnTo>
                  <a:lnTo>
                    <a:pt x="680" y="1"/>
                  </a:lnTo>
                  <a:lnTo>
                    <a:pt x="674" y="0"/>
                  </a:lnTo>
                  <a:lnTo>
                    <a:pt x="668" y="1"/>
                  </a:lnTo>
                  <a:lnTo>
                    <a:pt x="663" y="2"/>
                  </a:lnTo>
                  <a:lnTo>
                    <a:pt x="652" y="8"/>
                  </a:lnTo>
                  <a:lnTo>
                    <a:pt x="645" y="17"/>
                  </a:lnTo>
                  <a:lnTo>
                    <a:pt x="643" y="28"/>
                  </a:lnTo>
                  <a:lnTo>
                    <a:pt x="645" y="40"/>
                  </a:lnTo>
                  <a:lnTo>
                    <a:pt x="643" y="47"/>
                  </a:lnTo>
                  <a:lnTo>
                    <a:pt x="646" y="70"/>
                  </a:lnTo>
                  <a:lnTo>
                    <a:pt x="653" y="92"/>
                  </a:lnTo>
                  <a:lnTo>
                    <a:pt x="660" y="113"/>
                  </a:lnTo>
                  <a:lnTo>
                    <a:pt x="668" y="134"/>
                  </a:lnTo>
                  <a:lnTo>
                    <a:pt x="661" y="162"/>
                  </a:lnTo>
                  <a:lnTo>
                    <a:pt x="653" y="189"/>
                  </a:lnTo>
                  <a:lnTo>
                    <a:pt x="644" y="216"/>
                  </a:lnTo>
                  <a:lnTo>
                    <a:pt x="636" y="243"/>
                  </a:lnTo>
                  <a:lnTo>
                    <a:pt x="626" y="269"/>
                  </a:lnTo>
                  <a:lnTo>
                    <a:pt x="617" y="295"/>
                  </a:lnTo>
                  <a:lnTo>
                    <a:pt x="606" y="321"/>
                  </a:lnTo>
                  <a:lnTo>
                    <a:pt x="596" y="348"/>
                  </a:lnTo>
                  <a:lnTo>
                    <a:pt x="593" y="346"/>
                  </a:lnTo>
                  <a:lnTo>
                    <a:pt x="592" y="345"/>
                  </a:lnTo>
                  <a:lnTo>
                    <a:pt x="591" y="344"/>
                  </a:lnTo>
                  <a:lnTo>
                    <a:pt x="590" y="343"/>
                  </a:lnTo>
                  <a:lnTo>
                    <a:pt x="581" y="337"/>
                  </a:lnTo>
                  <a:lnTo>
                    <a:pt x="570" y="330"/>
                  </a:lnTo>
                  <a:lnTo>
                    <a:pt x="559" y="320"/>
                  </a:lnTo>
                  <a:lnTo>
                    <a:pt x="546" y="308"/>
                  </a:lnTo>
                  <a:lnTo>
                    <a:pt x="532" y="296"/>
                  </a:lnTo>
                  <a:lnTo>
                    <a:pt x="517" y="282"/>
                  </a:lnTo>
                  <a:lnTo>
                    <a:pt x="502" y="267"/>
                  </a:lnTo>
                  <a:lnTo>
                    <a:pt x="487" y="251"/>
                  </a:lnTo>
                  <a:lnTo>
                    <a:pt x="471" y="234"/>
                  </a:lnTo>
                  <a:lnTo>
                    <a:pt x="456" y="217"/>
                  </a:lnTo>
                  <a:lnTo>
                    <a:pt x="441" y="200"/>
                  </a:lnTo>
                  <a:lnTo>
                    <a:pt x="426" y="183"/>
                  </a:lnTo>
                  <a:lnTo>
                    <a:pt x="414" y="167"/>
                  </a:lnTo>
                  <a:lnTo>
                    <a:pt x="401" y="151"/>
                  </a:lnTo>
                  <a:lnTo>
                    <a:pt x="389" y="136"/>
                  </a:lnTo>
                  <a:lnTo>
                    <a:pt x="380" y="122"/>
                  </a:lnTo>
                  <a:lnTo>
                    <a:pt x="374" y="115"/>
                  </a:lnTo>
                  <a:lnTo>
                    <a:pt x="366" y="111"/>
                  </a:lnTo>
                  <a:lnTo>
                    <a:pt x="358" y="111"/>
                  </a:lnTo>
                  <a:lnTo>
                    <a:pt x="351" y="115"/>
                  </a:lnTo>
                  <a:lnTo>
                    <a:pt x="344" y="121"/>
                  </a:lnTo>
                  <a:lnTo>
                    <a:pt x="341" y="128"/>
                  </a:lnTo>
                  <a:lnTo>
                    <a:pt x="341" y="136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55" y="160"/>
                  </a:lnTo>
                  <a:lnTo>
                    <a:pt x="364" y="177"/>
                  </a:lnTo>
                  <a:lnTo>
                    <a:pt x="376" y="193"/>
                  </a:lnTo>
                  <a:lnTo>
                    <a:pt x="388" y="209"/>
                  </a:lnTo>
                  <a:lnTo>
                    <a:pt x="402" y="225"/>
                  </a:lnTo>
                  <a:lnTo>
                    <a:pt x="417" y="240"/>
                  </a:lnTo>
                  <a:lnTo>
                    <a:pt x="433" y="255"/>
                  </a:lnTo>
                  <a:lnTo>
                    <a:pt x="449" y="269"/>
                  </a:lnTo>
                  <a:lnTo>
                    <a:pt x="466" y="283"/>
                  </a:lnTo>
                  <a:lnTo>
                    <a:pt x="483" y="297"/>
                  </a:lnTo>
                  <a:lnTo>
                    <a:pt x="501" y="310"/>
                  </a:lnTo>
                  <a:lnTo>
                    <a:pt x="519" y="322"/>
                  </a:lnTo>
                  <a:lnTo>
                    <a:pt x="536" y="334"/>
                  </a:lnTo>
                  <a:lnTo>
                    <a:pt x="554" y="344"/>
                  </a:lnTo>
                  <a:lnTo>
                    <a:pt x="572" y="354"/>
                  </a:lnTo>
                  <a:lnTo>
                    <a:pt x="589" y="365"/>
                  </a:lnTo>
                  <a:lnTo>
                    <a:pt x="577" y="395"/>
                  </a:lnTo>
                  <a:lnTo>
                    <a:pt x="566" y="424"/>
                  </a:lnTo>
                  <a:lnTo>
                    <a:pt x="554" y="454"/>
                  </a:lnTo>
                  <a:lnTo>
                    <a:pt x="544" y="484"/>
                  </a:lnTo>
                  <a:lnTo>
                    <a:pt x="535" y="513"/>
                  </a:lnTo>
                  <a:lnTo>
                    <a:pt x="524" y="545"/>
                  </a:lnTo>
                  <a:lnTo>
                    <a:pt x="516" y="576"/>
                  </a:lnTo>
                  <a:lnTo>
                    <a:pt x="508" y="607"/>
                  </a:lnTo>
                  <a:lnTo>
                    <a:pt x="505" y="622"/>
                  </a:lnTo>
                  <a:lnTo>
                    <a:pt x="501" y="636"/>
                  </a:lnTo>
                  <a:lnTo>
                    <a:pt x="499" y="651"/>
                  </a:lnTo>
                  <a:lnTo>
                    <a:pt x="500" y="666"/>
                  </a:lnTo>
                  <a:lnTo>
                    <a:pt x="500" y="667"/>
                  </a:lnTo>
                  <a:lnTo>
                    <a:pt x="500" y="667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02" y="701"/>
                  </a:lnTo>
                  <a:lnTo>
                    <a:pt x="504" y="736"/>
                  </a:lnTo>
                  <a:lnTo>
                    <a:pt x="505" y="770"/>
                  </a:lnTo>
                  <a:lnTo>
                    <a:pt x="506" y="805"/>
                  </a:lnTo>
                  <a:lnTo>
                    <a:pt x="497" y="785"/>
                  </a:lnTo>
                  <a:lnTo>
                    <a:pt x="485" y="766"/>
                  </a:lnTo>
                  <a:lnTo>
                    <a:pt x="472" y="746"/>
                  </a:lnTo>
                  <a:lnTo>
                    <a:pt x="459" y="728"/>
                  </a:lnTo>
                  <a:lnTo>
                    <a:pt x="444" y="711"/>
                  </a:lnTo>
                  <a:lnTo>
                    <a:pt x="430" y="694"/>
                  </a:lnTo>
                  <a:lnTo>
                    <a:pt x="416" y="679"/>
                  </a:lnTo>
                  <a:lnTo>
                    <a:pt x="403" y="668"/>
                  </a:lnTo>
                  <a:lnTo>
                    <a:pt x="387" y="653"/>
                  </a:lnTo>
                  <a:lnTo>
                    <a:pt x="372" y="639"/>
                  </a:lnTo>
                  <a:lnTo>
                    <a:pt x="356" y="626"/>
                  </a:lnTo>
                  <a:lnTo>
                    <a:pt x="340" y="613"/>
                  </a:lnTo>
                  <a:lnTo>
                    <a:pt x="324" y="600"/>
                  </a:lnTo>
                  <a:lnTo>
                    <a:pt x="306" y="586"/>
                  </a:lnTo>
                  <a:lnTo>
                    <a:pt x="290" y="573"/>
                  </a:lnTo>
                  <a:lnTo>
                    <a:pt x="274" y="561"/>
                  </a:lnTo>
                  <a:lnTo>
                    <a:pt x="268" y="518"/>
                  </a:lnTo>
                  <a:lnTo>
                    <a:pt x="265" y="471"/>
                  </a:lnTo>
                  <a:lnTo>
                    <a:pt x="264" y="421"/>
                  </a:lnTo>
                  <a:lnTo>
                    <a:pt x="265" y="369"/>
                  </a:lnTo>
                  <a:lnTo>
                    <a:pt x="268" y="319"/>
                  </a:lnTo>
                  <a:lnTo>
                    <a:pt x="274" y="269"/>
                  </a:lnTo>
                  <a:lnTo>
                    <a:pt x="282" y="224"/>
                  </a:lnTo>
                  <a:lnTo>
                    <a:pt x="293" y="183"/>
                  </a:lnTo>
                  <a:lnTo>
                    <a:pt x="298" y="167"/>
                  </a:lnTo>
                  <a:lnTo>
                    <a:pt x="305" y="149"/>
                  </a:lnTo>
                  <a:lnTo>
                    <a:pt x="313" y="134"/>
                  </a:lnTo>
                  <a:lnTo>
                    <a:pt x="320" y="118"/>
                  </a:lnTo>
                  <a:lnTo>
                    <a:pt x="327" y="102"/>
                  </a:lnTo>
                  <a:lnTo>
                    <a:pt x="333" y="85"/>
                  </a:lnTo>
                  <a:lnTo>
                    <a:pt x="335" y="68"/>
                  </a:lnTo>
                  <a:lnTo>
                    <a:pt x="336" y="50"/>
                  </a:lnTo>
                  <a:lnTo>
                    <a:pt x="338" y="40"/>
                  </a:lnTo>
                  <a:lnTo>
                    <a:pt x="335" y="30"/>
                  </a:lnTo>
                  <a:lnTo>
                    <a:pt x="328" y="22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6" y="19"/>
                  </a:lnTo>
                  <a:lnTo>
                    <a:pt x="301" y="23"/>
                  </a:lnTo>
                  <a:lnTo>
                    <a:pt x="294" y="27"/>
                  </a:lnTo>
                  <a:lnTo>
                    <a:pt x="288" y="32"/>
                  </a:lnTo>
                  <a:lnTo>
                    <a:pt x="283" y="35"/>
                  </a:lnTo>
                  <a:lnTo>
                    <a:pt x="281" y="39"/>
                  </a:lnTo>
                  <a:lnTo>
                    <a:pt x="280" y="40"/>
                  </a:lnTo>
                  <a:lnTo>
                    <a:pt x="263" y="94"/>
                  </a:lnTo>
                  <a:lnTo>
                    <a:pt x="248" y="154"/>
                  </a:lnTo>
                  <a:lnTo>
                    <a:pt x="235" y="219"/>
                  </a:lnTo>
                  <a:lnTo>
                    <a:pt x="226" y="285"/>
                  </a:lnTo>
                  <a:lnTo>
                    <a:pt x="221" y="352"/>
                  </a:lnTo>
                  <a:lnTo>
                    <a:pt x="222" y="418"/>
                  </a:lnTo>
                  <a:lnTo>
                    <a:pt x="230" y="481"/>
                  </a:lnTo>
                  <a:lnTo>
                    <a:pt x="246" y="539"/>
                  </a:lnTo>
                  <a:lnTo>
                    <a:pt x="230" y="526"/>
                  </a:lnTo>
                  <a:lnTo>
                    <a:pt x="214" y="512"/>
                  </a:lnTo>
                  <a:lnTo>
                    <a:pt x="199" y="499"/>
                  </a:lnTo>
                  <a:lnTo>
                    <a:pt x="183" y="485"/>
                  </a:lnTo>
                  <a:lnTo>
                    <a:pt x="168" y="470"/>
                  </a:lnTo>
                  <a:lnTo>
                    <a:pt x="153" y="455"/>
                  </a:lnTo>
                  <a:lnTo>
                    <a:pt x="138" y="439"/>
                  </a:lnTo>
                  <a:lnTo>
                    <a:pt x="124" y="422"/>
                  </a:lnTo>
                  <a:lnTo>
                    <a:pt x="112" y="406"/>
                  </a:lnTo>
                  <a:lnTo>
                    <a:pt x="101" y="389"/>
                  </a:lnTo>
                  <a:lnTo>
                    <a:pt x="92" y="372"/>
                  </a:lnTo>
                  <a:lnTo>
                    <a:pt x="84" y="353"/>
                  </a:lnTo>
                  <a:lnTo>
                    <a:pt x="77" y="335"/>
                  </a:lnTo>
                  <a:lnTo>
                    <a:pt x="69" y="316"/>
                  </a:lnTo>
                  <a:lnTo>
                    <a:pt x="61" y="299"/>
                  </a:lnTo>
                  <a:lnTo>
                    <a:pt x="53" y="281"/>
                  </a:lnTo>
                  <a:lnTo>
                    <a:pt x="51" y="276"/>
                  </a:lnTo>
                  <a:lnTo>
                    <a:pt x="47" y="272"/>
                  </a:lnTo>
                  <a:lnTo>
                    <a:pt x="44" y="268"/>
                  </a:lnTo>
                  <a:lnTo>
                    <a:pt x="39" y="265"/>
                  </a:lnTo>
                  <a:lnTo>
                    <a:pt x="34" y="263"/>
                  </a:lnTo>
                  <a:lnTo>
                    <a:pt x="30" y="262"/>
                  </a:lnTo>
                  <a:lnTo>
                    <a:pt x="24" y="262"/>
                  </a:lnTo>
                  <a:lnTo>
                    <a:pt x="18" y="263"/>
                  </a:lnTo>
                  <a:lnTo>
                    <a:pt x="9" y="269"/>
                  </a:lnTo>
                  <a:lnTo>
                    <a:pt x="3" y="276"/>
                  </a:lnTo>
                  <a:lnTo>
                    <a:pt x="0" y="287"/>
                  </a:lnTo>
                  <a:lnTo>
                    <a:pt x="1" y="297"/>
                  </a:lnTo>
                  <a:lnTo>
                    <a:pt x="8" y="288"/>
                  </a:lnTo>
                  <a:lnTo>
                    <a:pt x="3" y="304"/>
                  </a:lnTo>
                  <a:lnTo>
                    <a:pt x="3" y="320"/>
                  </a:lnTo>
                  <a:lnTo>
                    <a:pt x="6" y="336"/>
                  </a:lnTo>
                  <a:lnTo>
                    <a:pt x="11" y="352"/>
                  </a:lnTo>
                  <a:lnTo>
                    <a:pt x="18" y="367"/>
                  </a:lnTo>
                  <a:lnTo>
                    <a:pt x="26" y="383"/>
                  </a:lnTo>
                  <a:lnTo>
                    <a:pt x="36" y="397"/>
                  </a:lnTo>
                  <a:lnTo>
                    <a:pt x="44" y="411"/>
                  </a:lnTo>
                  <a:lnTo>
                    <a:pt x="55" y="431"/>
                  </a:lnTo>
                  <a:lnTo>
                    <a:pt x="68" y="448"/>
                  </a:lnTo>
                  <a:lnTo>
                    <a:pt x="82" y="465"/>
                  </a:lnTo>
                  <a:lnTo>
                    <a:pt x="95" y="482"/>
                  </a:lnTo>
                  <a:lnTo>
                    <a:pt x="109" y="497"/>
                  </a:lnTo>
                  <a:lnTo>
                    <a:pt x="124" y="513"/>
                  </a:lnTo>
                  <a:lnTo>
                    <a:pt x="140" y="527"/>
                  </a:lnTo>
                  <a:lnTo>
                    <a:pt x="157" y="541"/>
                  </a:lnTo>
                  <a:lnTo>
                    <a:pt x="173" y="555"/>
                  </a:lnTo>
                  <a:lnTo>
                    <a:pt x="189" y="568"/>
                  </a:lnTo>
                  <a:lnTo>
                    <a:pt x="206" y="580"/>
                  </a:lnTo>
                  <a:lnTo>
                    <a:pt x="223" y="593"/>
                  </a:lnTo>
                  <a:lnTo>
                    <a:pt x="242" y="606"/>
                  </a:lnTo>
                  <a:lnTo>
                    <a:pt x="259" y="618"/>
                  </a:lnTo>
                  <a:lnTo>
                    <a:pt x="278" y="630"/>
                  </a:lnTo>
                  <a:lnTo>
                    <a:pt x="296" y="643"/>
                  </a:lnTo>
                  <a:lnTo>
                    <a:pt x="280" y="647"/>
                  </a:lnTo>
                  <a:lnTo>
                    <a:pt x="264" y="651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15" y="654"/>
                  </a:lnTo>
                  <a:lnTo>
                    <a:pt x="199" y="654"/>
                  </a:lnTo>
                  <a:lnTo>
                    <a:pt x="183" y="653"/>
                  </a:lnTo>
                  <a:lnTo>
                    <a:pt x="167" y="651"/>
                  </a:lnTo>
                  <a:lnTo>
                    <a:pt x="151" y="648"/>
                  </a:lnTo>
                  <a:lnTo>
                    <a:pt x="135" y="646"/>
                  </a:lnTo>
                  <a:lnTo>
                    <a:pt x="119" y="643"/>
                  </a:lnTo>
                  <a:lnTo>
                    <a:pt x="104" y="638"/>
                  </a:lnTo>
                  <a:lnTo>
                    <a:pt x="87" y="634"/>
                  </a:lnTo>
                  <a:lnTo>
                    <a:pt x="71" y="630"/>
                  </a:lnTo>
                  <a:lnTo>
                    <a:pt x="56" y="626"/>
                  </a:lnTo>
                  <a:lnTo>
                    <a:pt x="40" y="622"/>
                  </a:lnTo>
                  <a:lnTo>
                    <a:pt x="31" y="621"/>
                  </a:lnTo>
                  <a:lnTo>
                    <a:pt x="22" y="624"/>
                  </a:lnTo>
                  <a:lnTo>
                    <a:pt x="14" y="630"/>
                  </a:lnTo>
                  <a:lnTo>
                    <a:pt x="9" y="638"/>
                  </a:lnTo>
                  <a:lnTo>
                    <a:pt x="8" y="648"/>
                  </a:lnTo>
                  <a:lnTo>
                    <a:pt x="11" y="658"/>
                  </a:lnTo>
                  <a:lnTo>
                    <a:pt x="17" y="664"/>
                  </a:lnTo>
                  <a:lnTo>
                    <a:pt x="25" y="668"/>
                  </a:lnTo>
                  <a:lnTo>
                    <a:pt x="41" y="676"/>
                  </a:lnTo>
                  <a:lnTo>
                    <a:pt x="59" y="683"/>
                  </a:lnTo>
                  <a:lnTo>
                    <a:pt x="77" y="689"/>
                  </a:lnTo>
                  <a:lnTo>
                    <a:pt x="94" y="693"/>
                  </a:lnTo>
                  <a:lnTo>
                    <a:pt x="113" y="696"/>
                  </a:lnTo>
                  <a:lnTo>
                    <a:pt x="131" y="698"/>
                  </a:lnTo>
                  <a:lnTo>
                    <a:pt x="150" y="698"/>
                  </a:lnTo>
                  <a:lnTo>
                    <a:pt x="169" y="698"/>
                  </a:lnTo>
                  <a:lnTo>
                    <a:pt x="188" y="696"/>
                  </a:lnTo>
                  <a:lnTo>
                    <a:pt x="205" y="692"/>
                  </a:lnTo>
                  <a:lnTo>
                    <a:pt x="223" y="687"/>
                  </a:lnTo>
                  <a:lnTo>
                    <a:pt x="241" y="683"/>
                  </a:lnTo>
                  <a:lnTo>
                    <a:pt x="258" y="676"/>
                  </a:lnTo>
                  <a:lnTo>
                    <a:pt x="274" y="668"/>
                  </a:lnTo>
                  <a:lnTo>
                    <a:pt x="290" y="659"/>
                  </a:lnTo>
                  <a:lnTo>
                    <a:pt x="305" y="648"/>
                  </a:lnTo>
                  <a:lnTo>
                    <a:pt x="315" y="654"/>
                  </a:lnTo>
                  <a:lnTo>
                    <a:pt x="323" y="660"/>
                  </a:lnTo>
                  <a:lnTo>
                    <a:pt x="332" y="666"/>
                  </a:lnTo>
                  <a:lnTo>
                    <a:pt x="340" y="671"/>
                  </a:lnTo>
                  <a:lnTo>
                    <a:pt x="349" y="678"/>
                  </a:lnTo>
                  <a:lnTo>
                    <a:pt x="357" y="684"/>
                  </a:lnTo>
                  <a:lnTo>
                    <a:pt x="366" y="690"/>
                  </a:lnTo>
                  <a:lnTo>
                    <a:pt x="374" y="696"/>
                  </a:lnTo>
                  <a:lnTo>
                    <a:pt x="391" y="709"/>
                  </a:lnTo>
                  <a:lnTo>
                    <a:pt x="408" y="725"/>
                  </a:lnTo>
                  <a:lnTo>
                    <a:pt x="425" y="745"/>
                  </a:lnTo>
                  <a:lnTo>
                    <a:pt x="442" y="767"/>
                  </a:lnTo>
                  <a:lnTo>
                    <a:pt x="460" y="790"/>
                  </a:lnTo>
                  <a:lnTo>
                    <a:pt x="477" y="812"/>
                  </a:lnTo>
                  <a:lnTo>
                    <a:pt x="492" y="834"/>
                  </a:lnTo>
                  <a:lnTo>
                    <a:pt x="506" y="853"/>
                  </a:lnTo>
                  <a:lnTo>
                    <a:pt x="502" y="1032"/>
                  </a:lnTo>
                  <a:lnTo>
                    <a:pt x="498" y="1214"/>
                  </a:lnTo>
                  <a:lnTo>
                    <a:pt x="500" y="1394"/>
                  </a:lnTo>
                  <a:lnTo>
                    <a:pt x="514" y="1568"/>
                  </a:lnTo>
                  <a:lnTo>
                    <a:pt x="523" y="1568"/>
                  </a:lnTo>
                  <a:lnTo>
                    <a:pt x="532" y="1567"/>
                  </a:lnTo>
                  <a:lnTo>
                    <a:pt x="542" y="1567"/>
                  </a:lnTo>
                  <a:lnTo>
                    <a:pt x="551" y="1565"/>
                  </a:lnTo>
                  <a:lnTo>
                    <a:pt x="560" y="1565"/>
                  </a:lnTo>
                  <a:lnTo>
                    <a:pt x="569" y="1565"/>
                  </a:lnTo>
                  <a:lnTo>
                    <a:pt x="578" y="1564"/>
                  </a:lnTo>
                  <a:lnTo>
                    <a:pt x="588" y="1564"/>
                  </a:lnTo>
                  <a:lnTo>
                    <a:pt x="578" y="1492"/>
                  </a:lnTo>
                  <a:lnTo>
                    <a:pt x="569" y="1419"/>
                  </a:lnTo>
                  <a:lnTo>
                    <a:pt x="561" y="1348"/>
                  </a:lnTo>
                  <a:lnTo>
                    <a:pt x="557" y="1275"/>
                  </a:lnTo>
                  <a:lnTo>
                    <a:pt x="554" y="1202"/>
                  </a:lnTo>
                  <a:lnTo>
                    <a:pt x="554" y="1125"/>
                  </a:lnTo>
                  <a:lnTo>
                    <a:pt x="553" y="1045"/>
                  </a:lnTo>
                  <a:lnTo>
                    <a:pt x="551" y="964"/>
                  </a:lnTo>
                  <a:lnTo>
                    <a:pt x="547" y="882"/>
                  </a:lnTo>
                  <a:lnTo>
                    <a:pt x="542" y="804"/>
                  </a:lnTo>
                  <a:lnTo>
                    <a:pt x="531" y="728"/>
                  </a:lnTo>
                  <a:lnTo>
                    <a:pt x="517" y="656"/>
                  </a:lnTo>
                  <a:close/>
                </a:path>
              </a:pathLst>
            </a:custGeom>
            <a:solidFill>
              <a:srgbClr val="6825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3 h 7"/>
                <a:gd name="T4" fmla="*/ 6 w 7"/>
                <a:gd name="T5" fmla="*/ 5 h 7"/>
                <a:gd name="T6" fmla="*/ 7 w 7"/>
                <a:gd name="T7" fmla="*/ 6 h 7"/>
                <a:gd name="T8" fmla="*/ 7 w 7"/>
                <a:gd name="T9" fmla="*/ 7 h 7"/>
                <a:gd name="T10" fmla="*/ 0 w 7"/>
                <a:gd name="T11" fmla="*/ 4 h 7"/>
                <a:gd name="T12" fmla="*/ 0 w 7"/>
                <a:gd name="T13" fmla="*/ 3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1 w 7"/>
                <a:gd name="T5" fmla="*/ 1 h 7"/>
                <a:gd name="T6" fmla="*/ 0 w 7"/>
                <a:gd name="T7" fmla="*/ 3 h 7"/>
                <a:gd name="T8" fmla="*/ 0 w 7"/>
                <a:gd name="T9" fmla="*/ 4 h 7"/>
                <a:gd name="T10" fmla="*/ 7 w 7"/>
                <a:gd name="T11" fmla="*/ 7 h 7"/>
                <a:gd name="T12" fmla="*/ 7 w 7"/>
                <a:gd name="T13" fmla="*/ 6 h 7"/>
                <a:gd name="T14" fmla="*/ 6 w 7"/>
                <a:gd name="T15" fmla="*/ 5 h 7"/>
                <a:gd name="T16" fmla="*/ 3 w 7"/>
                <a:gd name="T17" fmla="*/ 3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37163" y="3287713"/>
              <a:ext cx="220663" cy="133350"/>
            </a:xfrm>
            <a:custGeom>
              <a:avLst/>
              <a:gdLst>
                <a:gd name="T0" fmla="*/ 0 w 278"/>
                <a:gd name="T1" fmla="*/ 154 h 168"/>
                <a:gd name="T2" fmla="*/ 2 w 278"/>
                <a:gd name="T3" fmla="*/ 129 h 168"/>
                <a:gd name="T4" fmla="*/ 10 w 278"/>
                <a:gd name="T5" fmla="*/ 106 h 168"/>
                <a:gd name="T6" fmla="*/ 22 w 278"/>
                <a:gd name="T7" fmla="*/ 84 h 168"/>
                <a:gd name="T8" fmla="*/ 37 w 278"/>
                <a:gd name="T9" fmla="*/ 65 h 168"/>
                <a:gd name="T10" fmla="*/ 55 w 278"/>
                <a:gd name="T11" fmla="*/ 47 h 168"/>
                <a:gd name="T12" fmla="*/ 75 w 278"/>
                <a:gd name="T13" fmla="*/ 32 h 168"/>
                <a:gd name="T14" fmla="*/ 95 w 278"/>
                <a:gd name="T15" fmla="*/ 21 h 168"/>
                <a:gd name="T16" fmla="*/ 115 w 278"/>
                <a:gd name="T17" fmla="*/ 12 h 168"/>
                <a:gd name="T18" fmla="*/ 136 w 278"/>
                <a:gd name="T19" fmla="*/ 5 h 168"/>
                <a:gd name="T20" fmla="*/ 158 w 278"/>
                <a:gd name="T21" fmla="*/ 1 h 168"/>
                <a:gd name="T22" fmla="*/ 180 w 278"/>
                <a:gd name="T23" fmla="*/ 0 h 168"/>
                <a:gd name="T24" fmla="*/ 202 w 278"/>
                <a:gd name="T25" fmla="*/ 2 h 168"/>
                <a:gd name="T26" fmla="*/ 223 w 278"/>
                <a:gd name="T27" fmla="*/ 8 h 168"/>
                <a:gd name="T28" fmla="*/ 243 w 278"/>
                <a:gd name="T29" fmla="*/ 17 h 168"/>
                <a:gd name="T30" fmla="*/ 262 w 278"/>
                <a:gd name="T31" fmla="*/ 29 h 168"/>
                <a:gd name="T32" fmla="*/ 278 w 278"/>
                <a:gd name="T33" fmla="*/ 45 h 168"/>
                <a:gd name="T34" fmla="*/ 276 w 278"/>
                <a:gd name="T35" fmla="*/ 47 h 168"/>
                <a:gd name="T36" fmla="*/ 271 w 278"/>
                <a:gd name="T37" fmla="*/ 53 h 168"/>
                <a:gd name="T38" fmla="*/ 262 w 278"/>
                <a:gd name="T39" fmla="*/ 60 h 168"/>
                <a:gd name="T40" fmla="*/ 250 w 278"/>
                <a:gd name="T41" fmla="*/ 69 h 168"/>
                <a:gd name="T42" fmla="*/ 235 w 278"/>
                <a:gd name="T43" fmla="*/ 79 h 168"/>
                <a:gd name="T44" fmla="*/ 219 w 278"/>
                <a:gd name="T45" fmla="*/ 90 h 168"/>
                <a:gd name="T46" fmla="*/ 201 w 278"/>
                <a:gd name="T47" fmla="*/ 101 h 168"/>
                <a:gd name="T48" fmla="*/ 181 w 278"/>
                <a:gd name="T49" fmla="*/ 114 h 168"/>
                <a:gd name="T50" fmla="*/ 159 w 278"/>
                <a:gd name="T51" fmla="*/ 126 h 168"/>
                <a:gd name="T52" fmla="*/ 137 w 278"/>
                <a:gd name="T53" fmla="*/ 136 h 168"/>
                <a:gd name="T54" fmla="*/ 114 w 278"/>
                <a:gd name="T55" fmla="*/ 146 h 168"/>
                <a:gd name="T56" fmla="*/ 92 w 278"/>
                <a:gd name="T57" fmla="*/ 154 h 168"/>
                <a:gd name="T58" fmla="*/ 69 w 278"/>
                <a:gd name="T59" fmla="*/ 161 h 168"/>
                <a:gd name="T60" fmla="*/ 47 w 278"/>
                <a:gd name="T61" fmla="*/ 166 h 168"/>
                <a:gd name="T62" fmla="*/ 27 w 278"/>
                <a:gd name="T63" fmla="*/ 168 h 168"/>
                <a:gd name="T64" fmla="*/ 7 w 278"/>
                <a:gd name="T65" fmla="*/ 167 h 168"/>
                <a:gd name="T66" fmla="*/ 6 w 278"/>
                <a:gd name="T67" fmla="*/ 166 h 168"/>
                <a:gd name="T68" fmla="*/ 4 w 278"/>
                <a:gd name="T69" fmla="*/ 162 h 168"/>
                <a:gd name="T70" fmla="*/ 1 w 278"/>
                <a:gd name="T71" fmla="*/ 159 h 168"/>
                <a:gd name="T72" fmla="*/ 0 w 278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7"/>
                  </a:lnTo>
                  <a:lnTo>
                    <a:pt x="75" y="32"/>
                  </a:lnTo>
                  <a:lnTo>
                    <a:pt x="95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2"/>
                  </a:lnTo>
                  <a:lnTo>
                    <a:pt x="223" y="8"/>
                  </a:lnTo>
                  <a:lnTo>
                    <a:pt x="243" y="17"/>
                  </a:lnTo>
                  <a:lnTo>
                    <a:pt x="262" y="29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1" y="53"/>
                  </a:lnTo>
                  <a:lnTo>
                    <a:pt x="262" y="60"/>
                  </a:lnTo>
                  <a:lnTo>
                    <a:pt x="250" y="69"/>
                  </a:lnTo>
                  <a:lnTo>
                    <a:pt x="235" y="79"/>
                  </a:lnTo>
                  <a:lnTo>
                    <a:pt x="219" y="90"/>
                  </a:lnTo>
                  <a:lnTo>
                    <a:pt x="201" y="101"/>
                  </a:lnTo>
                  <a:lnTo>
                    <a:pt x="181" y="114"/>
                  </a:lnTo>
                  <a:lnTo>
                    <a:pt x="159" y="126"/>
                  </a:lnTo>
                  <a:lnTo>
                    <a:pt x="137" y="136"/>
                  </a:lnTo>
                  <a:lnTo>
                    <a:pt x="114" y="146"/>
                  </a:lnTo>
                  <a:lnTo>
                    <a:pt x="92" y="154"/>
                  </a:lnTo>
                  <a:lnTo>
                    <a:pt x="69" y="161"/>
                  </a:lnTo>
                  <a:lnTo>
                    <a:pt x="47" y="166"/>
                  </a:lnTo>
                  <a:lnTo>
                    <a:pt x="27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4" y="162"/>
                  </a:lnTo>
                  <a:lnTo>
                    <a:pt x="1" y="15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230813" y="2927350"/>
              <a:ext cx="225425" cy="117475"/>
            </a:xfrm>
            <a:custGeom>
              <a:avLst/>
              <a:gdLst>
                <a:gd name="T0" fmla="*/ 3 w 285"/>
                <a:gd name="T1" fmla="*/ 44 h 148"/>
                <a:gd name="T2" fmla="*/ 22 w 285"/>
                <a:gd name="T3" fmla="*/ 27 h 148"/>
                <a:gd name="T4" fmla="*/ 43 w 285"/>
                <a:gd name="T5" fmla="*/ 15 h 148"/>
                <a:gd name="T6" fmla="*/ 66 w 285"/>
                <a:gd name="T7" fmla="*/ 6 h 148"/>
                <a:gd name="T8" fmla="*/ 91 w 285"/>
                <a:gd name="T9" fmla="*/ 1 h 148"/>
                <a:gd name="T10" fmla="*/ 115 w 285"/>
                <a:gd name="T11" fmla="*/ 0 h 148"/>
                <a:gd name="T12" fmla="*/ 139 w 285"/>
                <a:gd name="T13" fmla="*/ 1 h 148"/>
                <a:gd name="T14" fmla="*/ 163 w 285"/>
                <a:gd name="T15" fmla="*/ 6 h 148"/>
                <a:gd name="T16" fmla="*/ 184 w 285"/>
                <a:gd name="T17" fmla="*/ 13 h 148"/>
                <a:gd name="T18" fmla="*/ 204 w 285"/>
                <a:gd name="T19" fmla="*/ 22 h 148"/>
                <a:gd name="T20" fmla="*/ 224 w 285"/>
                <a:gd name="T21" fmla="*/ 33 h 148"/>
                <a:gd name="T22" fmla="*/ 240 w 285"/>
                <a:gd name="T23" fmla="*/ 47 h 148"/>
                <a:gd name="T24" fmla="*/ 256 w 285"/>
                <a:gd name="T25" fmla="*/ 63 h 148"/>
                <a:gd name="T26" fmla="*/ 267 w 285"/>
                <a:gd name="T27" fmla="*/ 82 h 148"/>
                <a:gd name="T28" fmla="*/ 277 w 285"/>
                <a:gd name="T29" fmla="*/ 101 h 148"/>
                <a:gd name="T30" fmla="*/ 282 w 285"/>
                <a:gd name="T31" fmla="*/ 123 h 148"/>
                <a:gd name="T32" fmla="*/ 285 w 285"/>
                <a:gd name="T33" fmla="*/ 146 h 148"/>
                <a:gd name="T34" fmla="*/ 281 w 285"/>
                <a:gd name="T35" fmla="*/ 148 h 148"/>
                <a:gd name="T36" fmla="*/ 274 w 285"/>
                <a:gd name="T37" fmla="*/ 148 h 148"/>
                <a:gd name="T38" fmla="*/ 263 w 285"/>
                <a:gd name="T39" fmla="*/ 146 h 148"/>
                <a:gd name="T40" fmla="*/ 248 w 285"/>
                <a:gd name="T41" fmla="*/ 145 h 148"/>
                <a:gd name="T42" fmla="*/ 231 w 285"/>
                <a:gd name="T43" fmla="*/ 144 h 148"/>
                <a:gd name="T44" fmla="*/ 211 w 285"/>
                <a:gd name="T45" fmla="*/ 141 h 148"/>
                <a:gd name="T46" fmla="*/ 189 w 285"/>
                <a:gd name="T47" fmla="*/ 137 h 148"/>
                <a:gd name="T48" fmla="*/ 166 w 285"/>
                <a:gd name="T49" fmla="*/ 134 h 148"/>
                <a:gd name="T50" fmla="*/ 143 w 285"/>
                <a:gd name="T51" fmla="*/ 128 h 148"/>
                <a:gd name="T52" fmla="*/ 119 w 285"/>
                <a:gd name="T53" fmla="*/ 122 h 148"/>
                <a:gd name="T54" fmla="*/ 96 w 285"/>
                <a:gd name="T55" fmla="*/ 114 h 148"/>
                <a:gd name="T56" fmla="*/ 73 w 285"/>
                <a:gd name="T57" fmla="*/ 106 h 148"/>
                <a:gd name="T58" fmla="*/ 51 w 285"/>
                <a:gd name="T59" fmla="*/ 96 h 148"/>
                <a:gd name="T60" fmla="*/ 31 w 285"/>
                <a:gd name="T61" fmla="*/ 85 h 148"/>
                <a:gd name="T62" fmla="*/ 14 w 285"/>
                <a:gd name="T63" fmla="*/ 73 h 148"/>
                <a:gd name="T64" fmla="*/ 0 w 285"/>
                <a:gd name="T65" fmla="*/ 59 h 148"/>
                <a:gd name="T66" fmla="*/ 0 w 285"/>
                <a:gd name="T67" fmla="*/ 58 h 148"/>
                <a:gd name="T68" fmla="*/ 0 w 285"/>
                <a:gd name="T69" fmla="*/ 53 h 148"/>
                <a:gd name="T70" fmla="*/ 1 w 285"/>
                <a:gd name="T71" fmla="*/ 48 h 148"/>
                <a:gd name="T72" fmla="*/ 3 w 285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48">
                  <a:moveTo>
                    <a:pt x="3" y="44"/>
                  </a:moveTo>
                  <a:lnTo>
                    <a:pt x="22" y="27"/>
                  </a:lnTo>
                  <a:lnTo>
                    <a:pt x="43" y="15"/>
                  </a:lnTo>
                  <a:lnTo>
                    <a:pt x="66" y="6"/>
                  </a:lnTo>
                  <a:lnTo>
                    <a:pt x="91" y="1"/>
                  </a:lnTo>
                  <a:lnTo>
                    <a:pt x="115" y="0"/>
                  </a:lnTo>
                  <a:lnTo>
                    <a:pt x="139" y="1"/>
                  </a:lnTo>
                  <a:lnTo>
                    <a:pt x="163" y="6"/>
                  </a:lnTo>
                  <a:lnTo>
                    <a:pt x="184" y="13"/>
                  </a:lnTo>
                  <a:lnTo>
                    <a:pt x="204" y="22"/>
                  </a:lnTo>
                  <a:lnTo>
                    <a:pt x="224" y="33"/>
                  </a:lnTo>
                  <a:lnTo>
                    <a:pt x="240" y="47"/>
                  </a:lnTo>
                  <a:lnTo>
                    <a:pt x="256" y="63"/>
                  </a:lnTo>
                  <a:lnTo>
                    <a:pt x="267" y="82"/>
                  </a:lnTo>
                  <a:lnTo>
                    <a:pt x="277" y="101"/>
                  </a:lnTo>
                  <a:lnTo>
                    <a:pt x="282" y="123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4" y="148"/>
                  </a:lnTo>
                  <a:lnTo>
                    <a:pt x="263" y="146"/>
                  </a:lnTo>
                  <a:lnTo>
                    <a:pt x="248" y="145"/>
                  </a:lnTo>
                  <a:lnTo>
                    <a:pt x="231" y="144"/>
                  </a:lnTo>
                  <a:lnTo>
                    <a:pt x="211" y="141"/>
                  </a:lnTo>
                  <a:lnTo>
                    <a:pt x="189" y="137"/>
                  </a:lnTo>
                  <a:lnTo>
                    <a:pt x="166" y="134"/>
                  </a:lnTo>
                  <a:lnTo>
                    <a:pt x="143" y="128"/>
                  </a:lnTo>
                  <a:lnTo>
                    <a:pt x="119" y="122"/>
                  </a:lnTo>
                  <a:lnTo>
                    <a:pt x="96" y="114"/>
                  </a:lnTo>
                  <a:lnTo>
                    <a:pt x="73" y="106"/>
                  </a:lnTo>
                  <a:lnTo>
                    <a:pt x="51" y="96"/>
                  </a:lnTo>
                  <a:lnTo>
                    <a:pt x="31" y="85"/>
                  </a:lnTo>
                  <a:lnTo>
                    <a:pt x="14" y="73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4"/>
                  </a:lnTo>
                  <a:close/>
                </a:path>
              </a:pathLst>
            </a:custGeom>
            <a:noFill/>
            <a:ln w="28575">
              <a:solidFill>
                <a:srgbClr val="7E9D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13325" y="2817813"/>
              <a:ext cx="158750" cy="200025"/>
            </a:xfrm>
            <a:custGeom>
              <a:avLst/>
              <a:gdLst>
                <a:gd name="T0" fmla="*/ 17 w 199"/>
                <a:gd name="T1" fmla="*/ 243 h 251"/>
                <a:gd name="T2" fmla="*/ 7 w 199"/>
                <a:gd name="T3" fmla="*/ 220 h 251"/>
                <a:gd name="T4" fmla="*/ 1 w 199"/>
                <a:gd name="T5" fmla="*/ 197 h 251"/>
                <a:gd name="T6" fmla="*/ 0 w 199"/>
                <a:gd name="T7" fmla="*/ 173 h 251"/>
                <a:gd name="T8" fmla="*/ 3 w 199"/>
                <a:gd name="T9" fmla="*/ 147 h 251"/>
                <a:gd name="T10" fmla="*/ 9 w 199"/>
                <a:gd name="T11" fmla="*/ 123 h 251"/>
                <a:gd name="T12" fmla="*/ 17 w 199"/>
                <a:gd name="T13" fmla="*/ 101 h 251"/>
                <a:gd name="T14" fmla="*/ 29 w 199"/>
                <a:gd name="T15" fmla="*/ 79 h 251"/>
                <a:gd name="T16" fmla="*/ 41 w 199"/>
                <a:gd name="T17" fmla="*/ 61 h 251"/>
                <a:gd name="T18" fmla="*/ 56 w 199"/>
                <a:gd name="T19" fmla="*/ 45 h 251"/>
                <a:gd name="T20" fmla="*/ 72 w 199"/>
                <a:gd name="T21" fmla="*/ 31 h 251"/>
                <a:gd name="T22" fmla="*/ 91 w 199"/>
                <a:gd name="T23" fmla="*/ 18 h 251"/>
                <a:gd name="T24" fmla="*/ 112 w 199"/>
                <a:gd name="T25" fmla="*/ 9 h 251"/>
                <a:gd name="T26" fmla="*/ 132 w 199"/>
                <a:gd name="T27" fmla="*/ 2 h 251"/>
                <a:gd name="T28" fmla="*/ 154 w 199"/>
                <a:gd name="T29" fmla="*/ 0 h 251"/>
                <a:gd name="T30" fmla="*/ 176 w 199"/>
                <a:gd name="T31" fmla="*/ 1 h 251"/>
                <a:gd name="T32" fmla="*/ 199 w 199"/>
                <a:gd name="T33" fmla="*/ 6 h 251"/>
                <a:gd name="T34" fmla="*/ 197 w 199"/>
                <a:gd name="T35" fmla="*/ 16 h 251"/>
                <a:gd name="T36" fmla="*/ 188 w 199"/>
                <a:gd name="T37" fmla="*/ 40 h 251"/>
                <a:gd name="T38" fmla="*/ 172 w 199"/>
                <a:gd name="T39" fmla="*/ 75 h 251"/>
                <a:gd name="T40" fmla="*/ 151 w 199"/>
                <a:gd name="T41" fmla="*/ 115 h 251"/>
                <a:gd name="T42" fmla="*/ 125 w 199"/>
                <a:gd name="T43" fmla="*/ 157 h 251"/>
                <a:gd name="T44" fmla="*/ 97 w 199"/>
                <a:gd name="T45" fmla="*/ 196 h 251"/>
                <a:gd name="T46" fmla="*/ 64 w 199"/>
                <a:gd name="T47" fmla="*/ 229 h 251"/>
                <a:gd name="T48" fmla="*/ 30 w 199"/>
                <a:gd name="T49" fmla="*/ 251 h 251"/>
                <a:gd name="T50" fmla="*/ 29 w 199"/>
                <a:gd name="T51" fmla="*/ 251 h 251"/>
                <a:gd name="T52" fmla="*/ 25 w 199"/>
                <a:gd name="T53" fmla="*/ 249 h 251"/>
                <a:gd name="T54" fmla="*/ 21 w 199"/>
                <a:gd name="T55" fmla="*/ 246 h 251"/>
                <a:gd name="T56" fmla="*/ 17 w 199"/>
                <a:gd name="T57" fmla="*/ 24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51">
                  <a:moveTo>
                    <a:pt x="17" y="243"/>
                  </a:moveTo>
                  <a:lnTo>
                    <a:pt x="7" y="220"/>
                  </a:lnTo>
                  <a:lnTo>
                    <a:pt x="1" y="197"/>
                  </a:lnTo>
                  <a:lnTo>
                    <a:pt x="0" y="173"/>
                  </a:lnTo>
                  <a:lnTo>
                    <a:pt x="3" y="147"/>
                  </a:lnTo>
                  <a:lnTo>
                    <a:pt x="9" y="123"/>
                  </a:lnTo>
                  <a:lnTo>
                    <a:pt x="17" y="101"/>
                  </a:lnTo>
                  <a:lnTo>
                    <a:pt x="29" y="79"/>
                  </a:lnTo>
                  <a:lnTo>
                    <a:pt x="41" y="61"/>
                  </a:lnTo>
                  <a:lnTo>
                    <a:pt x="56" y="45"/>
                  </a:lnTo>
                  <a:lnTo>
                    <a:pt x="72" y="31"/>
                  </a:lnTo>
                  <a:lnTo>
                    <a:pt x="91" y="18"/>
                  </a:lnTo>
                  <a:lnTo>
                    <a:pt x="112" y="9"/>
                  </a:lnTo>
                  <a:lnTo>
                    <a:pt x="132" y="2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199" y="6"/>
                  </a:lnTo>
                  <a:lnTo>
                    <a:pt x="197" y="16"/>
                  </a:lnTo>
                  <a:lnTo>
                    <a:pt x="188" y="40"/>
                  </a:lnTo>
                  <a:lnTo>
                    <a:pt x="172" y="75"/>
                  </a:lnTo>
                  <a:lnTo>
                    <a:pt x="151" y="115"/>
                  </a:lnTo>
                  <a:lnTo>
                    <a:pt x="125" y="157"/>
                  </a:lnTo>
                  <a:lnTo>
                    <a:pt x="97" y="196"/>
                  </a:lnTo>
                  <a:lnTo>
                    <a:pt x="64" y="229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25" y="249"/>
                  </a:lnTo>
                  <a:lnTo>
                    <a:pt x="21" y="246"/>
                  </a:lnTo>
                  <a:lnTo>
                    <a:pt x="17" y="243"/>
                  </a:lnTo>
                  <a:close/>
                </a:path>
              </a:pathLst>
            </a:custGeom>
            <a:solidFill>
              <a:srgbClr val="7E9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921250" y="3190875"/>
              <a:ext cx="187325" cy="171450"/>
            </a:xfrm>
            <a:custGeom>
              <a:avLst/>
              <a:gdLst>
                <a:gd name="T0" fmla="*/ 5 w 238"/>
                <a:gd name="T1" fmla="*/ 206 h 216"/>
                <a:gd name="T2" fmla="*/ 0 w 238"/>
                <a:gd name="T3" fmla="*/ 182 h 216"/>
                <a:gd name="T4" fmla="*/ 0 w 238"/>
                <a:gd name="T5" fmla="*/ 158 h 216"/>
                <a:gd name="T6" fmla="*/ 5 w 238"/>
                <a:gd name="T7" fmla="*/ 134 h 216"/>
                <a:gd name="T8" fmla="*/ 13 w 238"/>
                <a:gd name="T9" fmla="*/ 110 h 216"/>
                <a:gd name="T10" fmla="*/ 24 w 238"/>
                <a:gd name="T11" fmla="*/ 89 h 216"/>
                <a:gd name="T12" fmla="*/ 39 w 238"/>
                <a:gd name="T13" fmla="*/ 68 h 216"/>
                <a:gd name="T14" fmla="*/ 54 w 238"/>
                <a:gd name="T15" fmla="*/ 51 h 216"/>
                <a:gd name="T16" fmla="*/ 72 w 238"/>
                <a:gd name="T17" fmla="*/ 36 h 216"/>
                <a:gd name="T18" fmla="*/ 90 w 238"/>
                <a:gd name="T19" fmla="*/ 23 h 216"/>
                <a:gd name="T20" fmla="*/ 110 w 238"/>
                <a:gd name="T21" fmla="*/ 13 h 216"/>
                <a:gd name="T22" fmla="*/ 130 w 238"/>
                <a:gd name="T23" fmla="*/ 6 h 216"/>
                <a:gd name="T24" fmla="*/ 152 w 238"/>
                <a:gd name="T25" fmla="*/ 1 h 216"/>
                <a:gd name="T26" fmla="*/ 174 w 238"/>
                <a:gd name="T27" fmla="*/ 0 h 216"/>
                <a:gd name="T28" fmla="*/ 196 w 238"/>
                <a:gd name="T29" fmla="*/ 2 h 216"/>
                <a:gd name="T30" fmla="*/ 217 w 238"/>
                <a:gd name="T31" fmla="*/ 8 h 216"/>
                <a:gd name="T32" fmla="*/ 238 w 238"/>
                <a:gd name="T33" fmla="*/ 18 h 216"/>
                <a:gd name="T34" fmla="*/ 237 w 238"/>
                <a:gd name="T35" fmla="*/ 22 h 216"/>
                <a:gd name="T36" fmla="*/ 233 w 238"/>
                <a:gd name="T37" fmla="*/ 28 h 216"/>
                <a:gd name="T38" fmla="*/ 226 w 238"/>
                <a:gd name="T39" fmla="*/ 38 h 216"/>
                <a:gd name="T40" fmla="*/ 218 w 238"/>
                <a:gd name="T41" fmla="*/ 49 h 216"/>
                <a:gd name="T42" fmla="*/ 207 w 238"/>
                <a:gd name="T43" fmla="*/ 64 h 216"/>
                <a:gd name="T44" fmla="*/ 195 w 238"/>
                <a:gd name="T45" fmla="*/ 79 h 216"/>
                <a:gd name="T46" fmla="*/ 180 w 238"/>
                <a:gd name="T47" fmla="*/ 97 h 216"/>
                <a:gd name="T48" fmla="*/ 165 w 238"/>
                <a:gd name="T49" fmla="*/ 114 h 216"/>
                <a:gd name="T50" fmla="*/ 148 w 238"/>
                <a:gd name="T51" fmla="*/ 131 h 216"/>
                <a:gd name="T52" fmla="*/ 130 w 238"/>
                <a:gd name="T53" fmla="*/ 148 h 216"/>
                <a:gd name="T54" fmla="*/ 112 w 238"/>
                <a:gd name="T55" fmla="*/ 165 h 216"/>
                <a:gd name="T56" fmla="*/ 92 w 238"/>
                <a:gd name="T57" fmla="*/ 180 h 216"/>
                <a:gd name="T58" fmla="*/ 74 w 238"/>
                <a:gd name="T59" fmla="*/ 192 h 216"/>
                <a:gd name="T60" fmla="*/ 54 w 238"/>
                <a:gd name="T61" fmla="*/ 204 h 216"/>
                <a:gd name="T62" fmla="*/ 35 w 238"/>
                <a:gd name="T63" fmla="*/ 212 h 216"/>
                <a:gd name="T64" fmla="*/ 15 w 238"/>
                <a:gd name="T65" fmla="*/ 216 h 216"/>
                <a:gd name="T66" fmla="*/ 14 w 238"/>
                <a:gd name="T67" fmla="*/ 215 h 216"/>
                <a:gd name="T68" fmla="*/ 11 w 238"/>
                <a:gd name="T69" fmla="*/ 214 h 216"/>
                <a:gd name="T70" fmla="*/ 7 w 238"/>
                <a:gd name="T71" fmla="*/ 211 h 216"/>
                <a:gd name="T72" fmla="*/ 5 w 238"/>
                <a:gd name="T7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216">
                  <a:moveTo>
                    <a:pt x="5" y="206"/>
                  </a:moveTo>
                  <a:lnTo>
                    <a:pt x="0" y="182"/>
                  </a:lnTo>
                  <a:lnTo>
                    <a:pt x="0" y="158"/>
                  </a:lnTo>
                  <a:lnTo>
                    <a:pt x="5" y="134"/>
                  </a:lnTo>
                  <a:lnTo>
                    <a:pt x="13" y="110"/>
                  </a:lnTo>
                  <a:lnTo>
                    <a:pt x="24" y="89"/>
                  </a:lnTo>
                  <a:lnTo>
                    <a:pt x="39" y="68"/>
                  </a:lnTo>
                  <a:lnTo>
                    <a:pt x="54" y="51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10" y="13"/>
                  </a:lnTo>
                  <a:lnTo>
                    <a:pt x="130" y="6"/>
                  </a:lnTo>
                  <a:lnTo>
                    <a:pt x="152" y="1"/>
                  </a:lnTo>
                  <a:lnTo>
                    <a:pt x="174" y="0"/>
                  </a:lnTo>
                  <a:lnTo>
                    <a:pt x="196" y="2"/>
                  </a:lnTo>
                  <a:lnTo>
                    <a:pt x="217" y="8"/>
                  </a:lnTo>
                  <a:lnTo>
                    <a:pt x="238" y="18"/>
                  </a:lnTo>
                  <a:lnTo>
                    <a:pt x="237" y="22"/>
                  </a:lnTo>
                  <a:lnTo>
                    <a:pt x="233" y="28"/>
                  </a:lnTo>
                  <a:lnTo>
                    <a:pt x="226" y="38"/>
                  </a:lnTo>
                  <a:lnTo>
                    <a:pt x="218" y="49"/>
                  </a:lnTo>
                  <a:lnTo>
                    <a:pt x="207" y="64"/>
                  </a:lnTo>
                  <a:lnTo>
                    <a:pt x="195" y="79"/>
                  </a:lnTo>
                  <a:lnTo>
                    <a:pt x="180" y="97"/>
                  </a:lnTo>
                  <a:lnTo>
                    <a:pt x="165" y="114"/>
                  </a:lnTo>
                  <a:lnTo>
                    <a:pt x="148" y="131"/>
                  </a:lnTo>
                  <a:lnTo>
                    <a:pt x="130" y="148"/>
                  </a:lnTo>
                  <a:lnTo>
                    <a:pt x="112" y="165"/>
                  </a:lnTo>
                  <a:lnTo>
                    <a:pt x="92" y="180"/>
                  </a:lnTo>
                  <a:lnTo>
                    <a:pt x="74" y="192"/>
                  </a:lnTo>
                  <a:lnTo>
                    <a:pt x="54" y="204"/>
                  </a:lnTo>
                  <a:lnTo>
                    <a:pt x="35" y="212"/>
                  </a:lnTo>
                  <a:lnTo>
                    <a:pt x="15" y="216"/>
                  </a:lnTo>
                  <a:lnTo>
                    <a:pt x="14" y="215"/>
                  </a:lnTo>
                  <a:lnTo>
                    <a:pt x="11" y="214"/>
                  </a:lnTo>
                  <a:lnTo>
                    <a:pt x="7" y="211"/>
                  </a:lnTo>
                  <a:lnTo>
                    <a:pt x="5" y="206"/>
                  </a:lnTo>
                  <a:close/>
                </a:path>
              </a:pathLst>
            </a:custGeom>
            <a:noFill/>
            <a:ln w="28575">
              <a:solidFill>
                <a:srgbClr val="7E9D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654550" y="2898775"/>
              <a:ext cx="209550" cy="141288"/>
            </a:xfrm>
            <a:custGeom>
              <a:avLst/>
              <a:gdLst>
                <a:gd name="T0" fmla="*/ 6 w 265"/>
                <a:gd name="T1" fmla="*/ 26 h 180"/>
                <a:gd name="T2" fmla="*/ 16 w 265"/>
                <a:gd name="T3" fmla="*/ 19 h 180"/>
                <a:gd name="T4" fmla="*/ 27 w 265"/>
                <a:gd name="T5" fmla="*/ 13 h 180"/>
                <a:gd name="T6" fmla="*/ 39 w 265"/>
                <a:gd name="T7" fmla="*/ 8 h 180"/>
                <a:gd name="T8" fmla="*/ 50 w 265"/>
                <a:gd name="T9" fmla="*/ 5 h 180"/>
                <a:gd name="T10" fmla="*/ 62 w 265"/>
                <a:gd name="T11" fmla="*/ 2 h 180"/>
                <a:gd name="T12" fmla="*/ 75 w 265"/>
                <a:gd name="T13" fmla="*/ 0 h 180"/>
                <a:gd name="T14" fmla="*/ 87 w 265"/>
                <a:gd name="T15" fmla="*/ 0 h 180"/>
                <a:gd name="T16" fmla="*/ 100 w 265"/>
                <a:gd name="T17" fmla="*/ 0 h 180"/>
                <a:gd name="T18" fmla="*/ 112 w 265"/>
                <a:gd name="T19" fmla="*/ 2 h 180"/>
                <a:gd name="T20" fmla="*/ 124 w 265"/>
                <a:gd name="T21" fmla="*/ 4 h 180"/>
                <a:gd name="T22" fmla="*/ 136 w 265"/>
                <a:gd name="T23" fmla="*/ 7 h 180"/>
                <a:gd name="T24" fmla="*/ 147 w 265"/>
                <a:gd name="T25" fmla="*/ 11 h 180"/>
                <a:gd name="T26" fmla="*/ 159 w 265"/>
                <a:gd name="T27" fmla="*/ 15 h 180"/>
                <a:gd name="T28" fmla="*/ 170 w 265"/>
                <a:gd name="T29" fmla="*/ 20 h 180"/>
                <a:gd name="T30" fmla="*/ 181 w 265"/>
                <a:gd name="T31" fmla="*/ 24 h 180"/>
                <a:gd name="T32" fmla="*/ 190 w 265"/>
                <a:gd name="T33" fmla="*/ 30 h 180"/>
                <a:gd name="T34" fmla="*/ 207 w 265"/>
                <a:gd name="T35" fmla="*/ 43 h 180"/>
                <a:gd name="T36" fmla="*/ 223 w 265"/>
                <a:gd name="T37" fmla="*/ 58 h 180"/>
                <a:gd name="T38" fmla="*/ 237 w 265"/>
                <a:gd name="T39" fmla="*/ 75 h 180"/>
                <a:gd name="T40" fmla="*/ 249 w 265"/>
                <a:gd name="T41" fmla="*/ 93 h 180"/>
                <a:gd name="T42" fmla="*/ 258 w 265"/>
                <a:gd name="T43" fmla="*/ 114 h 180"/>
                <a:gd name="T44" fmla="*/ 263 w 265"/>
                <a:gd name="T45" fmla="*/ 135 h 180"/>
                <a:gd name="T46" fmla="*/ 265 w 265"/>
                <a:gd name="T47" fmla="*/ 157 h 180"/>
                <a:gd name="T48" fmla="*/ 261 w 265"/>
                <a:gd name="T49" fmla="*/ 180 h 180"/>
                <a:gd name="T50" fmla="*/ 258 w 265"/>
                <a:gd name="T51" fmla="*/ 180 h 180"/>
                <a:gd name="T52" fmla="*/ 251 w 265"/>
                <a:gd name="T53" fmla="*/ 179 h 180"/>
                <a:gd name="T54" fmla="*/ 240 w 265"/>
                <a:gd name="T55" fmla="*/ 176 h 180"/>
                <a:gd name="T56" fmla="*/ 226 w 265"/>
                <a:gd name="T57" fmla="*/ 172 h 180"/>
                <a:gd name="T58" fmla="*/ 208 w 265"/>
                <a:gd name="T59" fmla="*/ 167 h 180"/>
                <a:gd name="T60" fmla="*/ 190 w 265"/>
                <a:gd name="T61" fmla="*/ 160 h 180"/>
                <a:gd name="T62" fmla="*/ 169 w 265"/>
                <a:gd name="T63" fmla="*/ 153 h 180"/>
                <a:gd name="T64" fmla="*/ 148 w 265"/>
                <a:gd name="T65" fmla="*/ 144 h 180"/>
                <a:gd name="T66" fmla="*/ 125 w 265"/>
                <a:gd name="T67" fmla="*/ 135 h 180"/>
                <a:gd name="T68" fmla="*/ 103 w 265"/>
                <a:gd name="T69" fmla="*/ 123 h 180"/>
                <a:gd name="T70" fmla="*/ 82 w 265"/>
                <a:gd name="T71" fmla="*/ 112 h 180"/>
                <a:gd name="T72" fmla="*/ 61 w 265"/>
                <a:gd name="T73" fmla="*/ 99 h 180"/>
                <a:gd name="T74" fmla="*/ 42 w 265"/>
                <a:gd name="T75" fmla="*/ 85 h 180"/>
                <a:gd name="T76" fmla="*/ 25 w 265"/>
                <a:gd name="T77" fmla="*/ 72 h 180"/>
                <a:gd name="T78" fmla="*/ 11 w 265"/>
                <a:gd name="T79" fmla="*/ 55 h 180"/>
                <a:gd name="T80" fmla="*/ 0 w 265"/>
                <a:gd name="T81" fmla="*/ 39 h 180"/>
                <a:gd name="T82" fmla="*/ 0 w 265"/>
                <a:gd name="T83" fmla="*/ 38 h 180"/>
                <a:gd name="T84" fmla="*/ 1 w 265"/>
                <a:gd name="T85" fmla="*/ 34 h 180"/>
                <a:gd name="T86" fmla="*/ 3 w 265"/>
                <a:gd name="T87" fmla="*/ 29 h 180"/>
                <a:gd name="T88" fmla="*/ 6 w 265"/>
                <a:gd name="T8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180">
                  <a:moveTo>
                    <a:pt x="6" y="26"/>
                  </a:moveTo>
                  <a:lnTo>
                    <a:pt x="16" y="19"/>
                  </a:lnTo>
                  <a:lnTo>
                    <a:pt x="27" y="13"/>
                  </a:lnTo>
                  <a:lnTo>
                    <a:pt x="39" y="8"/>
                  </a:lnTo>
                  <a:lnTo>
                    <a:pt x="50" y="5"/>
                  </a:lnTo>
                  <a:lnTo>
                    <a:pt x="62" y="2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4"/>
                  </a:lnTo>
                  <a:lnTo>
                    <a:pt x="136" y="7"/>
                  </a:lnTo>
                  <a:lnTo>
                    <a:pt x="147" y="11"/>
                  </a:lnTo>
                  <a:lnTo>
                    <a:pt x="159" y="15"/>
                  </a:lnTo>
                  <a:lnTo>
                    <a:pt x="170" y="20"/>
                  </a:lnTo>
                  <a:lnTo>
                    <a:pt x="181" y="24"/>
                  </a:lnTo>
                  <a:lnTo>
                    <a:pt x="190" y="30"/>
                  </a:lnTo>
                  <a:lnTo>
                    <a:pt x="207" y="43"/>
                  </a:lnTo>
                  <a:lnTo>
                    <a:pt x="223" y="58"/>
                  </a:lnTo>
                  <a:lnTo>
                    <a:pt x="237" y="75"/>
                  </a:lnTo>
                  <a:lnTo>
                    <a:pt x="249" y="93"/>
                  </a:lnTo>
                  <a:lnTo>
                    <a:pt x="258" y="114"/>
                  </a:lnTo>
                  <a:lnTo>
                    <a:pt x="263" y="135"/>
                  </a:lnTo>
                  <a:lnTo>
                    <a:pt x="265" y="157"/>
                  </a:lnTo>
                  <a:lnTo>
                    <a:pt x="261" y="180"/>
                  </a:lnTo>
                  <a:lnTo>
                    <a:pt x="258" y="180"/>
                  </a:lnTo>
                  <a:lnTo>
                    <a:pt x="251" y="179"/>
                  </a:lnTo>
                  <a:lnTo>
                    <a:pt x="240" y="176"/>
                  </a:lnTo>
                  <a:lnTo>
                    <a:pt x="226" y="172"/>
                  </a:lnTo>
                  <a:lnTo>
                    <a:pt x="208" y="167"/>
                  </a:lnTo>
                  <a:lnTo>
                    <a:pt x="190" y="160"/>
                  </a:lnTo>
                  <a:lnTo>
                    <a:pt x="169" y="153"/>
                  </a:lnTo>
                  <a:lnTo>
                    <a:pt x="148" y="144"/>
                  </a:lnTo>
                  <a:lnTo>
                    <a:pt x="125" y="135"/>
                  </a:lnTo>
                  <a:lnTo>
                    <a:pt x="103" y="123"/>
                  </a:lnTo>
                  <a:lnTo>
                    <a:pt x="82" y="112"/>
                  </a:lnTo>
                  <a:lnTo>
                    <a:pt x="61" y="99"/>
                  </a:lnTo>
                  <a:lnTo>
                    <a:pt x="42" y="85"/>
                  </a:lnTo>
                  <a:lnTo>
                    <a:pt x="25" y="72"/>
                  </a:lnTo>
                  <a:lnTo>
                    <a:pt x="11" y="55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6" y="26"/>
                  </a:lnTo>
                  <a:close/>
                </a:path>
              </a:pathLst>
            </a:custGeom>
            <a:noFill/>
            <a:ln w="28575">
              <a:solidFill>
                <a:srgbClr val="7E9D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05363" y="3511550"/>
              <a:ext cx="220663" cy="133350"/>
            </a:xfrm>
            <a:custGeom>
              <a:avLst/>
              <a:gdLst>
                <a:gd name="T0" fmla="*/ 0 w 279"/>
                <a:gd name="T1" fmla="*/ 154 h 168"/>
                <a:gd name="T2" fmla="*/ 2 w 279"/>
                <a:gd name="T3" fmla="*/ 129 h 168"/>
                <a:gd name="T4" fmla="*/ 10 w 279"/>
                <a:gd name="T5" fmla="*/ 106 h 168"/>
                <a:gd name="T6" fmla="*/ 22 w 279"/>
                <a:gd name="T7" fmla="*/ 84 h 168"/>
                <a:gd name="T8" fmla="*/ 37 w 279"/>
                <a:gd name="T9" fmla="*/ 65 h 168"/>
                <a:gd name="T10" fmla="*/ 55 w 279"/>
                <a:gd name="T11" fmla="*/ 48 h 168"/>
                <a:gd name="T12" fmla="*/ 75 w 279"/>
                <a:gd name="T13" fmla="*/ 33 h 168"/>
                <a:gd name="T14" fmla="*/ 94 w 279"/>
                <a:gd name="T15" fmla="*/ 21 h 168"/>
                <a:gd name="T16" fmla="*/ 115 w 279"/>
                <a:gd name="T17" fmla="*/ 12 h 168"/>
                <a:gd name="T18" fmla="*/ 136 w 279"/>
                <a:gd name="T19" fmla="*/ 5 h 168"/>
                <a:gd name="T20" fmla="*/ 158 w 279"/>
                <a:gd name="T21" fmla="*/ 1 h 168"/>
                <a:gd name="T22" fmla="*/ 180 w 279"/>
                <a:gd name="T23" fmla="*/ 0 h 168"/>
                <a:gd name="T24" fmla="*/ 202 w 279"/>
                <a:gd name="T25" fmla="*/ 3 h 168"/>
                <a:gd name="T26" fmla="*/ 224 w 279"/>
                <a:gd name="T27" fmla="*/ 8 h 168"/>
                <a:gd name="T28" fmla="*/ 243 w 279"/>
                <a:gd name="T29" fmla="*/ 18 h 168"/>
                <a:gd name="T30" fmla="*/ 262 w 279"/>
                <a:gd name="T31" fmla="*/ 29 h 168"/>
                <a:gd name="T32" fmla="*/ 279 w 279"/>
                <a:gd name="T33" fmla="*/ 45 h 168"/>
                <a:gd name="T34" fmla="*/ 277 w 279"/>
                <a:gd name="T35" fmla="*/ 48 h 168"/>
                <a:gd name="T36" fmla="*/ 271 w 279"/>
                <a:gd name="T37" fmla="*/ 53 h 168"/>
                <a:gd name="T38" fmla="*/ 263 w 279"/>
                <a:gd name="T39" fmla="*/ 60 h 168"/>
                <a:gd name="T40" fmla="*/ 251 w 279"/>
                <a:gd name="T41" fmla="*/ 69 h 168"/>
                <a:gd name="T42" fmla="*/ 236 w 279"/>
                <a:gd name="T43" fmla="*/ 80 h 168"/>
                <a:gd name="T44" fmla="*/ 220 w 279"/>
                <a:gd name="T45" fmla="*/ 90 h 168"/>
                <a:gd name="T46" fmla="*/ 201 w 279"/>
                <a:gd name="T47" fmla="*/ 102 h 168"/>
                <a:gd name="T48" fmla="*/ 181 w 279"/>
                <a:gd name="T49" fmla="*/ 114 h 168"/>
                <a:gd name="T50" fmla="*/ 160 w 279"/>
                <a:gd name="T51" fmla="*/ 126 h 168"/>
                <a:gd name="T52" fmla="*/ 137 w 279"/>
                <a:gd name="T53" fmla="*/ 136 h 168"/>
                <a:gd name="T54" fmla="*/ 115 w 279"/>
                <a:gd name="T55" fmla="*/ 147 h 168"/>
                <a:gd name="T56" fmla="*/ 92 w 279"/>
                <a:gd name="T57" fmla="*/ 155 h 168"/>
                <a:gd name="T58" fmla="*/ 69 w 279"/>
                <a:gd name="T59" fmla="*/ 162 h 168"/>
                <a:gd name="T60" fmla="*/ 47 w 279"/>
                <a:gd name="T61" fmla="*/ 166 h 168"/>
                <a:gd name="T62" fmla="*/ 26 w 279"/>
                <a:gd name="T63" fmla="*/ 168 h 168"/>
                <a:gd name="T64" fmla="*/ 7 w 279"/>
                <a:gd name="T65" fmla="*/ 167 h 168"/>
                <a:gd name="T66" fmla="*/ 6 w 279"/>
                <a:gd name="T67" fmla="*/ 166 h 168"/>
                <a:gd name="T68" fmla="*/ 3 w 279"/>
                <a:gd name="T69" fmla="*/ 163 h 168"/>
                <a:gd name="T70" fmla="*/ 1 w 279"/>
                <a:gd name="T71" fmla="*/ 158 h 168"/>
                <a:gd name="T72" fmla="*/ 0 w 279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8"/>
                  </a:lnTo>
                  <a:lnTo>
                    <a:pt x="75" y="33"/>
                  </a:lnTo>
                  <a:lnTo>
                    <a:pt x="94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3"/>
                  </a:lnTo>
                  <a:lnTo>
                    <a:pt x="224" y="8"/>
                  </a:lnTo>
                  <a:lnTo>
                    <a:pt x="243" y="18"/>
                  </a:lnTo>
                  <a:lnTo>
                    <a:pt x="262" y="29"/>
                  </a:lnTo>
                  <a:lnTo>
                    <a:pt x="279" y="45"/>
                  </a:lnTo>
                  <a:lnTo>
                    <a:pt x="277" y="48"/>
                  </a:lnTo>
                  <a:lnTo>
                    <a:pt x="271" y="53"/>
                  </a:lnTo>
                  <a:lnTo>
                    <a:pt x="263" y="60"/>
                  </a:lnTo>
                  <a:lnTo>
                    <a:pt x="251" y="69"/>
                  </a:lnTo>
                  <a:lnTo>
                    <a:pt x="236" y="80"/>
                  </a:lnTo>
                  <a:lnTo>
                    <a:pt x="220" y="90"/>
                  </a:lnTo>
                  <a:lnTo>
                    <a:pt x="201" y="102"/>
                  </a:lnTo>
                  <a:lnTo>
                    <a:pt x="181" y="114"/>
                  </a:lnTo>
                  <a:lnTo>
                    <a:pt x="160" y="126"/>
                  </a:lnTo>
                  <a:lnTo>
                    <a:pt x="137" y="136"/>
                  </a:lnTo>
                  <a:lnTo>
                    <a:pt x="115" y="147"/>
                  </a:lnTo>
                  <a:lnTo>
                    <a:pt x="92" y="155"/>
                  </a:lnTo>
                  <a:lnTo>
                    <a:pt x="69" y="162"/>
                  </a:lnTo>
                  <a:lnTo>
                    <a:pt x="47" y="166"/>
                  </a:lnTo>
                  <a:lnTo>
                    <a:pt x="26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3" y="163"/>
                  </a:lnTo>
                  <a:lnTo>
                    <a:pt x="1" y="15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35896" y="2204864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latin typeface="나눔손글씨 펜" pitchFamily="66" charset="-127"/>
                <a:ea typeface="나눔손글씨 펜" pitchFamily="66" charset="-127"/>
              </a:rPr>
              <a:t>THANK YOU</a:t>
            </a:r>
            <a:endParaRPr lang="ko-KR" altLang="en-US" sz="6000" b="1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026" name="Picture 2" descr="C:\Users\Jiwoon\Desktop\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7344" b="62891" l="49574" r="6108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 t="23893" r="38862" b="39175"/>
          <a:stretch/>
        </p:blipFill>
        <p:spPr bwMode="auto">
          <a:xfrm flipH="1">
            <a:off x="5793274" y="1556792"/>
            <a:ext cx="578926" cy="74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woon\Desktop\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2891" b="51172" l="34943" r="4531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14" t="15341" r="55171" b="56250"/>
          <a:stretch/>
        </p:blipFill>
        <p:spPr bwMode="auto">
          <a:xfrm flipH="1">
            <a:off x="4526453" y="1184857"/>
            <a:ext cx="549603" cy="572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70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 descr="03_01_담양-670x446.jpeg"/>
          <p:cNvPicPr>
            <a:picLocks noChangeAspect="1"/>
          </p:cNvPicPr>
          <p:nvPr/>
        </p:nvPicPr>
        <p:blipFill>
          <a:blip r:embed="rId2" cstate="print"/>
          <a:srcRect l="8103"/>
          <a:stretch>
            <a:fillRect/>
          </a:stretch>
        </p:blipFill>
        <p:spPr>
          <a:xfrm>
            <a:off x="251520" y="1988840"/>
            <a:ext cx="4485579" cy="32492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18089" y="332656"/>
            <a:ext cx="6707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나눔손글씨 펜" pitchFamily="66" charset="-127"/>
                <a:ea typeface="나눔손글씨 펜" pitchFamily="66" charset="-127"/>
              </a:rPr>
              <a:t>목차</a:t>
            </a:r>
            <a:endParaRPr lang="ko-KR" altLang="en-US" sz="8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3774" y="1249015"/>
            <a:ext cx="5914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040" y="2005970"/>
            <a:ext cx="43895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Part 1. </a:t>
            </a:r>
            <a:r>
              <a:rPr lang="ko-KR" altLang="en-US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친구와 </a:t>
            </a:r>
            <a:r>
              <a:rPr lang="ko-KR" altLang="en-US" sz="3500" dirty="0" err="1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힐링하기</a:t>
            </a:r>
            <a:endParaRPr lang="ko-KR" altLang="en-US" sz="3500" dirty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3302114"/>
            <a:ext cx="46777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Part 2. </a:t>
            </a:r>
            <a:r>
              <a:rPr lang="ko-KR" altLang="en-US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담양이 가진 </a:t>
            </a:r>
            <a:r>
              <a:rPr lang="ko-KR" altLang="en-US" sz="3500" dirty="0" err="1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힐링의</a:t>
            </a:r>
            <a:r>
              <a:rPr lang="ko-KR" altLang="en-US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 힘</a:t>
            </a:r>
            <a:endParaRPr lang="ko-KR" altLang="en-US" sz="3500" b="1" dirty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4598258"/>
            <a:ext cx="48212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PART 3. </a:t>
            </a:r>
            <a:r>
              <a:rPr lang="ko-KR" altLang="en-US" sz="3500" dirty="0" err="1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힐링</a:t>
            </a:r>
            <a:r>
              <a:rPr lang="ko-KR" altLang="en-US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 도시락</a:t>
            </a:r>
            <a:r>
              <a:rPr lang="en-US" altLang="ko-KR" sz="3500" dirty="0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-</a:t>
            </a:r>
            <a:r>
              <a:rPr lang="ko-KR" altLang="en-US" sz="3500" dirty="0" err="1" smtClean="0">
                <a:solidFill>
                  <a:srgbClr val="283200"/>
                </a:solidFill>
                <a:latin typeface="나눔손글씨 펜" pitchFamily="66" charset="-127"/>
                <a:ea typeface="나눔손글씨 펜" pitchFamily="66" charset="-127"/>
              </a:rPr>
              <a:t>시밀레</a:t>
            </a:r>
            <a:endParaRPr lang="ko-KR" altLang="en-US" sz="3500" b="1" dirty="0">
              <a:solidFill>
                <a:srgbClr val="283200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6" name="Picture 2" descr="C:\Users\Jiwoon\Desktop\a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344" b="62891" l="49574" r="6108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 t="23893" r="38862" b="39175"/>
          <a:stretch/>
        </p:blipFill>
        <p:spPr bwMode="auto">
          <a:xfrm>
            <a:off x="7848950" y="876109"/>
            <a:ext cx="578926" cy="74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Jiwoon\Desktop\a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2891" b="51172" l="34943" r="45313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14" t="15341" r="55171" b="56250"/>
          <a:stretch/>
        </p:blipFill>
        <p:spPr bwMode="auto">
          <a:xfrm>
            <a:off x="6582129" y="504174"/>
            <a:ext cx="549603" cy="572503"/>
          </a:xfrm>
          <a:prstGeom prst="rect">
            <a:avLst/>
          </a:prstGeom>
          <a:noFill/>
          <a:extLst/>
        </p:spPr>
      </p:pic>
      <p:grpSp>
        <p:nvGrpSpPr>
          <p:cNvPr id="72" name="그룹 71"/>
          <p:cNvGrpSpPr/>
          <p:nvPr/>
        </p:nvGrpSpPr>
        <p:grpSpPr>
          <a:xfrm>
            <a:off x="270071" y="2852936"/>
            <a:ext cx="1493617" cy="2939897"/>
            <a:chOff x="4654550" y="2817813"/>
            <a:chExt cx="803276" cy="1327150"/>
          </a:xfrm>
          <a:solidFill>
            <a:schemeClr val="bg1">
              <a:alpha val="75000"/>
            </a:schemeClr>
          </a:solidFill>
        </p:grpSpPr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4672013" y="2900363"/>
              <a:ext cx="747713" cy="1244600"/>
            </a:xfrm>
            <a:custGeom>
              <a:avLst/>
              <a:gdLst>
                <a:gd name="T0" fmla="*/ 516 w 940"/>
                <a:gd name="T1" fmla="*/ 659 h 1568"/>
                <a:gd name="T2" fmla="*/ 542 w 940"/>
                <a:gd name="T3" fmla="*/ 600 h 1568"/>
                <a:gd name="T4" fmla="*/ 625 w 940"/>
                <a:gd name="T5" fmla="*/ 628 h 1568"/>
                <a:gd name="T6" fmla="*/ 766 w 940"/>
                <a:gd name="T7" fmla="*/ 714 h 1568"/>
                <a:gd name="T8" fmla="*/ 895 w 940"/>
                <a:gd name="T9" fmla="*/ 740 h 1568"/>
                <a:gd name="T10" fmla="*/ 863 w 940"/>
                <a:gd name="T11" fmla="*/ 691 h 1568"/>
                <a:gd name="T12" fmla="*/ 716 w 940"/>
                <a:gd name="T13" fmla="*/ 643 h 1568"/>
                <a:gd name="T14" fmla="*/ 583 w 940"/>
                <a:gd name="T15" fmla="*/ 556 h 1568"/>
                <a:gd name="T16" fmla="*/ 630 w 940"/>
                <a:gd name="T17" fmla="*/ 462 h 1568"/>
                <a:gd name="T18" fmla="*/ 731 w 940"/>
                <a:gd name="T19" fmla="*/ 433 h 1568"/>
                <a:gd name="T20" fmla="*/ 847 w 940"/>
                <a:gd name="T21" fmla="*/ 375 h 1568"/>
                <a:gd name="T22" fmla="*/ 929 w 940"/>
                <a:gd name="T23" fmla="*/ 274 h 1568"/>
                <a:gd name="T24" fmla="*/ 915 w 940"/>
                <a:gd name="T25" fmla="*/ 222 h 1568"/>
                <a:gd name="T26" fmla="*/ 875 w 940"/>
                <a:gd name="T27" fmla="*/ 254 h 1568"/>
                <a:gd name="T28" fmla="*/ 763 w 940"/>
                <a:gd name="T29" fmla="*/ 356 h 1568"/>
                <a:gd name="T30" fmla="*/ 626 w 940"/>
                <a:gd name="T31" fmla="*/ 439 h 1568"/>
                <a:gd name="T32" fmla="*/ 680 w 940"/>
                <a:gd name="T33" fmla="*/ 313 h 1568"/>
                <a:gd name="T34" fmla="*/ 698 w 940"/>
                <a:gd name="T35" fmla="*/ 13 h 1568"/>
                <a:gd name="T36" fmla="*/ 663 w 940"/>
                <a:gd name="T37" fmla="*/ 2 h 1568"/>
                <a:gd name="T38" fmla="*/ 653 w 940"/>
                <a:gd name="T39" fmla="*/ 92 h 1568"/>
                <a:gd name="T40" fmla="*/ 626 w 940"/>
                <a:gd name="T41" fmla="*/ 269 h 1568"/>
                <a:gd name="T42" fmla="*/ 590 w 940"/>
                <a:gd name="T43" fmla="*/ 343 h 1568"/>
                <a:gd name="T44" fmla="*/ 502 w 940"/>
                <a:gd name="T45" fmla="*/ 267 h 1568"/>
                <a:gd name="T46" fmla="*/ 401 w 940"/>
                <a:gd name="T47" fmla="*/ 151 h 1568"/>
                <a:gd name="T48" fmla="*/ 344 w 940"/>
                <a:gd name="T49" fmla="*/ 121 h 1568"/>
                <a:gd name="T50" fmla="*/ 376 w 940"/>
                <a:gd name="T51" fmla="*/ 193 h 1568"/>
                <a:gd name="T52" fmla="*/ 483 w 940"/>
                <a:gd name="T53" fmla="*/ 297 h 1568"/>
                <a:gd name="T54" fmla="*/ 577 w 940"/>
                <a:gd name="T55" fmla="*/ 395 h 1568"/>
                <a:gd name="T56" fmla="*/ 508 w 940"/>
                <a:gd name="T57" fmla="*/ 607 h 1568"/>
                <a:gd name="T58" fmla="*/ 500 w 940"/>
                <a:gd name="T59" fmla="*/ 668 h 1568"/>
                <a:gd name="T60" fmla="*/ 485 w 940"/>
                <a:gd name="T61" fmla="*/ 766 h 1568"/>
                <a:gd name="T62" fmla="*/ 387 w 940"/>
                <a:gd name="T63" fmla="*/ 653 h 1568"/>
                <a:gd name="T64" fmla="*/ 274 w 940"/>
                <a:gd name="T65" fmla="*/ 561 h 1568"/>
                <a:gd name="T66" fmla="*/ 282 w 940"/>
                <a:gd name="T67" fmla="*/ 224 h 1568"/>
                <a:gd name="T68" fmla="*/ 333 w 940"/>
                <a:gd name="T69" fmla="*/ 85 h 1568"/>
                <a:gd name="T70" fmla="*/ 313 w 940"/>
                <a:gd name="T71" fmla="*/ 17 h 1568"/>
                <a:gd name="T72" fmla="*/ 280 w 940"/>
                <a:gd name="T73" fmla="*/ 40 h 1568"/>
                <a:gd name="T74" fmla="*/ 230 w 940"/>
                <a:gd name="T75" fmla="*/ 481 h 1568"/>
                <a:gd name="T76" fmla="*/ 153 w 940"/>
                <a:gd name="T77" fmla="*/ 455 h 1568"/>
                <a:gd name="T78" fmla="*/ 77 w 940"/>
                <a:gd name="T79" fmla="*/ 335 h 1568"/>
                <a:gd name="T80" fmla="*/ 39 w 940"/>
                <a:gd name="T81" fmla="*/ 265 h 1568"/>
                <a:gd name="T82" fmla="*/ 0 w 940"/>
                <a:gd name="T83" fmla="*/ 287 h 1568"/>
                <a:gd name="T84" fmla="*/ 18 w 940"/>
                <a:gd name="T85" fmla="*/ 367 h 1568"/>
                <a:gd name="T86" fmla="*/ 95 w 940"/>
                <a:gd name="T87" fmla="*/ 482 h 1568"/>
                <a:gd name="T88" fmla="*/ 206 w 940"/>
                <a:gd name="T89" fmla="*/ 580 h 1568"/>
                <a:gd name="T90" fmla="*/ 264 w 940"/>
                <a:gd name="T91" fmla="*/ 651 h 1568"/>
                <a:gd name="T92" fmla="*/ 151 w 940"/>
                <a:gd name="T93" fmla="*/ 648 h 1568"/>
                <a:gd name="T94" fmla="*/ 40 w 940"/>
                <a:gd name="T95" fmla="*/ 622 h 1568"/>
                <a:gd name="T96" fmla="*/ 17 w 940"/>
                <a:gd name="T97" fmla="*/ 664 h 1568"/>
                <a:gd name="T98" fmla="*/ 131 w 940"/>
                <a:gd name="T99" fmla="*/ 698 h 1568"/>
                <a:gd name="T100" fmla="*/ 258 w 940"/>
                <a:gd name="T101" fmla="*/ 676 h 1568"/>
                <a:gd name="T102" fmla="*/ 340 w 940"/>
                <a:gd name="T103" fmla="*/ 671 h 1568"/>
                <a:gd name="T104" fmla="*/ 425 w 940"/>
                <a:gd name="T105" fmla="*/ 745 h 1568"/>
                <a:gd name="T106" fmla="*/ 498 w 940"/>
                <a:gd name="T107" fmla="*/ 1214 h 1568"/>
                <a:gd name="T108" fmla="*/ 560 w 940"/>
                <a:gd name="T109" fmla="*/ 1565 h 1568"/>
                <a:gd name="T110" fmla="*/ 557 w 940"/>
                <a:gd name="T111" fmla="*/ 1275 h 1568"/>
                <a:gd name="T112" fmla="*/ 531 w 940"/>
                <a:gd name="T113" fmla="*/ 72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0" h="1568">
                  <a:moveTo>
                    <a:pt x="517" y="656"/>
                  </a:moveTo>
                  <a:lnTo>
                    <a:pt x="517" y="656"/>
                  </a:lnTo>
                  <a:lnTo>
                    <a:pt x="517" y="658"/>
                  </a:lnTo>
                  <a:lnTo>
                    <a:pt x="517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21" y="647"/>
                  </a:lnTo>
                  <a:lnTo>
                    <a:pt x="525" y="636"/>
                  </a:lnTo>
                  <a:lnTo>
                    <a:pt x="531" y="624"/>
                  </a:lnTo>
                  <a:lnTo>
                    <a:pt x="536" y="611"/>
                  </a:lnTo>
                  <a:lnTo>
                    <a:pt x="542" y="600"/>
                  </a:lnTo>
                  <a:lnTo>
                    <a:pt x="546" y="588"/>
                  </a:lnTo>
                  <a:lnTo>
                    <a:pt x="552" y="577"/>
                  </a:lnTo>
                  <a:lnTo>
                    <a:pt x="557" y="565"/>
                  </a:lnTo>
                  <a:lnTo>
                    <a:pt x="573" y="581"/>
                  </a:lnTo>
                  <a:lnTo>
                    <a:pt x="589" y="596"/>
                  </a:lnTo>
                  <a:lnTo>
                    <a:pt x="606" y="613"/>
                  </a:lnTo>
                  <a:lnTo>
                    <a:pt x="625" y="628"/>
                  </a:lnTo>
                  <a:lnTo>
                    <a:pt x="643" y="641"/>
                  </a:lnTo>
                  <a:lnTo>
                    <a:pt x="663" y="655"/>
                  </a:lnTo>
                  <a:lnTo>
                    <a:pt x="683" y="669"/>
                  </a:lnTo>
                  <a:lnTo>
                    <a:pt x="703" y="681"/>
                  </a:lnTo>
                  <a:lnTo>
                    <a:pt x="724" y="693"/>
                  </a:lnTo>
                  <a:lnTo>
                    <a:pt x="746" y="704"/>
                  </a:lnTo>
                  <a:lnTo>
                    <a:pt x="766" y="714"/>
                  </a:lnTo>
                  <a:lnTo>
                    <a:pt x="788" y="722"/>
                  </a:lnTo>
                  <a:lnTo>
                    <a:pt x="810" y="730"/>
                  </a:lnTo>
                  <a:lnTo>
                    <a:pt x="832" y="736"/>
                  </a:lnTo>
                  <a:lnTo>
                    <a:pt x="854" y="742"/>
                  </a:lnTo>
                  <a:lnTo>
                    <a:pt x="876" y="745"/>
                  </a:lnTo>
                  <a:lnTo>
                    <a:pt x="886" y="745"/>
                  </a:lnTo>
                  <a:lnTo>
                    <a:pt x="895" y="740"/>
                  </a:lnTo>
                  <a:lnTo>
                    <a:pt x="902" y="732"/>
                  </a:lnTo>
                  <a:lnTo>
                    <a:pt x="906" y="723"/>
                  </a:lnTo>
                  <a:lnTo>
                    <a:pt x="906" y="713"/>
                  </a:lnTo>
                  <a:lnTo>
                    <a:pt x="901" y="704"/>
                  </a:lnTo>
                  <a:lnTo>
                    <a:pt x="894" y="697"/>
                  </a:lnTo>
                  <a:lnTo>
                    <a:pt x="885" y="693"/>
                  </a:lnTo>
                  <a:lnTo>
                    <a:pt x="863" y="691"/>
                  </a:lnTo>
                  <a:lnTo>
                    <a:pt x="842" y="687"/>
                  </a:lnTo>
                  <a:lnTo>
                    <a:pt x="821" y="682"/>
                  </a:lnTo>
                  <a:lnTo>
                    <a:pt x="800" y="676"/>
                  </a:lnTo>
                  <a:lnTo>
                    <a:pt x="778" y="669"/>
                  </a:lnTo>
                  <a:lnTo>
                    <a:pt x="757" y="661"/>
                  </a:lnTo>
                  <a:lnTo>
                    <a:pt x="736" y="653"/>
                  </a:lnTo>
                  <a:lnTo>
                    <a:pt x="716" y="643"/>
                  </a:lnTo>
                  <a:lnTo>
                    <a:pt x="695" y="632"/>
                  </a:lnTo>
                  <a:lnTo>
                    <a:pt x="675" y="621"/>
                  </a:lnTo>
                  <a:lnTo>
                    <a:pt x="656" y="609"/>
                  </a:lnTo>
                  <a:lnTo>
                    <a:pt x="636" y="596"/>
                  </a:lnTo>
                  <a:lnTo>
                    <a:pt x="618" y="584"/>
                  </a:lnTo>
                  <a:lnTo>
                    <a:pt x="600" y="570"/>
                  </a:lnTo>
                  <a:lnTo>
                    <a:pt x="583" y="556"/>
                  </a:lnTo>
                  <a:lnTo>
                    <a:pt x="567" y="541"/>
                  </a:lnTo>
                  <a:lnTo>
                    <a:pt x="575" y="524"/>
                  </a:lnTo>
                  <a:lnTo>
                    <a:pt x="582" y="505"/>
                  </a:lnTo>
                  <a:lnTo>
                    <a:pt x="590" y="488"/>
                  </a:lnTo>
                  <a:lnTo>
                    <a:pt x="598" y="471"/>
                  </a:lnTo>
                  <a:lnTo>
                    <a:pt x="613" y="466"/>
                  </a:lnTo>
                  <a:lnTo>
                    <a:pt x="630" y="462"/>
                  </a:lnTo>
                  <a:lnTo>
                    <a:pt x="649" y="457"/>
                  </a:lnTo>
                  <a:lnTo>
                    <a:pt x="668" y="451"/>
                  </a:lnTo>
                  <a:lnTo>
                    <a:pt x="685" y="447"/>
                  </a:lnTo>
                  <a:lnTo>
                    <a:pt x="698" y="442"/>
                  </a:lnTo>
                  <a:lnTo>
                    <a:pt x="709" y="439"/>
                  </a:lnTo>
                  <a:lnTo>
                    <a:pt x="713" y="437"/>
                  </a:lnTo>
                  <a:lnTo>
                    <a:pt x="731" y="433"/>
                  </a:lnTo>
                  <a:lnTo>
                    <a:pt x="748" y="427"/>
                  </a:lnTo>
                  <a:lnTo>
                    <a:pt x="765" y="421"/>
                  </a:lnTo>
                  <a:lnTo>
                    <a:pt x="783" y="413"/>
                  </a:lnTo>
                  <a:lnTo>
                    <a:pt x="800" y="405"/>
                  </a:lnTo>
                  <a:lnTo>
                    <a:pt x="816" y="396"/>
                  </a:lnTo>
                  <a:lnTo>
                    <a:pt x="832" y="386"/>
                  </a:lnTo>
                  <a:lnTo>
                    <a:pt x="847" y="375"/>
                  </a:lnTo>
                  <a:lnTo>
                    <a:pt x="862" y="364"/>
                  </a:lnTo>
                  <a:lnTo>
                    <a:pt x="876" y="351"/>
                  </a:lnTo>
                  <a:lnTo>
                    <a:pt x="889" y="337"/>
                  </a:lnTo>
                  <a:lnTo>
                    <a:pt x="900" y="322"/>
                  </a:lnTo>
                  <a:lnTo>
                    <a:pt x="912" y="307"/>
                  </a:lnTo>
                  <a:lnTo>
                    <a:pt x="921" y="291"/>
                  </a:lnTo>
                  <a:lnTo>
                    <a:pt x="929" y="274"/>
                  </a:lnTo>
                  <a:lnTo>
                    <a:pt x="936" y="257"/>
                  </a:lnTo>
                  <a:lnTo>
                    <a:pt x="939" y="248"/>
                  </a:lnTo>
                  <a:lnTo>
                    <a:pt x="940" y="240"/>
                  </a:lnTo>
                  <a:lnTo>
                    <a:pt x="937" y="232"/>
                  </a:lnTo>
                  <a:lnTo>
                    <a:pt x="931" y="227"/>
                  </a:lnTo>
                  <a:lnTo>
                    <a:pt x="923" y="223"/>
                  </a:lnTo>
                  <a:lnTo>
                    <a:pt x="915" y="222"/>
                  </a:lnTo>
                  <a:lnTo>
                    <a:pt x="907" y="225"/>
                  </a:lnTo>
                  <a:lnTo>
                    <a:pt x="901" y="231"/>
                  </a:lnTo>
                  <a:lnTo>
                    <a:pt x="897" y="232"/>
                  </a:lnTo>
                  <a:lnTo>
                    <a:pt x="892" y="235"/>
                  </a:lnTo>
                  <a:lnTo>
                    <a:pt x="887" y="237"/>
                  </a:lnTo>
                  <a:lnTo>
                    <a:pt x="884" y="240"/>
                  </a:lnTo>
                  <a:lnTo>
                    <a:pt x="875" y="254"/>
                  </a:lnTo>
                  <a:lnTo>
                    <a:pt x="863" y="268"/>
                  </a:lnTo>
                  <a:lnTo>
                    <a:pt x="851" y="283"/>
                  </a:lnTo>
                  <a:lnTo>
                    <a:pt x="836" y="297"/>
                  </a:lnTo>
                  <a:lnTo>
                    <a:pt x="818" y="312"/>
                  </a:lnTo>
                  <a:lnTo>
                    <a:pt x="801" y="327"/>
                  </a:lnTo>
                  <a:lnTo>
                    <a:pt x="783" y="342"/>
                  </a:lnTo>
                  <a:lnTo>
                    <a:pt x="763" y="356"/>
                  </a:lnTo>
                  <a:lnTo>
                    <a:pt x="742" y="369"/>
                  </a:lnTo>
                  <a:lnTo>
                    <a:pt x="723" y="383"/>
                  </a:lnTo>
                  <a:lnTo>
                    <a:pt x="702" y="396"/>
                  </a:lnTo>
                  <a:lnTo>
                    <a:pt x="682" y="407"/>
                  </a:lnTo>
                  <a:lnTo>
                    <a:pt x="663" y="419"/>
                  </a:lnTo>
                  <a:lnTo>
                    <a:pt x="643" y="429"/>
                  </a:lnTo>
                  <a:lnTo>
                    <a:pt x="626" y="439"/>
                  </a:lnTo>
                  <a:lnTo>
                    <a:pt x="608" y="447"/>
                  </a:lnTo>
                  <a:lnTo>
                    <a:pt x="614" y="436"/>
                  </a:lnTo>
                  <a:lnTo>
                    <a:pt x="619" y="426"/>
                  </a:lnTo>
                  <a:lnTo>
                    <a:pt x="625" y="416"/>
                  </a:lnTo>
                  <a:lnTo>
                    <a:pt x="629" y="405"/>
                  </a:lnTo>
                  <a:lnTo>
                    <a:pt x="653" y="360"/>
                  </a:lnTo>
                  <a:lnTo>
                    <a:pt x="680" y="313"/>
                  </a:lnTo>
                  <a:lnTo>
                    <a:pt x="705" y="265"/>
                  </a:lnTo>
                  <a:lnTo>
                    <a:pt x="727" y="215"/>
                  </a:lnTo>
                  <a:lnTo>
                    <a:pt x="740" y="166"/>
                  </a:lnTo>
                  <a:lnTo>
                    <a:pt x="742" y="116"/>
                  </a:lnTo>
                  <a:lnTo>
                    <a:pt x="731" y="68"/>
                  </a:lnTo>
                  <a:lnTo>
                    <a:pt x="701" y="19"/>
                  </a:lnTo>
                  <a:lnTo>
                    <a:pt x="698" y="13"/>
                  </a:lnTo>
                  <a:lnTo>
                    <a:pt x="695" y="9"/>
                  </a:lnTo>
                  <a:lnTo>
                    <a:pt x="690" y="5"/>
                  </a:lnTo>
                  <a:lnTo>
                    <a:pt x="686" y="3"/>
                  </a:lnTo>
                  <a:lnTo>
                    <a:pt x="680" y="1"/>
                  </a:lnTo>
                  <a:lnTo>
                    <a:pt x="674" y="0"/>
                  </a:lnTo>
                  <a:lnTo>
                    <a:pt x="668" y="1"/>
                  </a:lnTo>
                  <a:lnTo>
                    <a:pt x="663" y="2"/>
                  </a:lnTo>
                  <a:lnTo>
                    <a:pt x="652" y="8"/>
                  </a:lnTo>
                  <a:lnTo>
                    <a:pt x="645" y="17"/>
                  </a:lnTo>
                  <a:lnTo>
                    <a:pt x="643" y="28"/>
                  </a:lnTo>
                  <a:lnTo>
                    <a:pt x="645" y="40"/>
                  </a:lnTo>
                  <a:lnTo>
                    <a:pt x="643" y="47"/>
                  </a:lnTo>
                  <a:lnTo>
                    <a:pt x="646" y="70"/>
                  </a:lnTo>
                  <a:lnTo>
                    <a:pt x="653" y="92"/>
                  </a:lnTo>
                  <a:lnTo>
                    <a:pt x="660" y="113"/>
                  </a:lnTo>
                  <a:lnTo>
                    <a:pt x="668" y="134"/>
                  </a:lnTo>
                  <a:lnTo>
                    <a:pt x="661" y="162"/>
                  </a:lnTo>
                  <a:lnTo>
                    <a:pt x="653" y="189"/>
                  </a:lnTo>
                  <a:lnTo>
                    <a:pt x="644" y="216"/>
                  </a:lnTo>
                  <a:lnTo>
                    <a:pt x="636" y="243"/>
                  </a:lnTo>
                  <a:lnTo>
                    <a:pt x="626" y="269"/>
                  </a:lnTo>
                  <a:lnTo>
                    <a:pt x="617" y="295"/>
                  </a:lnTo>
                  <a:lnTo>
                    <a:pt x="606" y="321"/>
                  </a:lnTo>
                  <a:lnTo>
                    <a:pt x="596" y="348"/>
                  </a:lnTo>
                  <a:lnTo>
                    <a:pt x="593" y="346"/>
                  </a:lnTo>
                  <a:lnTo>
                    <a:pt x="592" y="345"/>
                  </a:lnTo>
                  <a:lnTo>
                    <a:pt x="591" y="344"/>
                  </a:lnTo>
                  <a:lnTo>
                    <a:pt x="590" y="343"/>
                  </a:lnTo>
                  <a:lnTo>
                    <a:pt x="581" y="337"/>
                  </a:lnTo>
                  <a:lnTo>
                    <a:pt x="570" y="330"/>
                  </a:lnTo>
                  <a:lnTo>
                    <a:pt x="559" y="320"/>
                  </a:lnTo>
                  <a:lnTo>
                    <a:pt x="546" y="308"/>
                  </a:lnTo>
                  <a:lnTo>
                    <a:pt x="532" y="296"/>
                  </a:lnTo>
                  <a:lnTo>
                    <a:pt x="517" y="282"/>
                  </a:lnTo>
                  <a:lnTo>
                    <a:pt x="502" y="267"/>
                  </a:lnTo>
                  <a:lnTo>
                    <a:pt x="487" y="251"/>
                  </a:lnTo>
                  <a:lnTo>
                    <a:pt x="471" y="234"/>
                  </a:lnTo>
                  <a:lnTo>
                    <a:pt x="456" y="217"/>
                  </a:lnTo>
                  <a:lnTo>
                    <a:pt x="441" y="200"/>
                  </a:lnTo>
                  <a:lnTo>
                    <a:pt x="426" y="183"/>
                  </a:lnTo>
                  <a:lnTo>
                    <a:pt x="414" y="167"/>
                  </a:lnTo>
                  <a:lnTo>
                    <a:pt x="401" y="151"/>
                  </a:lnTo>
                  <a:lnTo>
                    <a:pt x="389" y="136"/>
                  </a:lnTo>
                  <a:lnTo>
                    <a:pt x="380" y="122"/>
                  </a:lnTo>
                  <a:lnTo>
                    <a:pt x="374" y="115"/>
                  </a:lnTo>
                  <a:lnTo>
                    <a:pt x="366" y="111"/>
                  </a:lnTo>
                  <a:lnTo>
                    <a:pt x="358" y="111"/>
                  </a:lnTo>
                  <a:lnTo>
                    <a:pt x="351" y="115"/>
                  </a:lnTo>
                  <a:lnTo>
                    <a:pt x="344" y="121"/>
                  </a:lnTo>
                  <a:lnTo>
                    <a:pt x="341" y="128"/>
                  </a:lnTo>
                  <a:lnTo>
                    <a:pt x="341" y="136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55" y="160"/>
                  </a:lnTo>
                  <a:lnTo>
                    <a:pt x="364" y="177"/>
                  </a:lnTo>
                  <a:lnTo>
                    <a:pt x="376" y="193"/>
                  </a:lnTo>
                  <a:lnTo>
                    <a:pt x="388" y="209"/>
                  </a:lnTo>
                  <a:lnTo>
                    <a:pt x="402" y="225"/>
                  </a:lnTo>
                  <a:lnTo>
                    <a:pt x="417" y="240"/>
                  </a:lnTo>
                  <a:lnTo>
                    <a:pt x="433" y="255"/>
                  </a:lnTo>
                  <a:lnTo>
                    <a:pt x="449" y="269"/>
                  </a:lnTo>
                  <a:lnTo>
                    <a:pt x="466" y="283"/>
                  </a:lnTo>
                  <a:lnTo>
                    <a:pt x="483" y="297"/>
                  </a:lnTo>
                  <a:lnTo>
                    <a:pt x="501" y="310"/>
                  </a:lnTo>
                  <a:lnTo>
                    <a:pt x="519" y="322"/>
                  </a:lnTo>
                  <a:lnTo>
                    <a:pt x="536" y="334"/>
                  </a:lnTo>
                  <a:lnTo>
                    <a:pt x="554" y="344"/>
                  </a:lnTo>
                  <a:lnTo>
                    <a:pt x="572" y="354"/>
                  </a:lnTo>
                  <a:lnTo>
                    <a:pt x="589" y="365"/>
                  </a:lnTo>
                  <a:lnTo>
                    <a:pt x="577" y="395"/>
                  </a:lnTo>
                  <a:lnTo>
                    <a:pt x="566" y="424"/>
                  </a:lnTo>
                  <a:lnTo>
                    <a:pt x="554" y="454"/>
                  </a:lnTo>
                  <a:lnTo>
                    <a:pt x="544" y="484"/>
                  </a:lnTo>
                  <a:lnTo>
                    <a:pt x="535" y="513"/>
                  </a:lnTo>
                  <a:lnTo>
                    <a:pt x="524" y="545"/>
                  </a:lnTo>
                  <a:lnTo>
                    <a:pt x="516" y="576"/>
                  </a:lnTo>
                  <a:lnTo>
                    <a:pt x="508" y="607"/>
                  </a:lnTo>
                  <a:lnTo>
                    <a:pt x="505" y="622"/>
                  </a:lnTo>
                  <a:lnTo>
                    <a:pt x="501" y="636"/>
                  </a:lnTo>
                  <a:lnTo>
                    <a:pt x="499" y="651"/>
                  </a:lnTo>
                  <a:lnTo>
                    <a:pt x="500" y="666"/>
                  </a:lnTo>
                  <a:lnTo>
                    <a:pt x="500" y="667"/>
                  </a:lnTo>
                  <a:lnTo>
                    <a:pt x="500" y="667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02" y="701"/>
                  </a:lnTo>
                  <a:lnTo>
                    <a:pt x="504" y="736"/>
                  </a:lnTo>
                  <a:lnTo>
                    <a:pt x="505" y="770"/>
                  </a:lnTo>
                  <a:lnTo>
                    <a:pt x="506" y="805"/>
                  </a:lnTo>
                  <a:lnTo>
                    <a:pt x="497" y="785"/>
                  </a:lnTo>
                  <a:lnTo>
                    <a:pt x="485" y="766"/>
                  </a:lnTo>
                  <a:lnTo>
                    <a:pt x="472" y="746"/>
                  </a:lnTo>
                  <a:lnTo>
                    <a:pt x="459" y="728"/>
                  </a:lnTo>
                  <a:lnTo>
                    <a:pt x="444" y="711"/>
                  </a:lnTo>
                  <a:lnTo>
                    <a:pt x="430" y="694"/>
                  </a:lnTo>
                  <a:lnTo>
                    <a:pt x="416" y="679"/>
                  </a:lnTo>
                  <a:lnTo>
                    <a:pt x="403" y="668"/>
                  </a:lnTo>
                  <a:lnTo>
                    <a:pt x="387" y="653"/>
                  </a:lnTo>
                  <a:lnTo>
                    <a:pt x="372" y="639"/>
                  </a:lnTo>
                  <a:lnTo>
                    <a:pt x="356" y="626"/>
                  </a:lnTo>
                  <a:lnTo>
                    <a:pt x="340" y="613"/>
                  </a:lnTo>
                  <a:lnTo>
                    <a:pt x="324" y="600"/>
                  </a:lnTo>
                  <a:lnTo>
                    <a:pt x="306" y="586"/>
                  </a:lnTo>
                  <a:lnTo>
                    <a:pt x="290" y="573"/>
                  </a:lnTo>
                  <a:lnTo>
                    <a:pt x="274" y="561"/>
                  </a:lnTo>
                  <a:lnTo>
                    <a:pt x="268" y="518"/>
                  </a:lnTo>
                  <a:lnTo>
                    <a:pt x="265" y="471"/>
                  </a:lnTo>
                  <a:lnTo>
                    <a:pt x="264" y="421"/>
                  </a:lnTo>
                  <a:lnTo>
                    <a:pt x="265" y="369"/>
                  </a:lnTo>
                  <a:lnTo>
                    <a:pt x="268" y="319"/>
                  </a:lnTo>
                  <a:lnTo>
                    <a:pt x="274" y="269"/>
                  </a:lnTo>
                  <a:lnTo>
                    <a:pt x="282" y="224"/>
                  </a:lnTo>
                  <a:lnTo>
                    <a:pt x="293" y="183"/>
                  </a:lnTo>
                  <a:lnTo>
                    <a:pt x="298" y="167"/>
                  </a:lnTo>
                  <a:lnTo>
                    <a:pt x="305" y="149"/>
                  </a:lnTo>
                  <a:lnTo>
                    <a:pt x="313" y="134"/>
                  </a:lnTo>
                  <a:lnTo>
                    <a:pt x="320" y="118"/>
                  </a:lnTo>
                  <a:lnTo>
                    <a:pt x="327" y="102"/>
                  </a:lnTo>
                  <a:lnTo>
                    <a:pt x="333" y="85"/>
                  </a:lnTo>
                  <a:lnTo>
                    <a:pt x="335" y="68"/>
                  </a:lnTo>
                  <a:lnTo>
                    <a:pt x="336" y="50"/>
                  </a:lnTo>
                  <a:lnTo>
                    <a:pt x="338" y="40"/>
                  </a:lnTo>
                  <a:lnTo>
                    <a:pt x="335" y="30"/>
                  </a:lnTo>
                  <a:lnTo>
                    <a:pt x="328" y="22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6" y="19"/>
                  </a:lnTo>
                  <a:lnTo>
                    <a:pt x="301" y="23"/>
                  </a:lnTo>
                  <a:lnTo>
                    <a:pt x="294" y="27"/>
                  </a:lnTo>
                  <a:lnTo>
                    <a:pt x="288" y="32"/>
                  </a:lnTo>
                  <a:lnTo>
                    <a:pt x="283" y="35"/>
                  </a:lnTo>
                  <a:lnTo>
                    <a:pt x="281" y="39"/>
                  </a:lnTo>
                  <a:lnTo>
                    <a:pt x="280" y="40"/>
                  </a:lnTo>
                  <a:lnTo>
                    <a:pt x="263" y="94"/>
                  </a:lnTo>
                  <a:lnTo>
                    <a:pt x="248" y="154"/>
                  </a:lnTo>
                  <a:lnTo>
                    <a:pt x="235" y="219"/>
                  </a:lnTo>
                  <a:lnTo>
                    <a:pt x="226" y="285"/>
                  </a:lnTo>
                  <a:lnTo>
                    <a:pt x="221" y="352"/>
                  </a:lnTo>
                  <a:lnTo>
                    <a:pt x="222" y="418"/>
                  </a:lnTo>
                  <a:lnTo>
                    <a:pt x="230" y="481"/>
                  </a:lnTo>
                  <a:lnTo>
                    <a:pt x="246" y="539"/>
                  </a:lnTo>
                  <a:lnTo>
                    <a:pt x="230" y="526"/>
                  </a:lnTo>
                  <a:lnTo>
                    <a:pt x="214" y="512"/>
                  </a:lnTo>
                  <a:lnTo>
                    <a:pt x="199" y="499"/>
                  </a:lnTo>
                  <a:lnTo>
                    <a:pt x="183" y="485"/>
                  </a:lnTo>
                  <a:lnTo>
                    <a:pt x="168" y="470"/>
                  </a:lnTo>
                  <a:lnTo>
                    <a:pt x="153" y="455"/>
                  </a:lnTo>
                  <a:lnTo>
                    <a:pt x="138" y="439"/>
                  </a:lnTo>
                  <a:lnTo>
                    <a:pt x="124" y="422"/>
                  </a:lnTo>
                  <a:lnTo>
                    <a:pt x="112" y="406"/>
                  </a:lnTo>
                  <a:lnTo>
                    <a:pt x="101" y="389"/>
                  </a:lnTo>
                  <a:lnTo>
                    <a:pt x="92" y="372"/>
                  </a:lnTo>
                  <a:lnTo>
                    <a:pt x="84" y="353"/>
                  </a:lnTo>
                  <a:lnTo>
                    <a:pt x="77" y="335"/>
                  </a:lnTo>
                  <a:lnTo>
                    <a:pt x="69" y="316"/>
                  </a:lnTo>
                  <a:lnTo>
                    <a:pt x="61" y="299"/>
                  </a:lnTo>
                  <a:lnTo>
                    <a:pt x="53" y="281"/>
                  </a:lnTo>
                  <a:lnTo>
                    <a:pt x="51" y="276"/>
                  </a:lnTo>
                  <a:lnTo>
                    <a:pt x="47" y="272"/>
                  </a:lnTo>
                  <a:lnTo>
                    <a:pt x="44" y="268"/>
                  </a:lnTo>
                  <a:lnTo>
                    <a:pt x="39" y="265"/>
                  </a:lnTo>
                  <a:lnTo>
                    <a:pt x="34" y="263"/>
                  </a:lnTo>
                  <a:lnTo>
                    <a:pt x="30" y="262"/>
                  </a:lnTo>
                  <a:lnTo>
                    <a:pt x="24" y="262"/>
                  </a:lnTo>
                  <a:lnTo>
                    <a:pt x="18" y="263"/>
                  </a:lnTo>
                  <a:lnTo>
                    <a:pt x="9" y="269"/>
                  </a:lnTo>
                  <a:lnTo>
                    <a:pt x="3" y="276"/>
                  </a:lnTo>
                  <a:lnTo>
                    <a:pt x="0" y="287"/>
                  </a:lnTo>
                  <a:lnTo>
                    <a:pt x="1" y="297"/>
                  </a:lnTo>
                  <a:lnTo>
                    <a:pt x="8" y="288"/>
                  </a:lnTo>
                  <a:lnTo>
                    <a:pt x="3" y="304"/>
                  </a:lnTo>
                  <a:lnTo>
                    <a:pt x="3" y="320"/>
                  </a:lnTo>
                  <a:lnTo>
                    <a:pt x="6" y="336"/>
                  </a:lnTo>
                  <a:lnTo>
                    <a:pt x="11" y="352"/>
                  </a:lnTo>
                  <a:lnTo>
                    <a:pt x="18" y="367"/>
                  </a:lnTo>
                  <a:lnTo>
                    <a:pt x="26" y="383"/>
                  </a:lnTo>
                  <a:lnTo>
                    <a:pt x="36" y="397"/>
                  </a:lnTo>
                  <a:lnTo>
                    <a:pt x="44" y="411"/>
                  </a:lnTo>
                  <a:lnTo>
                    <a:pt x="55" y="431"/>
                  </a:lnTo>
                  <a:lnTo>
                    <a:pt x="68" y="448"/>
                  </a:lnTo>
                  <a:lnTo>
                    <a:pt x="82" y="465"/>
                  </a:lnTo>
                  <a:lnTo>
                    <a:pt x="95" y="482"/>
                  </a:lnTo>
                  <a:lnTo>
                    <a:pt x="109" y="497"/>
                  </a:lnTo>
                  <a:lnTo>
                    <a:pt x="124" y="513"/>
                  </a:lnTo>
                  <a:lnTo>
                    <a:pt x="140" y="527"/>
                  </a:lnTo>
                  <a:lnTo>
                    <a:pt x="157" y="541"/>
                  </a:lnTo>
                  <a:lnTo>
                    <a:pt x="173" y="555"/>
                  </a:lnTo>
                  <a:lnTo>
                    <a:pt x="189" y="568"/>
                  </a:lnTo>
                  <a:lnTo>
                    <a:pt x="206" y="580"/>
                  </a:lnTo>
                  <a:lnTo>
                    <a:pt x="223" y="593"/>
                  </a:lnTo>
                  <a:lnTo>
                    <a:pt x="242" y="606"/>
                  </a:lnTo>
                  <a:lnTo>
                    <a:pt x="259" y="618"/>
                  </a:lnTo>
                  <a:lnTo>
                    <a:pt x="278" y="630"/>
                  </a:lnTo>
                  <a:lnTo>
                    <a:pt x="296" y="643"/>
                  </a:lnTo>
                  <a:lnTo>
                    <a:pt x="280" y="647"/>
                  </a:lnTo>
                  <a:lnTo>
                    <a:pt x="264" y="651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15" y="654"/>
                  </a:lnTo>
                  <a:lnTo>
                    <a:pt x="199" y="654"/>
                  </a:lnTo>
                  <a:lnTo>
                    <a:pt x="183" y="653"/>
                  </a:lnTo>
                  <a:lnTo>
                    <a:pt x="167" y="651"/>
                  </a:lnTo>
                  <a:lnTo>
                    <a:pt x="151" y="648"/>
                  </a:lnTo>
                  <a:lnTo>
                    <a:pt x="135" y="646"/>
                  </a:lnTo>
                  <a:lnTo>
                    <a:pt x="119" y="643"/>
                  </a:lnTo>
                  <a:lnTo>
                    <a:pt x="104" y="638"/>
                  </a:lnTo>
                  <a:lnTo>
                    <a:pt x="87" y="634"/>
                  </a:lnTo>
                  <a:lnTo>
                    <a:pt x="71" y="630"/>
                  </a:lnTo>
                  <a:lnTo>
                    <a:pt x="56" y="626"/>
                  </a:lnTo>
                  <a:lnTo>
                    <a:pt x="40" y="622"/>
                  </a:lnTo>
                  <a:lnTo>
                    <a:pt x="31" y="621"/>
                  </a:lnTo>
                  <a:lnTo>
                    <a:pt x="22" y="624"/>
                  </a:lnTo>
                  <a:lnTo>
                    <a:pt x="14" y="630"/>
                  </a:lnTo>
                  <a:lnTo>
                    <a:pt x="9" y="638"/>
                  </a:lnTo>
                  <a:lnTo>
                    <a:pt x="8" y="648"/>
                  </a:lnTo>
                  <a:lnTo>
                    <a:pt x="11" y="658"/>
                  </a:lnTo>
                  <a:lnTo>
                    <a:pt x="17" y="664"/>
                  </a:lnTo>
                  <a:lnTo>
                    <a:pt x="25" y="668"/>
                  </a:lnTo>
                  <a:lnTo>
                    <a:pt x="41" y="676"/>
                  </a:lnTo>
                  <a:lnTo>
                    <a:pt x="59" y="683"/>
                  </a:lnTo>
                  <a:lnTo>
                    <a:pt x="77" y="689"/>
                  </a:lnTo>
                  <a:lnTo>
                    <a:pt x="94" y="693"/>
                  </a:lnTo>
                  <a:lnTo>
                    <a:pt x="113" y="696"/>
                  </a:lnTo>
                  <a:lnTo>
                    <a:pt x="131" y="698"/>
                  </a:lnTo>
                  <a:lnTo>
                    <a:pt x="150" y="698"/>
                  </a:lnTo>
                  <a:lnTo>
                    <a:pt x="169" y="698"/>
                  </a:lnTo>
                  <a:lnTo>
                    <a:pt x="188" y="696"/>
                  </a:lnTo>
                  <a:lnTo>
                    <a:pt x="205" y="692"/>
                  </a:lnTo>
                  <a:lnTo>
                    <a:pt x="223" y="687"/>
                  </a:lnTo>
                  <a:lnTo>
                    <a:pt x="241" y="683"/>
                  </a:lnTo>
                  <a:lnTo>
                    <a:pt x="258" y="676"/>
                  </a:lnTo>
                  <a:lnTo>
                    <a:pt x="274" y="668"/>
                  </a:lnTo>
                  <a:lnTo>
                    <a:pt x="290" y="659"/>
                  </a:lnTo>
                  <a:lnTo>
                    <a:pt x="305" y="648"/>
                  </a:lnTo>
                  <a:lnTo>
                    <a:pt x="315" y="654"/>
                  </a:lnTo>
                  <a:lnTo>
                    <a:pt x="323" y="660"/>
                  </a:lnTo>
                  <a:lnTo>
                    <a:pt x="332" y="666"/>
                  </a:lnTo>
                  <a:lnTo>
                    <a:pt x="340" y="671"/>
                  </a:lnTo>
                  <a:lnTo>
                    <a:pt x="349" y="678"/>
                  </a:lnTo>
                  <a:lnTo>
                    <a:pt x="357" y="684"/>
                  </a:lnTo>
                  <a:lnTo>
                    <a:pt x="366" y="690"/>
                  </a:lnTo>
                  <a:lnTo>
                    <a:pt x="374" y="696"/>
                  </a:lnTo>
                  <a:lnTo>
                    <a:pt x="391" y="709"/>
                  </a:lnTo>
                  <a:lnTo>
                    <a:pt x="408" y="725"/>
                  </a:lnTo>
                  <a:lnTo>
                    <a:pt x="425" y="745"/>
                  </a:lnTo>
                  <a:lnTo>
                    <a:pt x="442" y="767"/>
                  </a:lnTo>
                  <a:lnTo>
                    <a:pt x="460" y="790"/>
                  </a:lnTo>
                  <a:lnTo>
                    <a:pt x="477" y="812"/>
                  </a:lnTo>
                  <a:lnTo>
                    <a:pt x="492" y="834"/>
                  </a:lnTo>
                  <a:lnTo>
                    <a:pt x="506" y="853"/>
                  </a:lnTo>
                  <a:lnTo>
                    <a:pt x="502" y="1032"/>
                  </a:lnTo>
                  <a:lnTo>
                    <a:pt x="498" y="1214"/>
                  </a:lnTo>
                  <a:lnTo>
                    <a:pt x="500" y="1394"/>
                  </a:lnTo>
                  <a:lnTo>
                    <a:pt x="514" y="1568"/>
                  </a:lnTo>
                  <a:lnTo>
                    <a:pt x="523" y="1568"/>
                  </a:lnTo>
                  <a:lnTo>
                    <a:pt x="532" y="1567"/>
                  </a:lnTo>
                  <a:lnTo>
                    <a:pt x="542" y="1567"/>
                  </a:lnTo>
                  <a:lnTo>
                    <a:pt x="551" y="1565"/>
                  </a:lnTo>
                  <a:lnTo>
                    <a:pt x="560" y="1565"/>
                  </a:lnTo>
                  <a:lnTo>
                    <a:pt x="569" y="1565"/>
                  </a:lnTo>
                  <a:lnTo>
                    <a:pt x="578" y="1564"/>
                  </a:lnTo>
                  <a:lnTo>
                    <a:pt x="588" y="1564"/>
                  </a:lnTo>
                  <a:lnTo>
                    <a:pt x="578" y="1492"/>
                  </a:lnTo>
                  <a:lnTo>
                    <a:pt x="569" y="1419"/>
                  </a:lnTo>
                  <a:lnTo>
                    <a:pt x="561" y="1348"/>
                  </a:lnTo>
                  <a:lnTo>
                    <a:pt x="557" y="1275"/>
                  </a:lnTo>
                  <a:lnTo>
                    <a:pt x="554" y="1202"/>
                  </a:lnTo>
                  <a:lnTo>
                    <a:pt x="554" y="1125"/>
                  </a:lnTo>
                  <a:lnTo>
                    <a:pt x="553" y="1045"/>
                  </a:lnTo>
                  <a:lnTo>
                    <a:pt x="551" y="964"/>
                  </a:lnTo>
                  <a:lnTo>
                    <a:pt x="547" y="882"/>
                  </a:lnTo>
                  <a:lnTo>
                    <a:pt x="542" y="804"/>
                  </a:lnTo>
                  <a:lnTo>
                    <a:pt x="531" y="728"/>
                  </a:lnTo>
                  <a:lnTo>
                    <a:pt x="517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3 h 7"/>
                <a:gd name="T4" fmla="*/ 6 w 7"/>
                <a:gd name="T5" fmla="*/ 5 h 7"/>
                <a:gd name="T6" fmla="*/ 7 w 7"/>
                <a:gd name="T7" fmla="*/ 6 h 7"/>
                <a:gd name="T8" fmla="*/ 7 w 7"/>
                <a:gd name="T9" fmla="*/ 7 h 7"/>
                <a:gd name="T10" fmla="*/ 0 w 7"/>
                <a:gd name="T11" fmla="*/ 4 h 7"/>
                <a:gd name="T12" fmla="*/ 0 w 7"/>
                <a:gd name="T13" fmla="*/ 3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1 w 7"/>
                <a:gd name="T5" fmla="*/ 1 h 7"/>
                <a:gd name="T6" fmla="*/ 0 w 7"/>
                <a:gd name="T7" fmla="*/ 3 h 7"/>
                <a:gd name="T8" fmla="*/ 0 w 7"/>
                <a:gd name="T9" fmla="*/ 4 h 7"/>
                <a:gd name="T10" fmla="*/ 7 w 7"/>
                <a:gd name="T11" fmla="*/ 7 h 7"/>
                <a:gd name="T12" fmla="*/ 7 w 7"/>
                <a:gd name="T13" fmla="*/ 6 h 7"/>
                <a:gd name="T14" fmla="*/ 6 w 7"/>
                <a:gd name="T15" fmla="*/ 5 h 7"/>
                <a:gd name="T16" fmla="*/ 3 w 7"/>
                <a:gd name="T17" fmla="*/ 3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5237163" y="3287713"/>
              <a:ext cx="220663" cy="133350"/>
            </a:xfrm>
            <a:custGeom>
              <a:avLst/>
              <a:gdLst>
                <a:gd name="T0" fmla="*/ 0 w 278"/>
                <a:gd name="T1" fmla="*/ 154 h 168"/>
                <a:gd name="T2" fmla="*/ 2 w 278"/>
                <a:gd name="T3" fmla="*/ 129 h 168"/>
                <a:gd name="T4" fmla="*/ 10 w 278"/>
                <a:gd name="T5" fmla="*/ 106 h 168"/>
                <a:gd name="T6" fmla="*/ 22 w 278"/>
                <a:gd name="T7" fmla="*/ 84 h 168"/>
                <a:gd name="T8" fmla="*/ 37 w 278"/>
                <a:gd name="T9" fmla="*/ 65 h 168"/>
                <a:gd name="T10" fmla="*/ 55 w 278"/>
                <a:gd name="T11" fmla="*/ 47 h 168"/>
                <a:gd name="T12" fmla="*/ 75 w 278"/>
                <a:gd name="T13" fmla="*/ 32 h 168"/>
                <a:gd name="T14" fmla="*/ 95 w 278"/>
                <a:gd name="T15" fmla="*/ 21 h 168"/>
                <a:gd name="T16" fmla="*/ 115 w 278"/>
                <a:gd name="T17" fmla="*/ 12 h 168"/>
                <a:gd name="T18" fmla="*/ 136 w 278"/>
                <a:gd name="T19" fmla="*/ 5 h 168"/>
                <a:gd name="T20" fmla="*/ 158 w 278"/>
                <a:gd name="T21" fmla="*/ 1 h 168"/>
                <a:gd name="T22" fmla="*/ 180 w 278"/>
                <a:gd name="T23" fmla="*/ 0 h 168"/>
                <a:gd name="T24" fmla="*/ 202 w 278"/>
                <a:gd name="T25" fmla="*/ 2 h 168"/>
                <a:gd name="T26" fmla="*/ 223 w 278"/>
                <a:gd name="T27" fmla="*/ 8 h 168"/>
                <a:gd name="T28" fmla="*/ 243 w 278"/>
                <a:gd name="T29" fmla="*/ 17 h 168"/>
                <a:gd name="T30" fmla="*/ 262 w 278"/>
                <a:gd name="T31" fmla="*/ 29 h 168"/>
                <a:gd name="T32" fmla="*/ 278 w 278"/>
                <a:gd name="T33" fmla="*/ 45 h 168"/>
                <a:gd name="T34" fmla="*/ 276 w 278"/>
                <a:gd name="T35" fmla="*/ 47 h 168"/>
                <a:gd name="T36" fmla="*/ 271 w 278"/>
                <a:gd name="T37" fmla="*/ 53 h 168"/>
                <a:gd name="T38" fmla="*/ 262 w 278"/>
                <a:gd name="T39" fmla="*/ 60 h 168"/>
                <a:gd name="T40" fmla="*/ 250 w 278"/>
                <a:gd name="T41" fmla="*/ 69 h 168"/>
                <a:gd name="T42" fmla="*/ 235 w 278"/>
                <a:gd name="T43" fmla="*/ 79 h 168"/>
                <a:gd name="T44" fmla="*/ 219 w 278"/>
                <a:gd name="T45" fmla="*/ 90 h 168"/>
                <a:gd name="T46" fmla="*/ 201 w 278"/>
                <a:gd name="T47" fmla="*/ 101 h 168"/>
                <a:gd name="T48" fmla="*/ 181 w 278"/>
                <a:gd name="T49" fmla="*/ 114 h 168"/>
                <a:gd name="T50" fmla="*/ 159 w 278"/>
                <a:gd name="T51" fmla="*/ 126 h 168"/>
                <a:gd name="T52" fmla="*/ 137 w 278"/>
                <a:gd name="T53" fmla="*/ 136 h 168"/>
                <a:gd name="T54" fmla="*/ 114 w 278"/>
                <a:gd name="T55" fmla="*/ 146 h 168"/>
                <a:gd name="T56" fmla="*/ 92 w 278"/>
                <a:gd name="T57" fmla="*/ 154 h 168"/>
                <a:gd name="T58" fmla="*/ 69 w 278"/>
                <a:gd name="T59" fmla="*/ 161 h 168"/>
                <a:gd name="T60" fmla="*/ 47 w 278"/>
                <a:gd name="T61" fmla="*/ 166 h 168"/>
                <a:gd name="T62" fmla="*/ 27 w 278"/>
                <a:gd name="T63" fmla="*/ 168 h 168"/>
                <a:gd name="T64" fmla="*/ 7 w 278"/>
                <a:gd name="T65" fmla="*/ 167 h 168"/>
                <a:gd name="T66" fmla="*/ 6 w 278"/>
                <a:gd name="T67" fmla="*/ 166 h 168"/>
                <a:gd name="T68" fmla="*/ 4 w 278"/>
                <a:gd name="T69" fmla="*/ 162 h 168"/>
                <a:gd name="T70" fmla="*/ 1 w 278"/>
                <a:gd name="T71" fmla="*/ 159 h 168"/>
                <a:gd name="T72" fmla="*/ 0 w 278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7"/>
                  </a:lnTo>
                  <a:lnTo>
                    <a:pt x="75" y="32"/>
                  </a:lnTo>
                  <a:lnTo>
                    <a:pt x="95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2"/>
                  </a:lnTo>
                  <a:lnTo>
                    <a:pt x="223" y="8"/>
                  </a:lnTo>
                  <a:lnTo>
                    <a:pt x="243" y="17"/>
                  </a:lnTo>
                  <a:lnTo>
                    <a:pt x="262" y="29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1" y="53"/>
                  </a:lnTo>
                  <a:lnTo>
                    <a:pt x="262" y="60"/>
                  </a:lnTo>
                  <a:lnTo>
                    <a:pt x="250" y="69"/>
                  </a:lnTo>
                  <a:lnTo>
                    <a:pt x="235" y="79"/>
                  </a:lnTo>
                  <a:lnTo>
                    <a:pt x="219" y="90"/>
                  </a:lnTo>
                  <a:lnTo>
                    <a:pt x="201" y="101"/>
                  </a:lnTo>
                  <a:lnTo>
                    <a:pt x="181" y="114"/>
                  </a:lnTo>
                  <a:lnTo>
                    <a:pt x="159" y="126"/>
                  </a:lnTo>
                  <a:lnTo>
                    <a:pt x="137" y="136"/>
                  </a:lnTo>
                  <a:lnTo>
                    <a:pt x="114" y="146"/>
                  </a:lnTo>
                  <a:lnTo>
                    <a:pt x="92" y="154"/>
                  </a:lnTo>
                  <a:lnTo>
                    <a:pt x="69" y="161"/>
                  </a:lnTo>
                  <a:lnTo>
                    <a:pt x="47" y="166"/>
                  </a:lnTo>
                  <a:lnTo>
                    <a:pt x="27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4" y="162"/>
                  </a:lnTo>
                  <a:lnTo>
                    <a:pt x="1" y="159"/>
                  </a:ln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5230813" y="2927350"/>
              <a:ext cx="225425" cy="117475"/>
            </a:xfrm>
            <a:custGeom>
              <a:avLst/>
              <a:gdLst>
                <a:gd name="T0" fmla="*/ 3 w 285"/>
                <a:gd name="T1" fmla="*/ 44 h 148"/>
                <a:gd name="T2" fmla="*/ 22 w 285"/>
                <a:gd name="T3" fmla="*/ 27 h 148"/>
                <a:gd name="T4" fmla="*/ 43 w 285"/>
                <a:gd name="T5" fmla="*/ 15 h 148"/>
                <a:gd name="T6" fmla="*/ 66 w 285"/>
                <a:gd name="T7" fmla="*/ 6 h 148"/>
                <a:gd name="T8" fmla="*/ 91 w 285"/>
                <a:gd name="T9" fmla="*/ 1 h 148"/>
                <a:gd name="T10" fmla="*/ 115 w 285"/>
                <a:gd name="T11" fmla="*/ 0 h 148"/>
                <a:gd name="T12" fmla="*/ 139 w 285"/>
                <a:gd name="T13" fmla="*/ 1 h 148"/>
                <a:gd name="T14" fmla="*/ 163 w 285"/>
                <a:gd name="T15" fmla="*/ 6 h 148"/>
                <a:gd name="T16" fmla="*/ 184 w 285"/>
                <a:gd name="T17" fmla="*/ 13 h 148"/>
                <a:gd name="T18" fmla="*/ 204 w 285"/>
                <a:gd name="T19" fmla="*/ 22 h 148"/>
                <a:gd name="T20" fmla="*/ 224 w 285"/>
                <a:gd name="T21" fmla="*/ 33 h 148"/>
                <a:gd name="T22" fmla="*/ 240 w 285"/>
                <a:gd name="T23" fmla="*/ 47 h 148"/>
                <a:gd name="T24" fmla="*/ 256 w 285"/>
                <a:gd name="T25" fmla="*/ 63 h 148"/>
                <a:gd name="T26" fmla="*/ 267 w 285"/>
                <a:gd name="T27" fmla="*/ 82 h 148"/>
                <a:gd name="T28" fmla="*/ 277 w 285"/>
                <a:gd name="T29" fmla="*/ 101 h 148"/>
                <a:gd name="T30" fmla="*/ 282 w 285"/>
                <a:gd name="T31" fmla="*/ 123 h 148"/>
                <a:gd name="T32" fmla="*/ 285 w 285"/>
                <a:gd name="T33" fmla="*/ 146 h 148"/>
                <a:gd name="T34" fmla="*/ 281 w 285"/>
                <a:gd name="T35" fmla="*/ 148 h 148"/>
                <a:gd name="T36" fmla="*/ 274 w 285"/>
                <a:gd name="T37" fmla="*/ 148 h 148"/>
                <a:gd name="T38" fmla="*/ 263 w 285"/>
                <a:gd name="T39" fmla="*/ 146 h 148"/>
                <a:gd name="T40" fmla="*/ 248 w 285"/>
                <a:gd name="T41" fmla="*/ 145 h 148"/>
                <a:gd name="T42" fmla="*/ 231 w 285"/>
                <a:gd name="T43" fmla="*/ 144 h 148"/>
                <a:gd name="T44" fmla="*/ 211 w 285"/>
                <a:gd name="T45" fmla="*/ 141 h 148"/>
                <a:gd name="T46" fmla="*/ 189 w 285"/>
                <a:gd name="T47" fmla="*/ 137 h 148"/>
                <a:gd name="T48" fmla="*/ 166 w 285"/>
                <a:gd name="T49" fmla="*/ 134 h 148"/>
                <a:gd name="T50" fmla="*/ 143 w 285"/>
                <a:gd name="T51" fmla="*/ 128 h 148"/>
                <a:gd name="T52" fmla="*/ 119 w 285"/>
                <a:gd name="T53" fmla="*/ 122 h 148"/>
                <a:gd name="T54" fmla="*/ 96 w 285"/>
                <a:gd name="T55" fmla="*/ 114 h 148"/>
                <a:gd name="T56" fmla="*/ 73 w 285"/>
                <a:gd name="T57" fmla="*/ 106 h 148"/>
                <a:gd name="T58" fmla="*/ 51 w 285"/>
                <a:gd name="T59" fmla="*/ 96 h 148"/>
                <a:gd name="T60" fmla="*/ 31 w 285"/>
                <a:gd name="T61" fmla="*/ 85 h 148"/>
                <a:gd name="T62" fmla="*/ 14 w 285"/>
                <a:gd name="T63" fmla="*/ 73 h 148"/>
                <a:gd name="T64" fmla="*/ 0 w 285"/>
                <a:gd name="T65" fmla="*/ 59 h 148"/>
                <a:gd name="T66" fmla="*/ 0 w 285"/>
                <a:gd name="T67" fmla="*/ 58 h 148"/>
                <a:gd name="T68" fmla="*/ 0 w 285"/>
                <a:gd name="T69" fmla="*/ 53 h 148"/>
                <a:gd name="T70" fmla="*/ 1 w 285"/>
                <a:gd name="T71" fmla="*/ 48 h 148"/>
                <a:gd name="T72" fmla="*/ 3 w 285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48">
                  <a:moveTo>
                    <a:pt x="3" y="44"/>
                  </a:moveTo>
                  <a:lnTo>
                    <a:pt x="22" y="27"/>
                  </a:lnTo>
                  <a:lnTo>
                    <a:pt x="43" y="15"/>
                  </a:lnTo>
                  <a:lnTo>
                    <a:pt x="66" y="6"/>
                  </a:lnTo>
                  <a:lnTo>
                    <a:pt x="91" y="1"/>
                  </a:lnTo>
                  <a:lnTo>
                    <a:pt x="115" y="0"/>
                  </a:lnTo>
                  <a:lnTo>
                    <a:pt x="139" y="1"/>
                  </a:lnTo>
                  <a:lnTo>
                    <a:pt x="163" y="6"/>
                  </a:lnTo>
                  <a:lnTo>
                    <a:pt x="184" y="13"/>
                  </a:lnTo>
                  <a:lnTo>
                    <a:pt x="204" y="22"/>
                  </a:lnTo>
                  <a:lnTo>
                    <a:pt x="224" y="33"/>
                  </a:lnTo>
                  <a:lnTo>
                    <a:pt x="240" y="47"/>
                  </a:lnTo>
                  <a:lnTo>
                    <a:pt x="256" y="63"/>
                  </a:lnTo>
                  <a:lnTo>
                    <a:pt x="267" y="82"/>
                  </a:lnTo>
                  <a:lnTo>
                    <a:pt x="277" y="101"/>
                  </a:lnTo>
                  <a:lnTo>
                    <a:pt x="282" y="123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4" y="148"/>
                  </a:lnTo>
                  <a:lnTo>
                    <a:pt x="263" y="146"/>
                  </a:lnTo>
                  <a:lnTo>
                    <a:pt x="248" y="145"/>
                  </a:lnTo>
                  <a:lnTo>
                    <a:pt x="231" y="144"/>
                  </a:lnTo>
                  <a:lnTo>
                    <a:pt x="211" y="141"/>
                  </a:lnTo>
                  <a:lnTo>
                    <a:pt x="189" y="137"/>
                  </a:lnTo>
                  <a:lnTo>
                    <a:pt x="166" y="134"/>
                  </a:lnTo>
                  <a:lnTo>
                    <a:pt x="143" y="128"/>
                  </a:lnTo>
                  <a:lnTo>
                    <a:pt x="119" y="122"/>
                  </a:lnTo>
                  <a:lnTo>
                    <a:pt x="96" y="114"/>
                  </a:lnTo>
                  <a:lnTo>
                    <a:pt x="73" y="106"/>
                  </a:lnTo>
                  <a:lnTo>
                    <a:pt x="51" y="96"/>
                  </a:lnTo>
                  <a:lnTo>
                    <a:pt x="31" y="85"/>
                  </a:lnTo>
                  <a:lnTo>
                    <a:pt x="14" y="73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4"/>
                  </a:lnTo>
                  <a:close/>
                </a:path>
              </a:pathLst>
            </a:custGeom>
            <a:noFill/>
            <a:ln w="28575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5013325" y="2817813"/>
              <a:ext cx="158750" cy="200025"/>
            </a:xfrm>
            <a:custGeom>
              <a:avLst/>
              <a:gdLst>
                <a:gd name="T0" fmla="*/ 17 w 199"/>
                <a:gd name="T1" fmla="*/ 243 h 251"/>
                <a:gd name="T2" fmla="*/ 7 w 199"/>
                <a:gd name="T3" fmla="*/ 220 h 251"/>
                <a:gd name="T4" fmla="*/ 1 w 199"/>
                <a:gd name="T5" fmla="*/ 197 h 251"/>
                <a:gd name="T6" fmla="*/ 0 w 199"/>
                <a:gd name="T7" fmla="*/ 173 h 251"/>
                <a:gd name="T8" fmla="*/ 3 w 199"/>
                <a:gd name="T9" fmla="*/ 147 h 251"/>
                <a:gd name="T10" fmla="*/ 9 w 199"/>
                <a:gd name="T11" fmla="*/ 123 h 251"/>
                <a:gd name="T12" fmla="*/ 17 w 199"/>
                <a:gd name="T13" fmla="*/ 101 h 251"/>
                <a:gd name="T14" fmla="*/ 29 w 199"/>
                <a:gd name="T15" fmla="*/ 79 h 251"/>
                <a:gd name="T16" fmla="*/ 41 w 199"/>
                <a:gd name="T17" fmla="*/ 61 h 251"/>
                <a:gd name="T18" fmla="*/ 56 w 199"/>
                <a:gd name="T19" fmla="*/ 45 h 251"/>
                <a:gd name="T20" fmla="*/ 72 w 199"/>
                <a:gd name="T21" fmla="*/ 31 h 251"/>
                <a:gd name="T22" fmla="*/ 91 w 199"/>
                <a:gd name="T23" fmla="*/ 18 h 251"/>
                <a:gd name="T24" fmla="*/ 112 w 199"/>
                <a:gd name="T25" fmla="*/ 9 h 251"/>
                <a:gd name="T26" fmla="*/ 132 w 199"/>
                <a:gd name="T27" fmla="*/ 2 h 251"/>
                <a:gd name="T28" fmla="*/ 154 w 199"/>
                <a:gd name="T29" fmla="*/ 0 h 251"/>
                <a:gd name="T30" fmla="*/ 176 w 199"/>
                <a:gd name="T31" fmla="*/ 1 h 251"/>
                <a:gd name="T32" fmla="*/ 199 w 199"/>
                <a:gd name="T33" fmla="*/ 6 h 251"/>
                <a:gd name="T34" fmla="*/ 197 w 199"/>
                <a:gd name="T35" fmla="*/ 16 h 251"/>
                <a:gd name="T36" fmla="*/ 188 w 199"/>
                <a:gd name="T37" fmla="*/ 40 h 251"/>
                <a:gd name="T38" fmla="*/ 172 w 199"/>
                <a:gd name="T39" fmla="*/ 75 h 251"/>
                <a:gd name="T40" fmla="*/ 151 w 199"/>
                <a:gd name="T41" fmla="*/ 115 h 251"/>
                <a:gd name="T42" fmla="*/ 125 w 199"/>
                <a:gd name="T43" fmla="*/ 157 h 251"/>
                <a:gd name="T44" fmla="*/ 97 w 199"/>
                <a:gd name="T45" fmla="*/ 196 h 251"/>
                <a:gd name="T46" fmla="*/ 64 w 199"/>
                <a:gd name="T47" fmla="*/ 229 h 251"/>
                <a:gd name="T48" fmla="*/ 30 w 199"/>
                <a:gd name="T49" fmla="*/ 251 h 251"/>
                <a:gd name="T50" fmla="*/ 29 w 199"/>
                <a:gd name="T51" fmla="*/ 251 h 251"/>
                <a:gd name="T52" fmla="*/ 25 w 199"/>
                <a:gd name="T53" fmla="*/ 249 h 251"/>
                <a:gd name="T54" fmla="*/ 21 w 199"/>
                <a:gd name="T55" fmla="*/ 246 h 251"/>
                <a:gd name="T56" fmla="*/ 17 w 199"/>
                <a:gd name="T57" fmla="*/ 24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51">
                  <a:moveTo>
                    <a:pt x="17" y="243"/>
                  </a:moveTo>
                  <a:lnTo>
                    <a:pt x="7" y="220"/>
                  </a:lnTo>
                  <a:lnTo>
                    <a:pt x="1" y="197"/>
                  </a:lnTo>
                  <a:lnTo>
                    <a:pt x="0" y="173"/>
                  </a:lnTo>
                  <a:lnTo>
                    <a:pt x="3" y="147"/>
                  </a:lnTo>
                  <a:lnTo>
                    <a:pt x="9" y="123"/>
                  </a:lnTo>
                  <a:lnTo>
                    <a:pt x="17" y="101"/>
                  </a:lnTo>
                  <a:lnTo>
                    <a:pt x="29" y="79"/>
                  </a:lnTo>
                  <a:lnTo>
                    <a:pt x="41" y="61"/>
                  </a:lnTo>
                  <a:lnTo>
                    <a:pt x="56" y="45"/>
                  </a:lnTo>
                  <a:lnTo>
                    <a:pt x="72" y="31"/>
                  </a:lnTo>
                  <a:lnTo>
                    <a:pt x="91" y="18"/>
                  </a:lnTo>
                  <a:lnTo>
                    <a:pt x="112" y="9"/>
                  </a:lnTo>
                  <a:lnTo>
                    <a:pt x="132" y="2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199" y="6"/>
                  </a:lnTo>
                  <a:lnTo>
                    <a:pt x="197" y="16"/>
                  </a:lnTo>
                  <a:lnTo>
                    <a:pt x="188" y="40"/>
                  </a:lnTo>
                  <a:lnTo>
                    <a:pt x="172" y="75"/>
                  </a:lnTo>
                  <a:lnTo>
                    <a:pt x="151" y="115"/>
                  </a:lnTo>
                  <a:lnTo>
                    <a:pt x="125" y="157"/>
                  </a:lnTo>
                  <a:lnTo>
                    <a:pt x="97" y="196"/>
                  </a:lnTo>
                  <a:lnTo>
                    <a:pt x="64" y="229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25" y="249"/>
                  </a:lnTo>
                  <a:lnTo>
                    <a:pt x="21" y="246"/>
                  </a:lnTo>
                  <a:lnTo>
                    <a:pt x="17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4921250" y="3190875"/>
              <a:ext cx="187325" cy="171450"/>
            </a:xfrm>
            <a:custGeom>
              <a:avLst/>
              <a:gdLst>
                <a:gd name="T0" fmla="*/ 5 w 238"/>
                <a:gd name="T1" fmla="*/ 206 h 216"/>
                <a:gd name="T2" fmla="*/ 0 w 238"/>
                <a:gd name="T3" fmla="*/ 182 h 216"/>
                <a:gd name="T4" fmla="*/ 0 w 238"/>
                <a:gd name="T5" fmla="*/ 158 h 216"/>
                <a:gd name="T6" fmla="*/ 5 w 238"/>
                <a:gd name="T7" fmla="*/ 134 h 216"/>
                <a:gd name="T8" fmla="*/ 13 w 238"/>
                <a:gd name="T9" fmla="*/ 110 h 216"/>
                <a:gd name="T10" fmla="*/ 24 w 238"/>
                <a:gd name="T11" fmla="*/ 89 h 216"/>
                <a:gd name="T12" fmla="*/ 39 w 238"/>
                <a:gd name="T13" fmla="*/ 68 h 216"/>
                <a:gd name="T14" fmla="*/ 54 w 238"/>
                <a:gd name="T15" fmla="*/ 51 h 216"/>
                <a:gd name="T16" fmla="*/ 72 w 238"/>
                <a:gd name="T17" fmla="*/ 36 h 216"/>
                <a:gd name="T18" fmla="*/ 90 w 238"/>
                <a:gd name="T19" fmla="*/ 23 h 216"/>
                <a:gd name="T20" fmla="*/ 110 w 238"/>
                <a:gd name="T21" fmla="*/ 13 h 216"/>
                <a:gd name="T22" fmla="*/ 130 w 238"/>
                <a:gd name="T23" fmla="*/ 6 h 216"/>
                <a:gd name="T24" fmla="*/ 152 w 238"/>
                <a:gd name="T25" fmla="*/ 1 h 216"/>
                <a:gd name="T26" fmla="*/ 174 w 238"/>
                <a:gd name="T27" fmla="*/ 0 h 216"/>
                <a:gd name="T28" fmla="*/ 196 w 238"/>
                <a:gd name="T29" fmla="*/ 2 h 216"/>
                <a:gd name="T30" fmla="*/ 217 w 238"/>
                <a:gd name="T31" fmla="*/ 8 h 216"/>
                <a:gd name="T32" fmla="*/ 238 w 238"/>
                <a:gd name="T33" fmla="*/ 18 h 216"/>
                <a:gd name="T34" fmla="*/ 237 w 238"/>
                <a:gd name="T35" fmla="*/ 22 h 216"/>
                <a:gd name="T36" fmla="*/ 233 w 238"/>
                <a:gd name="T37" fmla="*/ 28 h 216"/>
                <a:gd name="T38" fmla="*/ 226 w 238"/>
                <a:gd name="T39" fmla="*/ 38 h 216"/>
                <a:gd name="T40" fmla="*/ 218 w 238"/>
                <a:gd name="T41" fmla="*/ 49 h 216"/>
                <a:gd name="T42" fmla="*/ 207 w 238"/>
                <a:gd name="T43" fmla="*/ 64 h 216"/>
                <a:gd name="T44" fmla="*/ 195 w 238"/>
                <a:gd name="T45" fmla="*/ 79 h 216"/>
                <a:gd name="T46" fmla="*/ 180 w 238"/>
                <a:gd name="T47" fmla="*/ 97 h 216"/>
                <a:gd name="T48" fmla="*/ 165 w 238"/>
                <a:gd name="T49" fmla="*/ 114 h 216"/>
                <a:gd name="T50" fmla="*/ 148 w 238"/>
                <a:gd name="T51" fmla="*/ 131 h 216"/>
                <a:gd name="T52" fmla="*/ 130 w 238"/>
                <a:gd name="T53" fmla="*/ 148 h 216"/>
                <a:gd name="T54" fmla="*/ 112 w 238"/>
                <a:gd name="T55" fmla="*/ 165 h 216"/>
                <a:gd name="T56" fmla="*/ 92 w 238"/>
                <a:gd name="T57" fmla="*/ 180 h 216"/>
                <a:gd name="T58" fmla="*/ 74 w 238"/>
                <a:gd name="T59" fmla="*/ 192 h 216"/>
                <a:gd name="T60" fmla="*/ 54 w 238"/>
                <a:gd name="T61" fmla="*/ 204 h 216"/>
                <a:gd name="T62" fmla="*/ 35 w 238"/>
                <a:gd name="T63" fmla="*/ 212 h 216"/>
                <a:gd name="T64" fmla="*/ 15 w 238"/>
                <a:gd name="T65" fmla="*/ 216 h 216"/>
                <a:gd name="T66" fmla="*/ 14 w 238"/>
                <a:gd name="T67" fmla="*/ 215 h 216"/>
                <a:gd name="T68" fmla="*/ 11 w 238"/>
                <a:gd name="T69" fmla="*/ 214 h 216"/>
                <a:gd name="T70" fmla="*/ 7 w 238"/>
                <a:gd name="T71" fmla="*/ 211 h 216"/>
                <a:gd name="T72" fmla="*/ 5 w 238"/>
                <a:gd name="T7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216">
                  <a:moveTo>
                    <a:pt x="5" y="206"/>
                  </a:moveTo>
                  <a:lnTo>
                    <a:pt x="0" y="182"/>
                  </a:lnTo>
                  <a:lnTo>
                    <a:pt x="0" y="158"/>
                  </a:lnTo>
                  <a:lnTo>
                    <a:pt x="5" y="134"/>
                  </a:lnTo>
                  <a:lnTo>
                    <a:pt x="13" y="110"/>
                  </a:lnTo>
                  <a:lnTo>
                    <a:pt x="24" y="89"/>
                  </a:lnTo>
                  <a:lnTo>
                    <a:pt x="39" y="68"/>
                  </a:lnTo>
                  <a:lnTo>
                    <a:pt x="54" y="51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10" y="13"/>
                  </a:lnTo>
                  <a:lnTo>
                    <a:pt x="130" y="6"/>
                  </a:lnTo>
                  <a:lnTo>
                    <a:pt x="152" y="1"/>
                  </a:lnTo>
                  <a:lnTo>
                    <a:pt x="174" y="0"/>
                  </a:lnTo>
                  <a:lnTo>
                    <a:pt x="196" y="2"/>
                  </a:lnTo>
                  <a:lnTo>
                    <a:pt x="217" y="8"/>
                  </a:lnTo>
                  <a:lnTo>
                    <a:pt x="238" y="18"/>
                  </a:lnTo>
                  <a:lnTo>
                    <a:pt x="237" y="22"/>
                  </a:lnTo>
                  <a:lnTo>
                    <a:pt x="233" y="28"/>
                  </a:lnTo>
                  <a:lnTo>
                    <a:pt x="226" y="38"/>
                  </a:lnTo>
                  <a:lnTo>
                    <a:pt x="218" y="49"/>
                  </a:lnTo>
                  <a:lnTo>
                    <a:pt x="207" y="64"/>
                  </a:lnTo>
                  <a:lnTo>
                    <a:pt x="195" y="79"/>
                  </a:lnTo>
                  <a:lnTo>
                    <a:pt x="180" y="97"/>
                  </a:lnTo>
                  <a:lnTo>
                    <a:pt x="165" y="114"/>
                  </a:lnTo>
                  <a:lnTo>
                    <a:pt x="148" y="131"/>
                  </a:lnTo>
                  <a:lnTo>
                    <a:pt x="130" y="148"/>
                  </a:lnTo>
                  <a:lnTo>
                    <a:pt x="112" y="165"/>
                  </a:lnTo>
                  <a:lnTo>
                    <a:pt x="92" y="180"/>
                  </a:lnTo>
                  <a:lnTo>
                    <a:pt x="74" y="192"/>
                  </a:lnTo>
                  <a:lnTo>
                    <a:pt x="54" y="204"/>
                  </a:lnTo>
                  <a:lnTo>
                    <a:pt x="35" y="212"/>
                  </a:lnTo>
                  <a:lnTo>
                    <a:pt x="15" y="216"/>
                  </a:lnTo>
                  <a:lnTo>
                    <a:pt x="14" y="215"/>
                  </a:lnTo>
                  <a:lnTo>
                    <a:pt x="11" y="214"/>
                  </a:lnTo>
                  <a:lnTo>
                    <a:pt x="7" y="211"/>
                  </a:lnTo>
                  <a:lnTo>
                    <a:pt x="5" y="206"/>
                  </a:lnTo>
                  <a:close/>
                </a:path>
              </a:pathLst>
            </a:custGeom>
            <a:noFill/>
            <a:ln w="28575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4654550" y="2898775"/>
              <a:ext cx="209550" cy="141288"/>
            </a:xfrm>
            <a:custGeom>
              <a:avLst/>
              <a:gdLst>
                <a:gd name="T0" fmla="*/ 6 w 265"/>
                <a:gd name="T1" fmla="*/ 26 h 180"/>
                <a:gd name="T2" fmla="*/ 16 w 265"/>
                <a:gd name="T3" fmla="*/ 19 h 180"/>
                <a:gd name="T4" fmla="*/ 27 w 265"/>
                <a:gd name="T5" fmla="*/ 13 h 180"/>
                <a:gd name="T6" fmla="*/ 39 w 265"/>
                <a:gd name="T7" fmla="*/ 8 h 180"/>
                <a:gd name="T8" fmla="*/ 50 w 265"/>
                <a:gd name="T9" fmla="*/ 5 h 180"/>
                <a:gd name="T10" fmla="*/ 62 w 265"/>
                <a:gd name="T11" fmla="*/ 2 h 180"/>
                <a:gd name="T12" fmla="*/ 75 w 265"/>
                <a:gd name="T13" fmla="*/ 0 h 180"/>
                <a:gd name="T14" fmla="*/ 87 w 265"/>
                <a:gd name="T15" fmla="*/ 0 h 180"/>
                <a:gd name="T16" fmla="*/ 100 w 265"/>
                <a:gd name="T17" fmla="*/ 0 h 180"/>
                <a:gd name="T18" fmla="*/ 112 w 265"/>
                <a:gd name="T19" fmla="*/ 2 h 180"/>
                <a:gd name="T20" fmla="*/ 124 w 265"/>
                <a:gd name="T21" fmla="*/ 4 h 180"/>
                <a:gd name="T22" fmla="*/ 136 w 265"/>
                <a:gd name="T23" fmla="*/ 7 h 180"/>
                <a:gd name="T24" fmla="*/ 147 w 265"/>
                <a:gd name="T25" fmla="*/ 11 h 180"/>
                <a:gd name="T26" fmla="*/ 159 w 265"/>
                <a:gd name="T27" fmla="*/ 15 h 180"/>
                <a:gd name="T28" fmla="*/ 170 w 265"/>
                <a:gd name="T29" fmla="*/ 20 h 180"/>
                <a:gd name="T30" fmla="*/ 181 w 265"/>
                <a:gd name="T31" fmla="*/ 24 h 180"/>
                <a:gd name="T32" fmla="*/ 190 w 265"/>
                <a:gd name="T33" fmla="*/ 30 h 180"/>
                <a:gd name="T34" fmla="*/ 207 w 265"/>
                <a:gd name="T35" fmla="*/ 43 h 180"/>
                <a:gd name="T36" fmla="*/ 223 w 265"/>
                <a:gd name="T37" fmla="*/ 58 h 180"/>
                <a:gd name="T38" fmla="*/ 237 w 265"/>
                <a:gd name="T39" fmla="*/ 75 h 180"/>
                <a:gd name="T40" fmla="*/ 249 w 265"/>
                <a:gd name="T41" fmla="*/ 93 h 180"/>
                <a:gd name="T42" fmla="*/ 258 w 265"/>
                <a:gd name="T43" fmla="*/ 114 h 180"/>
                <a:gd name="T44" fmla="*/ 263 w 265"/>
                <a:gd name="T45" fmla="*/ 135 h 180"/>
                <a:gd name="T46" fmla="*/ 265 w 265"/>
                <a:gd name="T47" fmla="*/ 157 h 180"/>
                <a:gd name="T48" fmla="*/ 261 w 265"/>
                <a:gd name="T49" fmla="*/ 180 h 180"/>
                <a:gd name="T50" fmla="*/ 258 w 265"/>
                <a:gd name="T51" fmla="*/ 180 h 180"/>
                <a:gd name="T52" fmla="*/ 251 w 265"/>
                <a:gd name="T53" fmla="*/ 179 h 180"/>
                <a:gd name="T54" fmla="*/ 240 w 265"/>
                <a:gd name="T55" fmla="*/ 176 h 180"/>
                <a:gd name="T56" fmla="*/ 226 w 265"/>
                <a:gd name="T57" fmla="*/ 172 h 180"/>
                <a:gd name="T58" fmla="*/ 208 w 265"/>
                <a:gd name="T59" fmla="*/ 167 h 180"/>
                <a:gd name="T60" fmla="*/ 190 w 265"/>
                <a:gd name="T61" fmla="*/ 160 h 180"/>
                <a:gd name="T62" fmla="*/ 169 w 265"/>
                <a:gd name="T63" fmla="*/ 153 h 180"/>
                <a:gd name="T64" fmla="*/ 148 w 265"/>
                <a:gd name="T65" fmla="*/ 144 h 180"/>
                <a:gd name="T66" fmla="*/ 125 w 265"/>
                <a:gd name="T67" fmla="*/ 135 h 180"/>
                <a:gd name="T68" fmla="*/ 103 w 265"/>
                <a:gd name="T69" fmla="*/ 123 h 180"/>
                <a:gd name="T70" fmla="*/ 82 w 265"/>
                <a:gd name="T71" fmla="*/ 112 h 180"/>
                <a:gd name="T72" fmla="*/ 61 w 265"/>
                <a:gd name="T73" fmla="*/ 99 h 180"/>
                <a:gd name="T74" fmla="*/ 42 w 265"/>
                <a:gd name="T75" fmla="*/ 85 h 180"/>
                <a:gd name="T76" fmla="*/ 25 w 265"/>
                <a:gd name="T77" fmla="*/ 72 h 180"/>
                <a:gd name="T78" fmla="*/ 11 w 265"/>
                <a:gd name="T79" fmla="*/ 55 h 180"/>
                <a:gd name="T80" fmla="*/ 0 w 265"/>
                <a:gd name="T81" fmla="*/ 39 h 180"/>
                <a:gd name="T82" fmla="*/ 0 w 265"/>
                <a:gd name="T83" fmla="*/ 38 h 180"/>
                <a:gd name="T84" fmla="*/ 1 w 265"/>
                <a:gd name="T85" fmla="*/ 34 h 180"/>
                <a:gd name="T86" fmla="*/ 3 w 265"/>
                <a:gd name="T87" fmla="*/ 29 h 180"/>
                <a:gd name="T88" fmla="*/ 6 w 265"/>
                <a:gd name="T8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180">
                  <a:moveTo>
                    <a:pt x="6" y="26"/>
                  </a:moveTo>
                  <a:lnTo>
                    <a:pt x="16" y="19"/>
                  </a:lnTo>
                  <a:lnTo>
                    <a:pt x="27" y="13"/>
                  </a:lnTo>
                  <a:lnTo>
                    <a:pt x="39" y="8"/>
                  </a:lnTo>
                  <a:lnTo>
                    <a:pt x="50" y="5"/>
                  </a:lnTo>
                  <a:lnTo>
                    <a:pt x="62" y="2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4"/>
                  </a:lnTo>
                  <a:lnTo>
                    <a:pt x="136" y="7"/>
                  </a:lnTo>
                  <a:lnTo>
                    <a:pt x="147" y="11"/>
                  </a:lnTo>
                  <a:lnTo>
                    <a:pt x="159" y="15"/>
                  </a:lnTo>
                  <a:lnTo>
                    <a:pt x="170" y="20"/>
                  </a:lnTo>
                  <a:lnTo>
                    <a:pt x="181" y="24"/>
                  </a:lnTo>
                  <a:lnTo>
                    <a:pt x="190" y="30"/>
                  </a:lnTo>
                  <a:lnTo>
                    <a:pt x="207" y="43"/>
                  </a:lnTo>
                  <a:lnTo>
                    <a:pt x="223" y="58"/>
                  </a:lnTo>
                  <a:lnTo>
                    <a:pt x="237" y="75"/>
                  </a:lnTo>
                  <a:lnTo>
                    <a:pt x="249" y="93"/>
                  </a:lnTo>
                  <a:lnTo>
                    <a:pt x="258" y="114"/>
                  </a:lnTo>
                  <a:lnTo>
                    <a:pt x="263" y="135"/>
                  </a:lnTo>
                  <a:lnTo>
                    <a:pt x="265" y="157"/>
                  </a:lnTo>
                  <a:lnTo>
                    <a:pt x="261" y="180"/>
                  </a:lnTo>
                  <a:lnTo>
                    <a:pt x="258" y="180"/>
                  </a:lnTo>
                  <a:lnTo>
                    <a:pt x="251" y="179"/>
                  </a:lnTo>
                  <a:lnTo>
                    <a:pt x="240" y="176"/>
                  </a:lnTo>
                  <a:lnTo>
                    <a:pt x="226" y="172"/>
                  </a:lnTo>
                  <a:lnTo>
                    <a:pt x="208" y="167"/>
                  </a:lnTo>
                  <a:lnTo>
                    <a:pt x="190" y="160"/>
                  </a:lnTo>
                  <a:lnTo>
                    <a:pt x="169" y="153"/>
                  </a:lnTo>
                  <a:lnTo>
                    <a:pt x="148" y="144"/>
                  </a:lnTo>
                  <a:lnTo>
                    <a:pt x="125" y="135"/>
                  </a:lnTo>
                  <a:lnTo>
                    <a:pt x="103" y="123"/>
                  </a:lnTo>
                  <a:lnTo>
                    <a:pt x="82" y="112"/>
                  </a:lnTo>
                  <a:lnTo>
                    <a:pt x="61" y="99"/>
                  </a:lnTo>
                  <a:lnTo>
                    <a:pt x="42" y="85"/>
                  </a:lnTo>
                  <a:lnTo>
                    <a:pt x="25" y="72"/>
                  </a:lnTo>
                  <a:lnTo>
                    <a:pt x="11" y="55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6" y="26"/>
                  </a:lnTo>
                  <a:close/>
                </a:path>
              </a:pathLst>
            </a:custGeom>
            <a:noFill/>
            <a:ln w="28575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4805363" y="3511550"/>
              <a:ext cx="220663" cy="133350"/>
            </a:xfrm>
            <a:custGeom>
              <a:avLst/>
              <a:gdLst>
                <a:gd name="T0" fmla="*/ 0 w 279"/>
                <a:gd name="T1" fmla="*/ 154 h 168"/>
                <a:gd name="T2" fmla="*/ 2 w 279"/>
                <a:gd name="T3" fmla="*/ 129 h 168"/>
                <a:gd name="T4" fmla="*/ 10 w 279"/>
                <a:gd name="T5" fmla="*/ 106 h 168"/>
                <a:gd name="T6" fmla="*/ 22 w 279"/>
                <a:gd name="T7" fmla="*/ 84 h 168"/>
                <a:gd name="T8" fmla="*/ 37 w 279"/>
                <a:gd name="T9" fmla="*/ 65 h 168"/>
                <a:gd name="T10" fmla="*/ 55 w 279"/>
                <a:gd name="T11" fmla="*/ 48 h 168"/>
                <a:gd name="T12" fmla="*/ 75 w 279"/>
                <a:gd name="T13" fmla="*/ 33 h 168"/>
                <a:gd name="T14" fmla="*/ 94 w 279"/>
                <a:gd name="T15" fmla="*/ 21 h 168"/>
                <a:gd name="T16" fmla="*/ 115 w 279"/>
                <a:gd name="T17" fmla="*/ 12 h 168"/>
                <a:gd name="T18" fmla="*/ 136 w 279"/>
                <a:gd name="T19" fmla="*/ 5 h 168"/>
                <a:gd name="T20" fmla="*/ 158 w 279"/>
                <a:gd name="T21" fmla="*/ 1 h 168"/>
                <a:gd name="T22" fmla="*/ 180 w 279"/>
                <a:gd name="T23" fmla="*/ 0 h 168"/>
                <a:gd name="T24" fmla="*/ 202 w 279"/>
                <a:gd name="T25" fmla="*/ 3 h 168"/>
                <a:gd name="T26" fmla="*/ 224 w 279"/>
                <a:gd name="T27" fmla="*/ 8 h 168"/>
                <a:gd name="T28" fmla="*/ 243 w 279"/>
                <a:gd name="T29" fmla="*/ 18 h 168"/>
                <a:gd name="T30" fmla="*/ 262 w 279"/>
                <a:gd name="T31" fmla="*/ 29 h 168"/>
                <a:gd name="T32" fmla="*/ 279 w 279"/>
                <a:gd name="T33" fmla="*/ 45 h 168"/>
                <a:gd name="T34" fmla="*/ 277 w 279"/>
                <a:gd name="T35" fmla="*/ 48 h 168"/>
                <a:gd name="T36" fmla="*/ 271 w 279"/>
                <a:gd name="T37" fmla="*/ 53 h 168"/>
                <a:gd name="T38" fmla="*/ 263 w 279"/>
                <a:gd name="T39" fmla="*/ 60 h 168"/>
                <a:gd name="T40" fmla="*/ 251 w 279"/>
                <a:gd name="T41" fmla="*/ 69 h 168"/>
                <a:gd name="T42" fmla="*/ 236 w 279"/>
                <a:gd name="T43" fmla="*/ 80 h 168"/>
                <a:gd name="T44" fmla="*/ 220 w 279"/>
                <a:gd name="T45" fmla="*/ 90 h 168"/>
                <a:gd name="T46" fmla="*/ 201 w 279"/>
                <a:gd name="T47" fmla="*/ 102 h 168"/>
                <a:gd name="T48" fmla="*/ 181 w 279"/>
                <a:gd name="T49" fmla="*/ 114 h 168"/>
                <a:gd name="T50" fmla="*/ 160 w 279"/>
                <a:gd name="T51" fmla="*/ 126 h 168"/>
                <a:gd name="T52" fmla="*/ 137 w 279"/>
                <a:gd name="T53" fmla="*/ 136 h 168"/>
                <a:gd name="T54" fmla="*/ 115 w 279"/>
                <a:gd name="T55" fmla="*/ 147 h 168"/>
                <a:gd name="T56" fmla="*/ 92 w 279"/>
                <a:gd name="T57" fmla="*/ 155 h 168"/>
                <a:gd name="T58" fmla="*/ 69 w 279"/>
                <a:gd name="T59" fmla="*/ 162 h 168"/>
                <a:gd name="T60" fmla="*/ 47 w 279"/>
                <a:gd name="T61" fmla="*/ 166 h 168"/>
                <a:gd name="T62" fmla="*/ 26 w 279"/>
                <a:gd name="T63" fmla="*/ 168 h 168"/>
                <a:gd name="T64" fmla="*/ 7 w 279"/>
                <a:gd name="T65" fmla="*/ 167 h 168"/>
                <a:gd name="T66" fmla="*/ 6 w 279"/>
                <a:gd name="T67" fmla="*/ 166 h 168"/>
                <a:gd name="T68" fmla="*/ 3 w 279"/>
                <a:gd name="T69" fmla="*/ 163 h 168"/>
                <a:gd name="T70" fmla="*/ 1 w 279"/>
                <a:gd name="T71" fmla="*/ 158 h 168"/>
                <a:gd name="T72" fmla="*/ 0 w 279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8"/>
                  </a:lnTo>
                  <a:lnTo>
                    <a:pt x="75" y="33"/>
                  </a:lnTo>
                  <a:lnTo>
                    <a:pt x="94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3"/>
                  </a:lnTo>
                  <a:lnTo>
                    <a:pt x="224" y="8"/>
                  </a:lnTo>
                  <a:lnTo>
                    <a:pt x="243" y="18"/>
                  </a:lnTo>
                  <a:lnTo>
                    <a:pt x="262" y="29"/>
                  </a:lnTo>
                  <a:lnTo>
                    <a:pt x="279" y="45"/>
                  </a:lnTo>
                  <a:lnTo>
                    <a:pt x="277" y="48"/>
                  </a:lnTo>
                  <a:lnTo>
                    <a:pt x="271" y="53"/>
                  </a:lnTo>
                  <a:lnTo>
                    <a:pt x="263" y="60"/>
                  </a:lnTo>
                  <a:lnTo>
                    <a:pt x="251" y="69"/>
                  </a:lnTo>
                  <a:lnTo>
                    <a:pt x="236" y="80"/>
                  </a:lnTo>
                  <a:lnTo>
                    <a:pt x="220" y="90"/>
                  </a:lnTo>
                  <a:lnTo>
                    <a:pt x="201" y="102"/>
                  </a:lnTo>
                  <a:lnTo>
                    <a:pt x="181" y="114"/>
                  </a:lnTo>
                  <a:lnTo>
                    <a:pt x="160" y="126"/>
                  </a:lnTo>
                  <a:lnTo>
                    <a:pt x="137" y="136"/>
                  </a:lnTo>
                  <a:lnTo>
                    <a:pt x="115" y="147"/>
                  </a:lnTo>
                  <a:lnTo>
                    <a:pt x="92" y="155"/>
                  </a:lnTo>
                  <a:lnTo>
                    <a:pt x="69" y="162"/>
                  </a:lnTo>
                  <a:lnTo>
                    <a:pt x="47" y="166"/>
                  </a:lnTo>
                  <a:lnTo>
                    <a:pt x="26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3" y="163"/>
                  </a:lnTo>
                  <a:lnTo>
                    <a:pt x="1" y="158"/>
                  </a:ln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2139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1367244040908.jpg"/>
          <p:cNvPicPr>
            <a:picLocks noChangeAspect="1"/>
          </p:cNvPicPr>
          <p:nvPr/>
        </p:nvPicPr>
        <p:blipFill>
          <a:blip r:embed="rId2" cstate="print"/>
          <a:srcRect l="28737" t="9465" r="14563" b="1288"/>
          <a:stretch>
            <a:fillRect/>
          </a:stretch>
        </p:blipFill>
        <p:spPr>
          <a:xfrm>
            <a:off x="683568" y="1412776"/>
            <a:ext cx="4536069" cy="475252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89348" y="260648"/>
            <a:ext cx="716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Part 1 . </a:t>
            </a:r>
            <a:r>
              <a:rPr lang="ko-KR" altLang="en-US" sz="5400" b="1" dirty="0" smtClean="0">
                <a:latin typeface="나눔손글씨 펜" pitchFamily="66" charset="-127"/>
                <a:ea typeface="나눔손글씨 펜" pitchFamily="66" charset="-127"/>
              </a:rPr>
              <a:t>친구</a:t>
            </a:r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와 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힐링하기</a:t>
            </a:r>
            <a:endParaRPr lang="ko-KR" altLang="en-US" sz="5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72608" y="3133417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손글씨 펜" pitchFamily="66" charset="-127"/>
                <a:ea typeface="나눔손글씨 펜" pitchFamily="66" charset="-127"/>
              </a:rPr>
              <a:t>혼자 하는 </a:t>
            </a:r>
            <a:r>
              <a:rPr lang="ko-KR" altLang="en-US" sz="3000" b="1" smtClean="0">
                <a:latin typeface="나눔손글씨 펜" pitchFamily="66" charset="-127"/>
                <a:ea typeface="나눔손글씨 펜" pitchFamily="66" charset="-127"/>
              </a:rPr>
              <a:t>힐링</a:t>
            </a:r>
            <a:r>
              <a:rPr lang="en-US" altLang="ko-KR" sz="3000" smtClean="0">
                <a:latin typeface="나눔손글씨 펜" pitchFamily="66" charset="-127"/>
                <a:ea typeface="나눔손글씨 펜" pitchFamily="66" charset="-127"/>
              </a:rPr>
              <a:t>NO</a:t>
            </a:r>
            <a:r>
              <a:rPr lang="en-US" altLang="ko-KR" sz="3000" dirty="0" smtClean="0">
                <a:latin typeface="나눔손글씨 펜" pitchFamily="66" charset="-127"/>
                <a:ea typeface="나눔손글씨 펜" pitchFamily="66" charset="-127"/>
              </a:rPr>
              <a:t>! </a:t>
            </a:r>
          </a:p>
          <a:p>
            <a:r>
              <a:rPr lang="en-US" altLang="ko-KR" sz="3000" dirty="0" smtClean="0">
                <a:latin typeface="나눔손글씨 펜" pitchFamily="66" charset="-127"/>
                <a:ea typeface="나눔손글씨 펜" pitchFamily="66" charset="-127"/>
              </a:rPr>
              <a:t>        </a:t>
            </a:r>
            <a:r>
              <a:rPr lang="ko-KR" altLang="en-US" sz="3000" dirty="0" smtClean="0">
                <a:latin typeface="나눔손글씨 펜" pitchFamily="66" charset="-127"/>
                <a:ea typeface="나눔손글씨 펜" pitchFamily="66" charset="-127"/>
              </a:rPr>
              <a:t>함께하는</a:t>
            </a:r>
            <a:r>
              <a:rPr lang="ko-KR" altLang="en-US" sz="3000" b="1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3000" b="1" dirty="0" err="1" smtClean="0">
                <a:latin typeface="나눔손글씨 펜" pitchFamily="66" charset="-127"/>
                <a:ea typeface="나눔손글씨 펜" pitchFamily="66" charset="-127"/>
              </a:rPr>
              <a:t>힐링</a:t>
            </a:r>
            <a:r>
              <a:rPr lang="ko-KR" altLang="en-US" sz="3000" b="1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3000" dirty="0" smtClean="0">
                <a:latin typeface="나눔손글씨 펜" pitchFamily="66" charset="-127"/>
                <a:ea typeface="나눔손글씨 펜" pitchFamily="66" charset="-127"/>
              </a:rPr>
              <a:t>YES!</a:t>
            </a:r>
            <a:endParaRPr lang="ko-KR" altLang="en-US" sz="3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1" name="포인트가 5개인 별 30"/>
          <p:cNvSpPr/>
          <p:nvPr/>
        </p:nvSpPr>
        <p:spPr>
          <a:xfrm>
            <a:off x="3707904" y="188640"/>
            <a:ext cx="360040" cy="360040"/>
          </a:xfrm>
          <a:prstGeom prst="star5">
            <a:avLst/>
          </a:prstGeom>
          <a:solidFill>
            <a:srgbClr val="0F6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21"/>
          <p:cNvGrpSpPr/>
          <p:nvPr/>
        </p:nvGrpSpPr>
        <p:grpSpPr>
          <a:xfrm>
            <a:off x="7092280" y="4509120"/>
            <a:ext cx="1670768" cy="2760398"/>
            <a:chOff x="4654550" y="2817813"/>
            <a:chExt cx="803276" cy="1327150"/>
          </a:xfrm>
          <a:solidFill>
            <a:schemeClr val="bg1">
              <a:alpha val="75000"/>
            </a:schemeClr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672013" y="2900363"/>
              <a:ext cx="747713" cy="1244600"/>
            </a:xfrm>
            <a:custGeom>
              <a:avLst/>
              <a:gdLst>
                <a:gd name="T0" fmla="*/ 516 w 940"/>
                <a:gd name="T1" fmla="*/ 659 h 1568"/>
                <a:gd name="T2" fmla="*/ 542 w 940"/>
                <a:gd name="T3" fmla="*/ 600 h 1568"/>
                <a:gd name="T4" fmla="*/ 625 w 940"/>
                <a:gd name="T5" fmla="*/ 628 h 1568"/>
                <a:gd name="T6" fmla="*/ 766 w 940"/>
                <a:gd name="T7" fmla="*/ 714 h 1568"/>
                <a:gd name="T8" fmla="*/ 895 w 940"/>
                <a:gd name="T9" fmla="*/ 740 h 1568"/>
                <a:gd name="T10" fmla="*/ 863 w 940"/>
                <a:gd name="T11" fmla="*/ 691 h 1568"/>
                <a:gd name="T12" fmla="*/ 716 w 940"/>
                <a:gd name="T13" fmla="*/ 643 h 1568"/>
                <a:gd name="T14" fmla="*/ 583 w 940"/>
                <a:gd name="T15" fmla="*/ 556 h 1568"/>
                <a:gd name="T16" fmla="*/ 630 w 940"/>
                <a:gd name="T17" fmla="*/ 462 h 1568"/>
                <a:gd name="T18" fmla="*/ 731 w 940"/>
                <a:gd name="T19" fmla="*/ 433 h 1568"/>
                <a:gd name="T20" fmla="*/ 847 w 940"/>
                <a:gd name="T21" fmla="*/ 375 h 1568"/>
                <a:gd name="T22" fmla="*/ 929 w 940"/>
                <a:gd name="T23" fmla="*/ 274 h 1568"/>
                <a:gd name="T24" fmla="*/ 915 w 940"/>
                <a:gd name="T25" fmla="*/ 222 h 1568"/>
                <a:gd name="T26" fmla="*/ 875 w 940"/>
                <a:gd name="T27" fmla="*/ 254 h 1568"/>
                <a:gd name="T28" fmla="*/ 763 w 940"/>
                <a:gd name="T29" fmla="*/ 356 h 1568"/>
                <a:gd name="T30" fmla="*/ 626 w 940"/>
                <a:gd name="T31" fmla="*/ 439 h 1568"/>
                <a:gd name="T32" fmla="*/ 680 w 940"/>
                <a:gd name="T33" fmla="*/ 313 h 1568"/>
                <a:gd name="T34" fmla="*/ 698 w 940"/>
                <a:gd name="T35" fmla="*/ 13 h 1568"/>
                <a:gd name="T36" fmla="*/ 663 w 940"/>
                <a:gd name="T37" fmla="*/ 2 h 1568"/>
                <a:gd name="T38" fmla="*/ 653 w 940"/>
                <a:gd name="T39" fmla="*/ 92 h 1568"/>
                <a:gd name="T40" fmla="*/ 626 w 940"/>
                <a:gd name="T41" fmla="*/ 269 h 1568"/>
                <a:gd name="T42" fmla="*/ 590 w 940"/>
                <a:gd name="T43" fmla="*/ 343 h 1568"/>
                <a:gd name="T44" fmla="*/ 502 w 940"/>
                <a:gd name="T45" fmla="*/ 267 h 1568"/>
                <a:gd name="T46" fmla="*/ 401 w 940"/>
                <a:gd name="T47" fmla="*/ 151 h 1568"/>
                <a:gd name="T48" fmla="*/ 344 w 940"/>
                <a:gd name="T49" fmla="*/ 121 h 1568"/>
                <a:gd name="T50" fmla="*/ 376 w 940"/>
                <a:gd name="T51" fmla="*/ 193 h 1568"/>
                <a:gd name="T52" fmla="*/ 483 w 940"/>
                <a:gd name="T53" fmla="*/ 297 h 1568"/>
                <a:gd name="T54" fmla="*/ 577 w 940"/>
                <a:gd name="T55" fmla="*/ 395 h 1568"/>
                <a:gd name="T56" fmla="*/ 508 w 940"/>
                <a:gd name="T57" fmla="*/ 607 h 1568"/>
                <a:gd name="T58" fmla="*/ 500 w 940"/>
                <a:gd name="T59" fmla="*/ 668 h 1568"/>
                <a:gd name="T60" fmla="*/ 485 w 940"/>
                <a:gd name="T61" fmla="*/ 766 h 1568"/>
                <a:gd name="T62" fmla="*/ 387 w 940"/>
                <a:gd name="T63" fmla="*/ 653 h 1568"/>
                <a:gd name="T64" fmla="*/ 274 w 940"/>
                <a:gd name="T65" fmla="*/ 561 h 1568"/>
                <a:gd name="T66" fmla="*/ 282 w 940"/>
                <a:gd name="T67" fmla="*/ 224 h 1568"/>
                <a:gd name="T68" fmla="*/ 333 w 940"/>
                <a:gd name="T69" fmla="*/ 85 h 1568"/>
                <a:gd name="T70" fmla="*/ 313 w 940"/>
                <a:gd name="T71" fmla="*/ 17 h 1568"/>
                <a:gd name="T72" fmla="*/ 280 w 940"/>
                <a:gd name="T73" fmla="*/ 40 h 1568"/>
                <a:gd name="T74" fmla="*/ 230 w 940"/>
                <a:gd name="T75" fmla="*/ 481 h 1568"/>
                <a:gd name="T76" fmla="*/ 153 w 940"/>
                <a:gd name="T77" fmla="*/ 455 h 1568"/>
                <a:gd name="T78" fmla="*/ 77 w 940"/>
                <a:gd name="T79" fmla="*/ 335 h 1568"/>
                <a:gd name="T80" fmla="*/ 39 w 940"/>
                <a:gd name="T81" fmla="*/ 265 h 1568"/>
                <a:gd name="T82" fmla="*/ 0 w 940"/>
                <a:gd name="T83" fmla="*/ 287 h 1568"/>
                <a:gd name="T84" fmla="*/ 18 w 940"/>
                <a:gd name="T85" fmla="*/ 367 h 1568"/>
                <a:gd name="T86" fmla="*/ 95 w 940"/>
                <a:gd name="T87" fmla="*/ 482 h 1568"/>
                <a:gd name="T88" fmla="*/ 206 w 940"/>
                <a:gd name="T89" fmla="*/ 580 h 1568"/>
                <a:gd name="T90" fmla="*/ 264 w 940"/>
                <a:gd name="T91" fmla="*/ 651 h 1568"/>
                <a:gd name="T92" fmla="*/ 151 w 940"/>
                <a:gd name="T93" fmla="*/ 648 h 1568"/>
                <a:gd name="T94" fmla="*/ 40 w 940"/>
                <a:gd name="T95" fmla="*/ 622 h 1568"/>
                <a:gd name="T96" fmla="*/ 17 w 940"/>
                <a:gd name="T97" fmla="*/ 664 h 1568"/>
                <a:gd name="T98" fmla="*/ 131 w 940"/>
                <a:gd name="T99" fmla="*/ 698 h 1568"/>
                <a:gd name="T100" fmla="*/ 258 w 940"/>
                <a:gd name="T101" fmla="*/ 676 h 1568"/>
                <a:gd name="T102" fmla="*/ 340 w 940"/>
                <a:gd name="T103" fmla="*/ 671 h 1568"/>
                <a:gd name="T104" fmla="*/ 425 w 940"/>
                <a:gd name="T105" fmla="*/ 745 h 1568"/>
                <a:gd name="T106" fmla="*/ 498 w 940"/>
                <a:gd name="T107" fmla="*/ 1214 h 1568"/>
                <a:gd name="T108" fmla="*/ 560 w 940"/>
                <a:gd name="T109" fmla="*/ 1565 h 1568"/>
                <a:gd name="T110" fmla="*/ 557 w 940"/>
                <a:gd name="T111" fmla="*/ 1275 h 1568"/>
                <a:gd name="T112" fmla="*/ 531 w 940"/>
                <a:gd name="T113" fmla="*/ 72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0" h="1568">
                  <a:moveTo>
                    <a:pt x="517" y="656"/>
                  </a:moveTo>
                  <a:lnTo>
                    <a:pt x="517" y="656"/>
                  </a:lnTo>
                  <a:lnTo>
                    <a:pt x="517" y="658"/>
                  </a:lnTo>
                  <a:lnTo>
                    <a:pt x="517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21" y="647"/>
                  </a:lnTo>
                  <a:lnTo>
                    <a:pt x="525" y="636"/>
                  </a:lnTo>
                  <a:lnTo>
                    <a:pt x="531" y="624"/>
                  </a:lnTo>
                  <a:lnTo>
                    <a:pt x="536" y="611"/>
                  </a:lnTo>
                  <a:lnTo>
                    <a:pt x="542" y="600"/>
                  </a:lnTo>
                  <a:lnTo>
                    <a:pt x="546" y="588"/>
                  </a:lnTo>
                  <a:lnTo>
                    <a:pt x="552" y="577"/>
                  </a:lnTo>
                  <a:lnTo>
                    <a:pt x="557" y="565"/>
                  </a:lnTo>
                  <a:lnTo>
                    <a:pt x="573" y="581"/>
                  </a:lnTo>
                  <a:lnTo>
                    <a:pt x="589" y="596"/>
                  </a:lnTo>
                  <a:lnTo>
                    <a:pt x="606" y="613"/>
                  </a:lnTo>
                  <a:lnTo>
                    <a:pt x="625" y="628"/>
                  </a:lnTo>
                  <a:lnTo>
                    <a:pt x="643" y="641"/>
                  </a:lnTo>
                  <a:lnTo>
                    <a:pt x="663" y="655"/>
                  </a:lnTo>
                  <a:lnTo>
                    <a:pt x="683" y="669"/>
                  </a:lnTo>
                  <a:lnTo>
                    <a:pt x="703" y="681"/>
                  </a:lnTo>
                  <a:lnTo>
                    <a:pt x="724" y="693"/>
                  </a:lnTo>
                  <a:lnTo>
                    <a:pt x="746" y="704"/>
                  </a:lnTo>
                  <a:lnTo>
                    <a:pt x="766" y="714"/>
                  </a:lnTo>
                  <a:lnTo>
                    <a:pt x="788" y="722"/>
                  </a:lnTo>
                  <a:lnTo>
                    <a:pt x="810" y="730"/>
                  </a:lnTo>
                  <a:lnTo>
                    <a:pt x="832" y="736"/>
                  </a:lnTo>
                  <a:lnTo>
                    <a:pt x="854" y="742"/>
                  </a:lnTo>
                  <a:lnTo>
                    <a:pt x="876" y="745"/>
                  </a:lnTo>
                  <a:lnTo>
                    <a:pt x="886" y="745"/>
                  </a:lnTo>
                  <a:lnTo>
                    <a:pt x="895" y="740"/>
                  </a:lnTo>
                  <a:lnTo>
                    <a:pt x="902" y="732"/>
                  </a:lnTo>
                  <a:lnTo>
                    <a:pt x="906" y="723"/>
                  </a:lnTo>
                  <a:lnTo>
                    <a:pt x="906" y="713"/>
                  </a:lnTo>
                  <a:lnTo>
                    <a:pt x="901" y="704"/>
                  </a:lnTo>
                  <a:lnTo>
                    <a:pt x="894" y="697"/>
                  </a:lnTo>
                  <a:lnTo>
                    <a:pt x="885" y="693"/>
                  </a:lnTo>
                  <a:lnTo>
                    <a:pt x="863" y="691"/>
                  </a:lnTo>
                  <a:lnTo>
                    <a:pt x="842" y="687"/>
                  </a:lnTo>
                  <a:lnTo>
                    <a:pt x="821" y="682"/>
                  </a:lnTo>
                  <a:lnTo>
                    <a:pt x="800" y="676"/>
                  </a:lnTo>
                  <a:lnTo>
                    <a:pt x="778" y="669"/>
                  </a:lnTo>
                  <a:lnTo>
                    <a:pt x="757" y="661"/>
                  </a:lnTo>
                  <a:lnTo>
                    <a:pt x="736" y="653"/>
                  </a:lnTo>
                  <a:lnTo>
                    <a:pt x="716" y="643"/>
                  </a:lnTo>
                  <a:lnTo>
                    <a:pt x="695" y="632"/>
                  </a:lnTo>
                  <a:lnTo>
                    <a:pt x="675" y="621"/>
                  </a:lnTo>
                  <a:lnTo>
                    <a:pt x="656" y="609"/>
                  </a:lnTo>
                  <a:lnTo>
                    <a:pt x="636" y="596"/>
                  </a:lnTo>
                  <a:lnTo>
                    <a:pt x="618" y="584"/>
                  </a:lnTo>
                  <a:lnTo>
                    <a:pt x="600" y="570"/>
                  </a:lnTo>
                  <a:lnTo>
                    <a:pt x="583" y="556"/>
                  </a:lnTo>
                  <a:lnTo>
                    <a:pt x="567" y="541"/>
                  </a:lnTo>
                  <a:lnTo>
                    <a:pt x="575" y="524"/>
                  </a:lnTo>
                  <a:lnTo>
                    <a:pt x="582" y="505"/>
                  </a:lnTo>
                  <a:lnTo>
                    <a:pt x="590" y="488"/>
                  </a:lnTo>
                  <a:lnTo>
                    <a:pt x="598" y="471"/>
                  </a:lnTo>
                  <a:lnTo>
                    <a:pt x="613" y="466"/>
                  </a:lnTo>
                  <a:lnTo>
                    <a:pt x="630" y="462"/>
                  </a:lnTo>
                  <a:lnTo>
                    <a:pt x="649" y="457"/>
                  </a:lnTo>
                  <a:lnTo>
                    <a:pt x="668" y="451"/>
                  </a:lnTo>
                  <a:lnTo>
                    <a:pt x="685" y="447"/>
                  </a:lnTo>
                  <a:lnTo>
                    <a:pt x="698" y="442"/>
                  </a:lnTo>
                  <a:lnTo>
                    <a:pt x="709" y="439"/>
                  </a:lnTo>
                  <a:lnTo>
                    <a:pt x="713" y="437"/>
                  </a:lnTo>
                  <a:lnTo>
                    <a:pt x="731" y="433"/>
                  </a:lnTo>
                  <a:lnTo>
                    <a:pt x="748" y="427"/>
                  </a:lnTo>
                  <a:lnTo>
                    <a:pt x="765" y="421"/>
                  </a:lnTo>
                  <a:lnTo>
                    <a:pt x="783" y="413"/>
                  </a:lnTo>
                  <a:lnTo>
                    <a:pt x="800" y="405"/>
                  </a:lnTo>
                  <a:lnTo>
                    <a:pt x="816" y="396"/>
                  </a:lnTo>
                  <a:lnTo>
                    <a:pt x="832" y="386"/>
                  </a:lnTo>
                  <a:lnTo>
                    <a:pt x="847" y="375"/>
                  </a:lnTo>
                  <a:lnTo>
                    <a:pt x="862" y="364"/>
                  </a:lnTo>
                  <a:lnTo>
                    <a:pt x="876" y="351"/>
                  </a:lnTo>
                  <a:lnTo>
                    <a:pt x="889" y="337"/>
                  </a:lnTo>
                  <a:lnTo>
                    <a:pt x="900" y="322"/>
                  </a:lnTo>
                  <a:lnTo>
                    <a:pt x="912" y="307"/>
                  </a:lnTo>
                  <a:lnTo>
                    <a:pt x="921" y="291"/>
                  </a:lnTo>
                  <a:lnTo>
                    <a:pt x="929" y="274"/>
                  </a:lnTo>
                  <a:lnTo>
                    <a:pt x="936" y="257"/>
                  </a:lnTo>
                  <a:lnTo>
                    <a:pt x="939" y="248"/>
                  </a:lnTo>
                  <a:lnTo>
                    <a:pt x="940" y="240"/>
                  </a:lnTo>
                  <a:lnTo>
                    <a:pt x="937" y="232"/>
                  </a:lnTo>
                  <a:lnTo>
                    <a:pt x="931" y="227"/>
                  </a:lnTo>
                  <a:lnTo>
                    <a:pt x="923" y="223"/>
                  </a:lnTo>
                  <a:lnTo>
                    <a:pt x="915" y="222"/>
                  </a:lnTo>
                  <a:lnTo>
                    <a:pt x="907" y="225"/>
                  </a:lnTo>
                  <a:lnTo>
                    <a:pt x="901" y="231"/>
                  </a:lnTo>
                  <a:lnTo>
                    <a:pt x="897" y="232"/>
                  </a:lnTo>
                  <a:lnTo>
                    <a:pt x="892" y="235"/>
                  </a:lnTo>
                  <a:lnTo>
                    <a:pt x="887" y="237"/>
                  </a:lnTo>
                  <a:lnTo>
                    <a:pt x="884" y="240"/>
                  </a:lnTo>
                  <a:lnTo>
                    <a:pt x="875" y="254"/>
                  </a:lnTo>
                  <a:lnTo>
                    <a:pt x="863" y="268"/>
                  </a:lnTo>
                  <a:lnTo>
                    <a:pt x="851" y="283"/>
                  </a:lnTo>
                  <a:lnTo>
                    <a:pt x="836" y="297"/>
                  </a:lnTo>
                  <a:lnTo>
                    <a:pt x="818" y="312"/>
                  </a:lnTo>
                  <a:lnTo>
                    <a:pt x="801" y="327"/>
                  </a:lnTo>
                  <a:lnTo>
                    <a:pt x="783" y="342"/>
                  </a:lnTo>
                  <a:lnTo>
                    <a:pt x="763" y="356"/>
                  </a:lnTo>
                  <a:lnTo>
                    <a:pt x="742" y="369"/>
                  </a:lnTo>
                  <a:lnTo>
                    <a:pt x="723" y="383"/>
                  </a:lnTo>
                  <a:lnTo>
                    <a:pt x="702" y="396"/>
                  </a:lnTo>
                  <a:lnTo>
                    <a:pt x="682" y="407"/>
                  </a:lnTo>
                  <a:lnTo>
                    <a:pt x="663" y="419"/>
                  </a:lnTo>
                  <a:lnTo>
                    <a:pt x="643" y="429"/>
                  </a:lnTo>
                  <a:lnTo>
                    <a:pt x="626" y="439"/>
                  </a:lnTo>
                  <a:lnTo>
                    <a:pt x="608" y="447"/>
                  </a:lnTo>
                  <a:lnTo>
                    <a:pt x="614" y="436"/>
                  </a:lnTo>
                  <a:lnTo>
                    <a:pt x="619" y="426"/>
                  </a:lnTo>
                  <a:lnTo>
                    <a:pt x="625" y="416"/>
                  </a:lnTo>
                  <a:lnTo>
                    <a:pt x="629" y="405"/>
                  </a:lnTo>
                  <a:lnTo>
                    <a:pt x="653" y="360"/>
                  </a:lnTo>
                  <a:lnTo>
                    <a:pt x="680" y="313"/>
                  </a:lnTo>
                  <a:lnTo>
                    <a:pt x="705" y="265"/>
                  </a:lnTo>
                  <a:lnTo>
                    <a:pt x="727" y="215"/>
                  </a:lnTo>
                  <a:lnTo>
                    <a:pt x="740" y="166"/>
                  </a:lnTo>
                  <a:lnTo>
                    <a:pt x="742" y="116"/>
                  </a:lnTo>
                  <a:lnTo>
                    <a:pt x="731" y="68"/>
                  </a:lnTo>
                  <a:lnTo>
                    <a:pt x="701" y="19"/>
                  </a:lnTo>
                  <a:lnTo>
                    <a:pt x="698" y="13"/>
                  </a:lnTo>
                  <a:lnTo>
                    <a:pt x="695" y="9"/>
                  </a:lnTo>
                  <a:lnTo>
                    <a:pt x="690" y="5"/>
                  </a:lnTo>
                  <a:lnTo>
                    <a:pt x="686" y="3"/>
                  </a:lnTo>
                  <a:lnTo>
                    <a:pt x="680" y="1"/>
                  </a:lnTo>
                  <a:lnTo>
                    <a:pt x="674" y="0"/>
                  </a:lnTo>
                  <a:lnTo>
                    <a:pt x="668" y="1"/>
                  </a:lnTo>
                  <a:lnTo>
                    <a:pt x="663" y="2"/>
                  </a:lnTo>
                  <a:lnTo>
                    <a:pt x="652" y="8"/>
                  </a:lnTo>
                  <a:lnTo>
                    <a:pt x="645" y="17"/>
                  </a:lnTo>
                  <a:lnTo>
                    <a:pt x="643" y="28"/>
                  </a:lnTo>
                  <a:lnTo>
                    <a:pt x="645" y="40"/>
                  </a:lnTo>
                  <a:lnTo>
                    <a:pt x="643" y="47"/>
                  </a:lnTo>
                  <a:lnTo>
                    <a:pt x="646" y="70"/>
                  </a:lnTo>
                  <a:lnTo>
                    <a:pt x="653" y="92"/>
                  </a:lnTo>
                  <a:lnTo>
                    <a:pt x="660" y="113"/>
                  </a:lnTo>
                  <a:lnTo>
                    <a:pt x="668" y="134"/>
                  </a:lnTo>
                  <a:lnTo>
                    <a:pt x="661" y="162"/>
                  </a:lnTo>
                  <a:lnTo>
                    <a:pt x="653" y="189"/>
                  </a:lnTo>
                  <a:lnTo>
                    <a:pt x="644" y="216"/>
                  </a:lnTo>
                  <a:lnTo>
                    <a:pt x="636" y="243"/>
                  </a:lnTo>
                  <a:lnTo>
                    <a:pt x="626" y="269"/>
                  </a:lnTo>
                  <a:lnTo>
                    <a:pt x="617" y="295"/>
                  </a:lnTo>
                  <a:lnTo>
                    <a:pt x="606" y="321"/>
                  </a:lnTo>
                  <a:lnTo>
                    <a:pt x="596" y="348"/>
                  </a:lnTo>
                  <a:lnTo>
                    <a:pt x="593" y="346"/>
                  </a:lnTo>
                  <a:lnTo>
                    <a:pt x="592" y="345"/>
                  </a:lnTo>
                  <a:lnTo>
                    <a:pt x="591" y="344"/>
                  </a:lnTo>
                  <a:lnTo>
                    <a:pt x="590" y="343"/>
                  </a:lnTo>
                  <a:lnTo>
                    <a:pt x="581" y="337"/>
                  </a:lnTo>
                  <a:lnTo>
                    <a:pt x="570" y="330"/>
                  </a:lnTo>
                  <a:lnTo>
                    <a:pt x="559" y="320"/>
                  </a:lnTo>
                  <a:lnTo>
                    <a:pt x="546" y="308"/>
                  </a:lnTo>
                  <a:lnTo>
                    <a:pt x="532" y="296"/>
                  </a:lnTo>
                  <a:lnTo>
                    <a:pt x="517" y="282"/>
                  </a:lnTo>
                  <a:lnTo>
                    <a:pt x="502" y="267"/>
                  </a:lnTo>
                  <a:lnTo>
                    <a:pt x="487" y="251"/>
                  </a:lnTo>
                  <a:lnTo>
                    <a:pt x="471" y="234"/>
                  </a:lnTo>
                  <a:lnTo>
                    <a:pt x="456" y="217"/>
                  </a:lnTo>
                  <a:lnTo>
                    <a:pt x="441" y="200"/>
                  </a:lnTo>
                  <a:lnTo>
                    <a:pt x="426" y="183"/>
                  </a:lnTo>
                  <a:lnTo>
                    <a:pt x="414" y="167"/>
                  </a:lnTo>
                  <a:lnTo>
                    <a:pt x="401" y="151"/>
                  </a:lnTo>
                  <a:lnTo>
                    <a:pt x="389" y="136"/>
                  </a:lnTo>
                  <a:lnTo>
                    <a:pt x="380" y="122"/>
                  </a:lnTo>
                  <a:lnTo>
                    <a:pt x="374" y="115"/>
                  </a:lnTo>
                  <a:lnTo>
                    <a:pt x="366" y="111"/>
                  </a:lnTo>
                  <a:lnTo>
                    <a:pt x="358" y="111"/>
                  </a:lnTo>
                  <a:lnTo>
                    <a:pt x="351" y="115"/>
                  </a:lnTo>
                  <a:lnTo>
                    <a:pt x="344" y="121"/>
                  </a:lnTo>
                  <a:lnTo>
                    <a:pt x="341" y="128"/>
                  </a:lnTo>
                  <a:lnTo>
                    <a:pt x="341" y="136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55" y="160"/>
                  </a:lnTo>
                  <a:lnTo>
                    <a:pt x="364" y="177"/>
                  </a:lnTo>
                  <a:lnTo>
                    <a:pt x="376" y="193"/>
                  </a:lnTo>
                  <a:lnTo>
                    <a:pt x="388" y="209"/>
                  </a:lnTo>
                  <a:lnTo>
                    <a:pt x="402" y="225"/>
                  </a:lnTo>
                  <a:lnTo>
                    <a:pt x="417" y="240"/>
                  </a:lnTo>
                  <a:lnTo>
                    <a:pt x="433" y="255"/>
                  </a:lnTo>
                  <a:lnTo>
                    <a:pt x="449" y="269"/>
                  </a:lnTo>
                  <a:lnTo>
                    <a:pt x="466" y="283"/>
                  </a:lnTo>
                  <a:lnTo>
                    <a:pt x="483" y="297"/>
                  </a:lnTo>
                  <a:lnTo>
                    <a:pt x="501" y="310"/>
                  </a:lnTo>
                  <a:lnTo>
                    <a:pt x="519" y="322"/>
                  </a:lnTo>
                  <a:lnTo>
                    <a:pt x="536" y="334"/>
                  </a:lnTo>
                  <a:lnTo>
                    <a:pt x="554" y="344"/>
                  </a:lnTo>
                  <a:lnTo>
                    <a:pt x="572" y="354"/>
                  </a:lnTo>
                  <a:lnTo>
                    <a:pt x="589" y="365"/>
                  </a:lnTo>
                  <a:lnTo>
                    <a:pt x="577" y="395"/>
                  </a:lnTo>
                  <a:lnTo>
                    <a:pt x="566" y="424"/>
                  </a:lnTo>
                  <a:lnTo>
                    <a:pt x="554" y="454"/>
                  </a:lnTo>
                  <a:lnTo>
                    <a:pt x="544" y="484"/>
                  </a:lnTo>
                  <a:lnTo>
                    <a:pt x="535" y="513"/>
                  </a:lnTo>
                  <a:lnTo>
                    <a:pt x="524" y="545"/>
                  </a:lnTo>
                  <a:lnTo>
                    <a:pt x="516" y="576"/>
                  </a:lnTo>
                  <a:lnTo>
                    <a:pt x="508" y="607"/>
                  </a:lnTo>
                  <a:lnTo>
                    <a:pt x="505" y="622"/>
                  </a:lnTo>
                  <a:lnTo>
                    <a:pt x="501" y="636"/>
                  </a:lnTo>
                  <a:lnTo>
                    <a:pt x="499" y="651"/>
                  </a:lnTo>
                  <a:lnTo>
                    <a:pt x="500" y="666"/>
                  </a:lnTo>
                  <a:lnTo>
                    <a:pt x="500" y="667"/>
                  </a:lnTo>
                  <a:lnTo>
                    <a:pt x="500" y="667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02" y="701"/>
                  </a:lnTo>
                  <a:lnTo>
                    <a:pt x="504" y="736"/>
                  </a:lnTo>
                  <a:lnTo>
                    <a:pt x="505" y="770"/>
                  </a:lnTo>
                  <a:lnTo>
                    <a:pt x="506" y="805"/>
                  </a:lnTo>
                  <a:lnTo>
                    <a:pt x="497" y="785"/>
                  </a:lnTo>
                  <a:lnTo>
                    <a:pt x="485" y="766"/>
                  </a:lnTo>
                  <a:lnTo>
                    <a:pt x="472" y="746"/>
                  </a:lnTo>
                  <a:lnTo>
                    <a:pt x="459" y="728"/>
                  </a:lnTo>
                  <a:lnTo>
                    <a:pt x="444" y="711"/>
                  </a:lnTo>
                  <a:lnTo>
                    <a:pt x="430" y="694"/>
                  </a:lnTo>
                  <a:lnTo>
                    <a:pt x="416" y="679"/>
                  </a:lnTo>
                  <a:lnTo>
                    <a:pt x="403" y="668"/>
                  </a:lnTo>
                  <a:lnTo>
                    <a:pt x="387" y="653"/>
                  </a:lnTo>
                  <a:lnTo>
                    <a:pt x="372" y="639"/>
                  </a:lnTo>
                  <a:lnTo>
                    <a:pt x="356" y="626"/>
                  </a:lnTo>
                  <a:lnTo>
                    <a:pt x="340" y="613"/>
                  </a:lnTo>
                  <a:lnTo>
                    <a:pt x="324" y="600"/>
                  </a:lnTo>
                  <a:lnTo>
                    <a:pt x="306" y="586"/>
                  </a:lnTo>
                  <a:lnTo>
                    <a:pt x="290" y="573"/>
                  </a:lnTo>
                  <a:lnTo>
                    <a:pt x="274" y="561"/>
                  </a:lnTo>
                  <a:lnTo>
                    <a:pt x="268" y="518"/>
                  </a:lnTo>
                  <a:lnTo>
                    <a:pt x="265" y="471"/>
                  </a:lnTo>
                  <a:lnTo>
                    <a:pt x="264" y="421"/>
                  </a:lnTo>
                  <a:lnTo>
                    <a:pt x="265" y="369"/>
                  </a:lnTo>
                  <a:lnTo>
                    <a:pt x="268" y="319"/>
                  </a:lnTo>
                  <a:lnTo>
                    <a:pt x="274" y="269"/>
                  </a:lnTo>
                  <a:lnTo>
                    <a:pt x="282" y="224"/>
                  </a:lnTo>
                  <a:lnTo>
                    <a:pt x="293" y="183"/>
                  </a:lnTo>
                  <a:lnTo>
                    <a:pt x="298" y="167"/>
                  </a:lnTo>
                  <a:lnTo>
                    <a:pt x="305" y="149"/>
                  </a:lnTo>
                  <a:lnTo>
                    <a:pt x="313" y="134"/>
                  </a:lnTo>
                  <a:lnTo>
                    <a:pt x="320" y="118"/>
                  </a:lnTo>
                  <a:lnTo>
                    <a:pt x="327" y="102"/>
                  </a:lnTo>
                  <a:lnTo>
                    <a:pt x="333" y="85"/>
                  </a:lnTo>
                  <a:lnTo>
                    <a:pt x="335" y="68"/>
                  </a:lnTo>
                  <a:lnTo>
                    <a:pt x="336" y="50"/>
                  </a:lnTo>
                  <a:lnTo>
                    <a:pt x="338" y="40"/>
                  </a:lnTo>
                  <a:lnTo>
                    <a:pt x="335" y="30"/>
                  </a:lnTo>
                  <a:lnTo>
                    <a:pt x="328" y="22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6" y="19"/>
                  </a:lnTo>
                  <a:lnTo>
                    <a:pt x="301" y="23"/>
                  </a:lnTo>
                  <a:lnTo>
                    <a:pt x="294" y="27"/>
                  </a:lnTo>
                  <a:lnTo>
                    <a:pt x="288" y="32"/>
                  </a:lnTo>
                  <a:lnTo>
                    <a:pt x="283" y="35"/>
                  </a:lnTo>
                  <a:lnTo>
                    <a:pt x="281" y="39"/>
                  </a:lnTo>
                  <a:lnTo>
                    <a:pt x="280" y="40"/>
                  </a:lnTo>
                  <a:lnTo>
                    <a:pt x="263" y="94"/>
                  </a:lnTo>
                  <a:lnTo>
                    <a:pt x="248" y="154"/>
                  </a:lnTo>
                  <a:lnTo>
                    <a:pt x="235" y="219"/>
                  </a:lnTo>
                  <a:lnTo>
                    <a:pt x="226" y="285"/>
                  </a:lnTo>
                  <a:lnTo>
                    <a:pt x="221" y="352"/>
                  </a:lnTo>
                  <a:lnTo>
                    <a:pt x="222" y="418"/>
                  </a:lnTo>
                  <a:lnTo>
                    <a:pt x="230" y="481"/>
                  </a:lnTo>
                  <a:lnTo>
                    <a:pt x="246" y="539"/>
                  </a:lnTo>
                  <a:lnTo>
                    <a:pt x="230" y="526"/>
                  </a:lnTo>
                  <a:lnTo>
                    <a:pt x="214" y="512"/>
                  </a:lnTo>
                  <a:lnTo>
                    <a:pt x="199" y="499"/>
                  </a:lnTo>
                  <a:lnTo>
                    <a:pt x="183" y="485"/>
                  </a:lnTo>
                  <a:lnTo>
                    <a:pt x="168" y="470"/>
                  </a:lnTo>
                  <a:lnTo>
                    <a:pt x="153" y="455"/>
                  </a:lnTo>
                  <a:lnTo>
                    <a:pt x="138" y="439"/>
                  </a:lnTo>
                  <a:lnTo>
                    <a:pt x="124" y="422"/>
                  </a:lnTo>
                  <a:lnTo>
                    <a:pt x="112" y="406"/>
                  </a:lnTo>
                  <a:lnTo>
                    <a:pt x="101" y="389"/>
                  </a:lnTo>
                  <a:lnTo>
                    <a:pt x="92" y="372"/>
                  </a:lnTo>
                  <a:lnTo>
                    <a:pt x="84" y="353"/>
                  </a:lnTo>
                  <a:lnTo>
                    <a:pt x="77" y="335"/>
                  </a:lnTo>
                  <a:lnTo>
                    <a:pt x="69" y="316"/>
                  </a:lnTo>
                  <a:lnTo>
                    <a:pt x="61" y="299"/>
                  </a:lnTo>
                  <a:lnTo>
                    <a:pt x="53" y="281"/>
                  </a:lnTo>
                  <a:lnTo>
                    <a:pt x="51" y="276"/>
                  </a:lnTo>
                  <a:lnTo>
                    <a:pt x="47" y="272"/>
                  </a:lnTo>
                  <a:lnTo>
                    <a:pt x="44" y="268"/>
                  </a:lnTo>
                  <a:lnTo>
                    <a:pt x="39" y="265"/>
                  </a:lnTo>
                  <a:lnTo>
                    <a:pt x="34" y="263"/>
                  </a:lnTo>
                  <a:lnTo>
                    <a:pt x="30" y="262"/>
                  </a:lnTo>
                  <a:lnTo>
                    <a:pt x="24" y="262"/>
                  </a:lnTo>
                  <a:lnTo>
                    <a:pt x="18" y="263"/>
                  </a:lnTo>
                  <a:lnTo>
                    <a:pt x="9" y="269"/>
                  </a:lnTo>
                  <a:lnTo>
                    <a:pt x="3" y="276"/>
                  </a:lnTo>
                  <a:lnTo>
                    <a:pt x="0" y="287"/>
                  </a:lnTo>
                  <a:lnTo>
                    <a:pt x="1" y="297"/>
                  </a:lnTo>
                  <a:lnTo>
                    <a:pt x="8" y="288"/>
                  </a:lnTo>
                  <a:lnTo>
                    <a:pt x="3" y="304"/>
                  </a:lnTo>
                  <a:lnTo>
                    <a:pt x="3" y="320"/>
                  </a:lnTo>
                  <a:lnTo>
                    <a:pt x="6" y="336"/>
                  </a:lnTo>
                  <a:lnTo>
                    <a:pt x="11" y="352"/>
                  </a:lnTo>
                  <a:lnTo>
                    <a:pt x="18" y="367"/>
                  </a:lnTo>
                  <a:lnTo>
                    <a:pt x="26" y="383"/>
                  </a:lnTo>
                  <a:lnTo>
                    <a:pt x="36" y="397"/>
                  </a:lnTo>
                  <a:lnTo>
                    <a:pt x="44" y="411"/>
                  </a:lnTo>
                  <a:lnTo>
                    <a:pt x="55" y="431"/>
                  </a:lnTo>
                  <a:lnTo>
                    <a:pt x="68" y="448"/>
                  </a:lnTo>
                  <a:lnTo>
                    <a:pt x="82" y="465"/>
                  </a:lnTo>
                  <a:lnTo>
                    <a:pt x="95" y="482"/>
                  </a:lnTo>
                  <a:lnTo>
                    <a:pt x="109" y="497"/>
                  </a:lnTo>
                  <a:lnTo>
                    <a:pt x="124" y="513"/>
                  </a:lnTo>
                  <a:lnTo>
                    <a:pt x="140" y="527"/>
                  </a:lnTo>
                  <a:lnTo>
                    <a:pt x="157" y="541"/>
                  </a:lnTo>
                  <a:lnTo>
                    <a:pt x="173" y="555"/>
                  </a:lnTo>
                  <a:lnTo>
                    <a:pt x="189" y="568"/>
                  </a:lnTo>
                  <a:lnTo>
                    <a:pt x="206" y="580"/>
                  </a:lnTo>
                  <a:lnTo>
                    <a:pt x="223" y="593"/>
                  </a:lnTo>
                  <a:lnTo>
                    <a:pt x="242" y="606"/>
                  </a:lnTo>
                  <a:lnTo>
                    <a:pt x="259" y="618"/>
                  </a:lnTo>
                  <a:lnTo>
                    <a:pt x="278" y="630"/>
                  </a:lnTo>
                  <a:lnTo>
                    <a:pt x="296" y="643"/>
                  </a:lnTo>
                  <a:lnTo>
                    <a:pt x="280" y="647"/>
                  </a:lnTo>
                  <a:lnTo>
                    <a:pt x="264" y="651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15" y="654"/>
                  </a:lnTo>
                  <a:lnTo>
                    <a:pt x="199" y="654"/>
                  </a:lnTo>
                  <a:lnTo>
                    <a:pt x="183" y="653"/>
                  </a:lnTo>
                  <a:lnTo>
                    <a:pt x="167" y="651"/>
                  </a:lnTo>
                  <a:lnTo>
                    <a:pt x="151" y="648"/>
                  </a:lnTo>
                  <a:lnTo>
                    <a:pt x="135" y="646"/>
                  </a:lnTo>
                  <a:lnTo>
                    <a:pt x="119" y="643"/>
                  </a:lnTo>
                  <a:lnTo>
                    <a:pt x="104" y="638"/>
                  </a:lnTo>
                  <a:lnTo>
                    <a:pt x="87" y="634"/>
                  </a:lnTo>
                  <a:lnTo>
                    <a:pt x="71" y="630"/>
                  </a:lnTo>
                  <a:lnTo>
                    <a:pt x="56" y="626"/>
                  </a:lnTo>
                  <a:lnTo>
                    <a:pt x="40" y="622"/>
                  </a:lnTo>
                  <a:lnTo>
                    <a:pt x="31" y="621"/>
                  </a:lnTo>
                  <a:lnTo>
                    <a:pt x="22" y="624"/>
                  </a:lnTo>
                  <a:lnTo>
                    <a:pt x="14" y="630"/>
                  </a:lnTo>
                  <a:lnTo>
                    <a:pt x="9" y="638"/>
                  </a:lnTo>
                  <a:lnTo>
                    <a:pt x="8" y="648"/>
                  </a:lnTo>
                  <a:lnTo>
                    <a:pt x="11" y="658"/>
                  </a:lnTo>
                  <a:lnTo>
                    <a:pt x="17" y="664"/>
                  </a:lnTo>
                  <a:lnTo>
                    <a:pt x="25" y="668"/>
                  </a:lnTo>
                  <a:lnTo>
                    <a:pt x="41" y="676"/>
                  </a:lnTo>
                  <a:lnTo>
                    <a:pt x="59" y="683"/>
                  </a:lnTo>
                  <a:lnTo>
                    <a:pt x="77" y="689"/>
                  </a:lnTo>
                  <a:lnTo>
                    <a:pt x="94" y="693"/>
                  </a:lnTo>
                  <a:lnTo>
                    <a:pt x="113" y="696"/>
                  </a:lnTo>
                  <a:lnTo>
                    <a:pt x="131" y="698"/>
                  </a:lnTo>
                  <a:lnTo>
                    <a:pt x="150" y="698"/>
                  </a:lnTo>
                  <a:lnTo>
                    <a:pt x="169" y="698"/>
                  </a:lnTo>
                  <a:lnTo>
                    <a:pt x="188" y="696"/>
                  </a:lnTo>
                  <a:lnTo>
                    <a:pt x="205" y="692"/>
                  </a:lnTo>
                  <a:lnTo>
                    <a:pt x="223" y="687"/>
                  </a:lnTo>
                  <a:lnTo>
                    <a:pt x="241" y="683"/>
                  </a:lnTo>
                  <a:lnTo>
                    <a:pt x="258" y="676"/>
                  </a:lnTo>
                  <a:lnTo>
                    <a:pt x="274" y="668"/>
                  </a:lnTo>
                  <a:lnTo>
                    <a:pt x="290" y="659"/>
                  </a:lnTo>
                  <a:lnTo>
                    <a:pt x="305" y="648"/>
                  </a:lnTo>
                  <a:lnTo>
                    <a:pt x="315" y="654"/>
                  </a:lnTo>
                  <a:lnTo>
                    <a:pt x="323" y="660"/>
                  </a:lnTo>
                  <a:lnTo>
                    <a:pt x="332" y="666"/>
                  </a:lnTo>
                  <a:lnTo>
                    <a:pt x="340" y="671"/>
                  </a:lnTo>
                  <a:lnTo>
                    <a:pt x="349" y="678"/>
                  </a:lnTo>
                  <a:lnTo>
                    <a:pt x="357" y="684"/>
                  </a:lnTo>
                  <a:lnTo>
                    <a:pt x="366" y="690"/>
                  </a:lnTo>
                  <a:lnTo>
                    <a:pt x="374" y="696"/>
                  </a:lnTo>
                  <a:lnTo>
                    <a:pt x="391" y="709"/>
                  </a:lnTo>
                  <a:lnTo>
                    <a:pt x="408" y="725"/>
                  </a:lnTo>
                  <a:lnTo>
                    <a:pt x="425" y="745"/>
                  </a:lnTo>
                  <a:lnTo>
                    <a:pt x="442" y="767"/>
                  </a:lnTo>
                  <a:lnTo>
                    <a:pt x="460" y="790"/>
                  </a:lnTo>
                  <a:lnTo>
                    <a:pt x="477" y="812"/>
                  </a:lnTo>
                  <a:lnTo>
                    <a:pt x="492" y="834"/>
                  </a:lnTo>
                  <a:lnTo>
                    <a:pt x="506" y="853"/>
                  </a:lnTo>
                  <a:lnTo>
                    <a:pt x="502" y="1032"/>
                  </a:lnTo>
                  <a:lnTo>
                    <a:pt x="498" y="1214"/>
                  </a:lnTo>
                  <a:lnTo>
                    <a:pt x="500" y="1394"/>
                  </a:lnTo>
                  <a:lnTo>
                    <a:pt x="514" y="1568"/>
                  </a:lnTo>
                  <a:lnTo>
                    <a:pt x="523" y="1568"/>
                  </a:lnTo>
                  <a:lnTo>
                    <a:pt x="532" y="1567"/>
                  </a:lnTo>
                  <a:lnTo>
                    <a:pt x="542" y="1567"/>
                  </a:lnTo>
                  <a:lnTo>
                    <a:pt x="551" y="1565"/>
                  </a:lnTo>
                  <a:lnTo>
                    <a:pt x="560" y="1565"/>
                  </a:lnTo>
                  <a:lnTo>
                    <a:pt x="569" y="1565"/>
                  </a:lnTo>
                  <a:lnTo>
                    <a:pt x="578" y="1564"/>
                  </a:lnTo>
                  <a:lnTo>
                    <a:pt x="588" y="1564"/>
                  </a:lnTo>
                  <a:lnTo>
                    <a:pt x="578" y="1492"/>
                  </a:lnTo>
                  <a:lnTo>
                    <a:pt x="569" y="1419"/>
                  </a:lnTo>
                  <a:lnTo>
                    <a:pt x="561" y="1348"/>
                  </a:lnTo>
                  <a:lnTo>
                    <a:pt x="557" y="1275"/>
                  </a:lnTo>
                  <a:lnTo>
                    <a:pt x="554" y="1202"/>
                  </a:lnTo>
                  <a:lnTo>
                    <a:pt x="554" y="1125"/>
                  </a:lnTo>
                  <a:lnTo>
                    <a:pt x="553" y="1045"/>
                  </a:lnTo>
                  <a:lnTo>
                    <a:pt x="551" y="964"/>
                  </a:lnTo>
                  <a:lnTo>
                    <a:pt x="547" y="882"/>
                  </a:lnTo>
                  <a:lnTo>
                    <a:pt x="542" y="804"/>
                  </a:lnTo>
                  <a:lnTo>
                    <a:pt x="531" y="728"/>
                  </a:lnTo>
                  <a:lnTo>
                    <a:pt x="517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3 h 7"/>
                <a:gd name="T4" fmla="*/ 6 w 7"/>
                <a:gd name="T5" fmla="*/ 5 h 7"/>
                <a:gd name="T6" fmla="*/ 7 w 7"/>
                <a:gd name="T7" fmla="*/ 6 h 7"/>
                <a:gd name="T8" fmla="*/ 7 w 7"/>
                <a:gd name="T9" fmla="*/ 7 h 7"/>
                <a:gd name="T10" fmla="*/ 0 w 7"/>
                <a:gd name="T11" fmla="*/ 4 h 7"/>
                <a:gd name="T12" fmla="*/ 0 w 7"/>
                <a:gd name="T13" fmla="*/ 3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1 w 7"/>
                <a:gd name="T5" fmla="*/ 1 h 7"/>
                <a:gd name="T6" fmla="*/ 0 w 7"/>
                <a:gd name="T7" fmla="*/ 3 h 7"/>
                <a:gd name="T8" fmla="*/ 0 w 7"/>
                <a:gd name="T9" fmla="*/ 4 h 7"/>
                <a:gd name="T10" fmla="*/ 7 w 7"/>
                <a:gd name="T11" fmla="*/ 7 h 7"/>
                <a:gd name="T12" fmla="*/ 7 w 7"/>
                <a:gd name="T13" fmla="*/ 6 h 7"/>
                <a:gd name="T14" fmla="*/ 6 w 7"/>
                <a:gd name="T15" fmla="*/ 5 h 7"/>
                <a:gd name="T16" fmla="*/ 3 w 7"/>
                <a:gd name="T17" fmla="*/ 3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37163" y="3287713"/>
              <a:ext cx="220663" cy="133350"/>
            </a:xfrm>
            <a:custGeom>
              <a:avLst/>
              <a:gdLst>
                <a:gd name="T0" fmla="*/ 0 w 278"/>
                <a:gd name="T1" fmla="*/ 154 h 168"/>
                <a:gd name="T2" fmla="*/ 2 w 278"/>
                <a:gd name="T3" fmla="*/ 129 h 168"/>
                <a:gd name="T4" fmla="*/ 10 w 278"/>
                <a:gd name="T5" fmla="*/ 106 h 168"/>
                <a:gd name="T6" fmla="*/ 22 w 278"/>
                <a:gd name="T7" fmla="*/ 84 h 168"/>
                <a:gd name="T8" fmla="*/ 37 w 278"/>
                <a:gd name="T9" fmla="*/ 65 h 168"/>
                <a:gd name="T10" fmla="*/ 55 w 278"/>
                <a:gd name="T11" fmla="*/ 47 h 168"/>
                <a:gd name="T12" fmla="*/ 75 w 278"/>
                <a:gd name="T13" fmla="*/ 32 h 168"/>
                <a:gd name="T14" fmla="*/ 95 w 278"/>
                <a:gd name="T15" fmla="*/ 21 h 168"/>
                <a:gd name="T16" fmla="*/ 115 w 278"/>
                <a:gd name="T17" fmla="*/ 12 h 168"/>
                <a:gd name="T18" fmla="*/ 136 w 278"/>
                <a:gd name="T19" fmla="*/ 5 h 168"/>
                <a:gd name="T20" fmla="*/ 158 w 278"/>
                <a:gd name="T21" fmla="*/ 1 h 168"/>
                <a:gd name="T22" fmla="*/ 180 w 278"/>
                <a:gd name="T23" fmla="*/ 0 h 168"/>
                <a:gd name="T24" fmla="*/ 202 w 278"/>
                <a:gd name="T25" fmla="*/ 2 h 168"/>
                <a:gd name="T26" fmla="*/ 223 w 278"/>
                <a:gd name="T27" fmla="*/ 8 h 168"/>
                <a:gd name="T28" fmla="*/ 243 w 278"/>
                <a:gd name="T29" fmla="*/ 17 h 168"/>
                <a:gd name="T30" fmla="*/ 262 w 278"/>
                <a:gd name="T31" fmla="*/ 29 h 168"/>
                <a:gd name="T32" fmla="*/ 278 w 278"/>
                <a:gd name="T33" fmla="*/ 45 h 168"/>
                <a:gd name="T34" fmla="*/ 276 w 278"/>
                <a:gd name="T35" fmla="*/ 47 h 168"/>
                <a:gd name="T36" fmla="*/ 271 w 278"/>
                <a:gd name="T37" fmla="*/ 53 h 168"/>
                <a:gd name="T38" fmla="*/ 262 w 278"/>
                <a:gd name="T39" fmla="*/ 60 h 168"/>
                <a:gd name="T40" fmla="*/ 250 w 278"/>
                <a:gd name="T41" fmla="*/ 69 h 168"/>
                <a:gd name="T42" fmla="*/ 235 w 278"/>
                <a:gd name="T43" fmla="*/ 79 h 168"/>
                <a:gd name="T44" fmla="*/ 219 w 278"/>
                <a:gd name="T45" fmla="*/ 90 h 168"/>
                <a:gd name="T46" fmla="*/ 201 w 278"/>
                <a:gd name="T47" fmla="*/ 101 h 168"/>
                <a:gd name="T48" fmla="*/ 181 w 278"/>
                <a:gd name="T49" fmla="*/ 114 h 168"/>
                <a:gd name="T50" fmla="*/ 159 w 278"/>
                <a:gd name="T51" fmla="*/ 126 h 168"/>
                <a:gd name="T52" fmla="*/ 137 w 278"/>
                <a:gd name="T53" fmla="*/ 136 h 168"/>
                <a:gd name="T54" fmla="*/ 114 w 278"/>
                <a:gd name="T55" fmla="*/ 146 h 168"/>
                <a:gd name="T56" fmla="*/ 92 w 278"/>
                <a:gd name="T57" fmla="*/ 154 h 168"/>
                <a:gd name="T58" fmla="*/ 69 w 278"/>
                <a:gd name="T59" fmla="*/ 161 h 168"/>
                <a:gd name="T60" fmla="*/ 47 w 278"/>
                <a:gd name="T61" fmla="*/ 166 h 168"/>
                <a:gd name="T62" fmla="*/ 27 w 278"/>
                <a:gd name="T63" fmla="*/ 168 h 168"/>
                <a:gd name="T64" fmla="*/ 7 w 278"/>
                <a:gd name="T65" fmla="*/ 167 h 168"/>
                <a:gd name="T66" fmla="*/ 6 w 278"/>
                <a:gd name="T67" fmla="*/ 166 h 168"/>
                <a:gd name="T68" fmla="*/ 4 w 278"/>
                <a:gd name="T69" fmla="*/ 162 h 168"/>
                <a:gd name="T70" fmla="*/ 1 w 278"/>
                <a:gd name="T71" fmla="*/ 159 h 168"/>
                <a:gd name="T72" fmla="*/ 0 w 278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7"/>
                  </a:lnTo>
                  <a:lnTo>
                    <a:pt x="75" y="32"/>
                  </a:lnTo>
                  <a:lnTo>
                    <a:pt x="95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2"/>
                  </a:lnTo>
                  <a:lnTo>
                    <a:pt x="223" y="8"/>
                  </a:lnTo>
                  <a:lnTo>
                    <a:pt x="243" y="17"/>
                  </a:lnTo>
                  <a:lnTo>
                    <a:pt x="262" y="29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1" y="53"/>
                  </a:lnTo>
                  <a:lnTo>
                    <a:pt x="262" y="60"/>
                  </a:lnTo>
                  <a:lnTo>
                    <a:pt x="250" y="69"/>
                  </a:lnTo>
                  <a:lnTo>
                    <a:pt x="235" y="79"/>
                  </a:lnTo>
                  <a:lnTo>
                    <a:pt x="219" y="90"/>
                  </a:lnTo>
                  <a:lnTo>
                    <a:pt x="201" y="101"/>
                  </a:lnTo>
                  <a:lnTo>
                    <a:pt x="181" y="114"/>
                  </a:lnTo>
                  <a:lnTo>
                    <a:pt x="159" y="126"/>
                  </a:lnTo>
                  <a:lnTo>
                    <a:pt x="137" y="136"/>
                  </a:lnTo>
                  <a:lnTo>
                    <a:pt x="114" y="146"/>
                  </a:lnTo>
                  <a:lnTo>
                    <a:pt x="92" y="154"/>
                  </a:lnTo>
                  <a:lnTo>
                    <a:pt x="69" y="161"/>
                  </a:lnTo>
                  <a:lnTo>
                    <a:pt x="47" y="166"/>
                  </a:lnTo>
                  <a:lnTo>
                    <a:pt x="27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4" y="162"/>
                  </a:lnTo>
                  <a:lnTo>
                    <a:pt x="1" y="15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230813" y="2927350"/>
              <a:ext cx="225425" cy="117475"/>
            </a:xfrm>
            <a:custGeom>
              <a:avLst/>
              <a:gdLst>
                <a:gd name="T0" fmla="*/ 3 w 285"/>
                <a:gd name="T1" fmla="*/ 44 h 148"/>
                <a:gd name="T2" fmla="*/ 22 w 285"/>
                <a:gd name="T3" fmla="*/ 27 h 148"/>
                <a:gd name="T4" fmla="*/ 43 w 285"/>
                <a:gd name="T5" fmla="*/ 15 h 148"/>
                <a:gd name="T6" fmla="*/ 66 w 285"/>
                <a:gd name="T7" fmla="*/ 6 h 148"/>
                <a:gd name="T8" fmla="*/ 91 w 285"/>
                <a:gd name="T9" fmla="*/ 1 h 148"/>
                <a:gd name="T10" fmla="*/ 115 w 285"/>
                <a:gd name="T11" fmla="*/ 0 h 148"/>
                <a:gd name="T12" fmla="*/ 139 w 285"/>
                <a:gd name="T13" fmla="*/ 1 h 148"/>
                <a:gd name="T14" fmla="*/ 163 w 285"/>
                <a:gd name="T15" fmla="*/ 6 h 148"/>
                <a:gd name="T16" fmla="*/ 184 w 285"/>
                <a:gd name="T17" fmla="*/ 13 h 148"/>
                <a:gd name="T18" fmla="*/ 204 w 285"/>
                <a:gd name="T19" fmla="*/ 22 h 148"/>
                <a:gd name="T20" fmla="*/ 224 w 285"/>
                <a:gd name="T21" fmla="*/ 33 h 148"/>
                <a:gd name="T22" fmla="*/ 240 w 285"/>
                <a:gd name="T23" fmla="*/ 47 h 148"/>
                <a:gd name="T24" fmla="*/ 256 w 285"/>
                <a:gd name="T25" fmla="*/ 63 h 148"/>
                <a:gd name="T26" fmla="*/ 267 w 285"/>
                <a:gd name="T27" fmla="*/ 82 h 148"/>
                <a:gd name="T28" fmla="*/ 277 w 285"/>
                <a:gd name="T29" fmla="*/ 101 h 148"/>
                <a:gd name="T30" fmla="*/ 282 w 285"/>
                <a:gd name="T31" fmla="*/ 123 h 148"/>
                <a:gd name="T32" fmla="*/ 285 w 285"/>
                <a:gd name="T33" fmla="*/ 146 h 148"/>
                <a:gd name="T34" fmla="*/ 281 w 285"/>
                <a:gd name="T35" fmla="*/ 148 h 148"/>
                <a:gd name="T36" fmla="*/ 274 w 285"/>
                <a:gd name="T37" fmla="*/ 148 h 148"/>
                <a:gd name="T38" fmla="*/ 263 w 285"/>
                <a:gd name="T39" fmla="*/ 146 h 148"/>
                <a:gd name="T40" fmla="*/ 248 w 285"/>
                <a:gd name="T41" fmla="*/ 145 h 148"/>
                <a:gd name="T42" fmla="*/ 231 w 285"/>
                <a:gd name="T43" fmla="*/ 144 h 148"/>
                <a:gd name="T44" fmla="*/ 211 w 285"/>
                <a:gd name="T45" fmla="*/ 141 h 148"/>
                <a:gd name="T46" fmla="*/ 189 w 285"/>
                <a:gd name="T47" fmla="*/ 137 h 148"/>
                <a:gd name="T48" fmla="*/ 166 w 285"/>
                <a:gd name="T49" fmla="*/ 134 h 148"/>
                <a:gd name="T50" fmla="*/ 143 w 285"/>
                <a:gd name="T51" fmla="*/ 128 h 148"/>
                <a:gd name="T52" fmla="*/ 119 w 285"/>
                <a:gd name="T53" fmla="*/ 122 h 148"/>
                <a:gd name="T54" fmla="*/ 96 w 285"/>
                <a:gd name="T55" fmla="*/ 114 h 148"/>
                <a:gd name="T56" fmla="*/ 73 w 285"/>
                <a:gd name="T57" fmla="*/ 106 h 148"/>
                <a:gd name="T58" fmla="*/ 51 w 285"/>
                <a:gd name="T59" fmla="*/ 96 h 148"/>
                <a:gd name="T60" fmla="*/ 31 w 285"/>
                <a:gd name="T61" fmla="*/ 85 h 148"/>
                <a:gd name="T62" fmla="*/ 14 w 285"/>
                <a:gd name="T63" fmla="*/ 73 h 148"/>
                <a:gd name="T64" fmla="*/ 0 w 285"/>
                <a:gd name="T65" fmla="*/ 59 h 148"/>
                <a:gd name="T66" fmla="*/ 0 w 285"/>
                <a:gd name="T67" fmla="*/ 58 h 148"/>
                <a:gd name="T68" fmla="*/ 0 w 285"/>
                <a:gd name="T69" fmla="*/ 53 h 148"/>
                <a:gd name="T70" fmla="*/ 1 w 285"/>
                <a:gd name="T71" fmla="*/ 48 h 148"/>
                <a:gd name="T72" fmla="*/ 3 w 285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48">
                  <a:moveTo>
                    <a:pt x="3" y="44"/>
                  </a:moveTo>
                  <a:lnTo>
                    <a:pt x="22" y="27"/>
                  </a:lnTo>
                  <a:lnTo>
                    <a:pt x="43" y="15"/>
                  </a:lnTo>
                  <a:lnTo>
                    <a:pt x="66" y="6"/>
                  </a:lnTo>
                  <a:lnTo>
                    <a:pt x="91" y="1"/>
                  </a:lnTo>
                  <a:lnTo>
                    <a:pt x="115" y="0"/>
                  </a:lnTo>
                  <a:lnTo>
                    <a:pt x="139" y="1"/>
                  </a:lnTo>
                  <a:lnTo>
                    <a:pt x="163" y="6"/>
                  </a:lnTo>
                  <a:lnTo>
                    <a:pt x="184" y="13"/>
                  </a:lnTo>
                  <a:lnTo>
                    <a:pt x="204" y="22"/>
                  </a:lnTo>
                  <a:lnTo>
                    <a:pt x="224" y="33"/>
                  </a:lnTo>
                  <a:lnTo>
                    <a:pt x="240" y="47"/>
                  </a:lnTo>
                  <a:lnTo>
                    <a:pt x="256" y="63"/>
                  </a:lnTo>
                  <a:lnTo>
                    <a:pt x="267" y="82"/>
                  </a:lnTo>
                  <a:lnTo>
                    <a:pt x="277" y="101"/>
                  </a:lnTo>
                  <a:lnTo>
                    <a:pt x="282" y="123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4" y="148"/>
                  </a:lnTo>
                  <a:lnTo>
                    <a:pt x="263" y="146"/>
                  </a:lnTo>
                  <a:lnTo>
                    <a:pt x="248" y="145"/>
                  </a:lnTo>
                  <a:lnTo>
                    <a:pt x="231" y="144"/>
                  </a:lnTo>
                  <a:lnTo>
                    <a:pt x="211" y="141"/>
                  </a:lnTo>
                  <a:lnTo>
                    <a:pt x="189" y="137"/>
                  </a:lnTo>
                  <a:lnTo>
                    <a:pt x="166" y="134"/>
                  </a:lnTo>
                  <a:lnTo>
                    <a:pt x="143" y="128"/>
                  </a:lnTo>
                  <a:lnTo>
                    <a:pt x="119" y="122"/>
                  </a:lnTo>
                  <a:lnTo>
                    <a:pt x="96" y="114"/>
                  </a:lnTo>
                  <a:lnTo>
                    <a:pt x="73" y="106"/>
                  </a:lnTo>
                  <a:lnTo>
                    <a:pt x="51" y="96"/>
                  </a:lnTo>
                  <a:lnTo>
                    <a:pt x="31" y="85"/>
                  </a:lnTo>
                  <a:lnTo>
                    <a:pt x="14" y="73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4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013325" y="2817813"/>
              <a:ext cx="158750" cy="200025"/>
            </a:xfrm>
            <a:custGeom>
              <a:avLst/>
              <a:gdLst>
                <a:gd name="T0" fmla="*/ 17 w 199"/>
                <a:gd name="T1" fmla="*/ 243 h 251"/>
                <a:gd name="T2" fmla="*/ 7 w 199"/>
                <a:gd name="T3" fmla="*/ 220 h 251"/>
                <a:gd name="T4" fmla="*/ 1 w 199"/>
                <a:gd name="T5" fmla="*/ 197 h 251"/>
                <a:gd name="T6" fmla="*/ 0 w 199"/>
                <a:gd name="T7" fmla="*/ 173 h 251"/>
                <a:gd name="T8" fmla="*/ 3 w 199"/>
                <a:gd name="T9" fmla="*/ 147 h 251"/>
                <a:gd name="T10" fmla="*/ 9 w 199"/>
                <a:gd name="T11" fmla="*/ 123 h 251"/>
                <a:gd name="T12" fmla="*/ 17 w 199"/>
                <a:gd name="T13" fmla="*/ 101 h 251"/>
                <a:gd name="T14" fmla="*/ 29 w 199"/>
                <a:gd name="T15" fmla="*/ 79 h 251"/>
                <a:gd name="T16" fmla="*/ 41 w 199"/>
                <a:gd name="T17" fmla="*/ 61 h 251"/>
                <a:gd name="T18" fmla="*/ 56 w 199"/>
                <a:gd name="T19" fmla="*/ 45 h 251"/>
                <a:gd name="T20" fmla="*/ 72 w 199"/>
                <a:gd name="T21" fmla="*/ 31 h 251"/>
                <a:gd name="T22" fmla="*/ 91 w 199"/>
                <a:gd name="T23" fmla="*/ 18 h 251"/>
                <a:gd name="T24" fmla="*/ 112 w 199"/>
                <a:gd name="T25" fmla="*/ 9 h 251"/>
                <a:gd name="T26" fmla="*/ 132 w 199"/>
                <a:gd name="T27" fmla="*/ 2 h 251"/>
                <a:gd name="T28" fmla="*/ 154 w 199"/>
                <a:gd name="T29" fmla="*/ 0 h 251"/>
                <a:gd name="T30" fmla="*/ 176 w 199"/>
                <a:gd name="T31" fmla="*/ 1 h 251"/>
                <a:gd name="T32" fmla="*/ 199 w 199"/>
                <a:gd name="T33" fmla="*/ 6 h 251"/>
                <a:gd name="T34" fmla="*/ 197 w 199"/>
                <a:gd name="T35" fmla="*/ 16 h 251"/>
                <a:gd name="T36" fmla="*/ 188 w 199"/>
                <a:gd name="T37" fmla="*/ 40 h 251"/>
                <a:gd name="T38" fmla="*/ 172 w 199"/>
                <a:gd name="T39" fmla="*/ 75 h 251"/>
                <a:gd name="T40" fmla="*/ 151 w 199"/>
                <a:gd name="T41" fmla="*/ 115 h 251"/>
                <a:gd name="T42" fmla="*/ 125 w 199"/>
                <a:gd name="T43" fmla="*/ 157 h 251"/>
                <a:gd name="T44" fmla="*/ 97 w 199"/>
                <a:gd name="T45" fmla="*/ 196 h 251"/>
                <a:gd name="T46" fmla="*/ 64 w 199"/>
                <a:gd name="T47" fmla="*/ 229 h 251"/>
                <a:gd name="T48" fmla="*/ 30 w 199"/>
                <a:gd name="T49" fmla="*/ 251 h 251"/>
                <a:gd name="T50" fmla="*/ 29 w 199"/>
                <a:gd name="T51" fmla="*/ 251 h 251"/>
                <a:gd name="T52" fmla="*/ 25 w 199"/>
                <a:gd name="T53" fmla="*/ 249 h 251"/>
                <a:gd name="T54" fmla="*/ 21 w 199"/>
                <a:gd name="T55" fmla="*/ 246 h 251"/>
                <a:gd name="T56" fmla="*/ 17 w 199"/>
                <a:gd name="T57" fmla="*/ 24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51">
                  <a:moveTo>
                    <a:pt x="17" y="243"/>
                  </a:moveTo>
                  <a:lnTo>
                    <a:pt x="7" y="220"/>
                  </a:lnTo>
                  <a:lnTo>
                    <a:pt x="1" y="197"/>
                  </a:lnTo>
                  <a:lnTo>
                    <a:pt x="0" y="173"/>
                  </a:lnTo>
                  <a:lnTo>
                    <a:pt x="3" y="147"/>
                  </a:lnTo>
                  <a:lnTo>
                    <a:pt x="9" y="123"/>
                  </a:lnTo>
                  <a:lnTo>
                    <a:pt x="17" y="101"/>
                  </a:lnTo>
                  <a:lnTo>
                    <a:pt x="29" y="79"/>
                  </a:lnTo>
                  <a:lnTo>
                    <a:pt x="41" y="61"/>
                  </a:lnTo>
                  <a:lnTo>
                    <a:pt x="56" y="45"/>
                  </a:lnTo>
                  <a:lnTo>
                    <a:pt x="72" y="31"/>
                  </a:lnTo>
                  <a:lnTo>
                    <a:pt x="91" y="18"/>
                  </a:lnTo>
                  <a:lnTo>
                    <a:pt x="112" y="9"/>
                  </a:lnTo>
                  <a:lnTo>
                    <a:pt x="132" y="2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199" y="6"/>
                  </a:lnTo>
                  <a:lnTo>
                    <a:pt x="197" y="16"/>
                  </a:lnTo>
                  <a:lnTo>
                    <a:pt x="188" y="40"/>
                  </a:lnTo>
                  <a:lnTo>
                    <a:pt x="172" y="75"/>
                  </a:lnTo>
                  <a:lnTo>
                    <a:pt x="151" y="115"/>
                  </a:lnTo>
                  <a:lnTo>
                    <a:pt x="125" y="157"/>
                  </a:lnTo>
                  <a:lnTo>
                    <a:pt x="97" y="196"/>
                  </a:lnTo>
                  <a:lnTo>
                    <a:pt x="64" y="229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25" y="249"/>
                  </a:lnTo>
                  <a:lnTo>
                    <a:pt x="21" y="246"/>
                  </a:lnTo>
                  <a:lnTo>
                    <a:pt x="17" y="243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4921250" y="3190875"/>
              <a:ext cx="187325" cy="171450"/>
            </a:xfrm>
            <a:custGeom>
              <a:avLst/>
              <a:gdLst>
                <a:gd name="T0" fmla="*/ 5 w 238"/>
                <a:gd name="T1" fmla="*/ 206 h 216"/>
                <a:gd name="T2" fmla="*/ 0 w 238"/>
                <a:gd name="T3" fmla="*/ 182 h 216"/>
                <a:gd name="T4" fmla="*/ 0 w 238"/>
                <a:gd name="T5" fmla="*/ 158 h 216"/>
                <a:gd name="T6" fmla="*/ 5 w 238"/>
                <a:gd name="T7" fmla="*/ 134 h 216"/>
                <a:gd name="T8" fmla="*/ 13 w 238"/>
                <a:gd name="T9" fmla="*/ 110 h 216"/>
                <a:gd name="T10" fmla="*/ 24 w 238"/>
                <a:gd name="T11" fmla="*/ 89 h 216"/>
                <a:gd name="T12" fmla="*/ 39 w 238"/>
                <a:gd name="T13" fmla="*/ 68 h 216"/>
                <a:gd name="T14" fmla="*/ 54 w 238"/>
                <a:gd name="T15" fmla="*/ 51 h 216"/>
                <a:gd name="T16" fmla="*/ 72 w 238"/>
                <a:gd name="T17" fmla="*/ 36 h 216"/>
                <a:gd name="T18" fmla="*/ 90 w 238"/>
                <a:gd name="T19" fmla="*/ 23 h 216"/>
                <a:gd name="T20" fmla="*/ 110 w 238"/>
                <a:gd name="T21" fmla="*/ 13 h 216"/>
                <a:gd name="T22" fmla="*/ 130 w 238"/>
                <a:gd name="T23" fmla="*/ 6 h 216"/>
                <a:gd name="T24" fmla="*/ 152 w 238"/>
                <a:gd name="T25" fmla="*/ 1 h 216"/>
                <a:gd name="T26" fmla="*/ 174 w 238"/>
                <a:gd name="T27" fmla="*/ 0 h 216"/>
                <a:gd name="T28" fmla="*/ 196 w 238"/>
                <a:gd name="T29" fmla="*/ 2 h 216"/>
                <a:gd name="T30" fmla="*/ 217 w 238"/>
                <a:gd name="T31" fmla="*/ 8 h 216"/>
                <a:gd name="T32" fmla="*/ 238 w 238"/>
                <a:gd name="T33" fmla="*/ 18 h 216"/>
                <a:gd name="T34" fmla="*/ 237 w 238"/>
                <a:gd name="T35" fmla="*/ 22 h 216"/>
                <a:gd name="T36" fmla="*/ 233 w 238"/>
                <a:gd name="T37" fmla="*/ 28 h 216"/>
                <a:gd name="T38" fmla="*/ 226 w 238"/>
                <a:gd name="T39" fmla="*/ 38 h 216"/>
                <a:gd name="T40" fmla="*/ 218 w 238"/>
                <a:gd name="T41" fmla="*/ 49 h 216"/>
                <a:gd name="T42" fmla="*/ 207 w 238"/>
                <a:gd name="T43" fmla="*/ 64 h 216"/>
                <a:gd name="T44" fmla="*/ 195 w 238"/>
                <a:gd name="T45" fmla="*/ 79 h 216"/>
                <a:gd name="T46" fmla="*/ 180 w 238"/>
                <a:gd name="T47" fmla="*/ 97 h 216"/>
                <a:gd name="T48" fmla="*/ 165 w 238"/>
                <a:gd name="T49" fmla="*/ 114 h 216"/>
                <a:gd name="T50" fmla="*/ 148 w 238"/>
                <a:gd name="T51" fmla="*/ 131 h 216"/>
                <a:gd name="T52" fmla="*/ 130 w 238"/>
                <a:gd name="T53" fmla="*/ 148 h 216"/>
                <a:gd name="T54" fmla="*/ 112 w 238"/>
                <a:gd name="T55" fmla="*/ 165 h 216"/>
                <a:gd name="T56" fmla="*/ 92 w 238"/>
                <a:gd name="T57" fmla="*/ 180 h 216"/>
                <a:gd name="T58" fmla="*/ 74 w 238"/>
                <a:gd name="T59" fmla="*/ 192 h 216"/>
                <a:gd name="T60" fmla="*/ 54 w 238"/>
                <a:gd name="T61" fmla="*/ 204 h 216"/>
                <a:gd name="T62" fmla="*/ 35 w 238"/>
                <a:gd name="T63" fmla="*/ 212 h 216"/>
                <a:gd name="T64" fmla="*/ 15 w 238"/>
                <a:gd name="T65" fmla="*/ 216 h 216"/>
                <a:gd name="T66" fmla="*/ 14 w 238"/>
                <a:gd name="T67" fmla="*/ 215 h 216"/>
                <a:gd name="T68" fmla="*/ 11 w 238"/>
                <a:gd name="T69" fmla="*/ 214 h 216"/>
                <a:gd name="T70" fmla="*/ 7 w 238"/>
                <a:gd name="T71" fmla="*/ 211 h 216"/>
                <a:gd name="T72" fmla="*/ 5 w 238"/>
                <a:gd name="T7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216">
                  <a:moveTo>
                    <a:pt x="5" y="206"/>
                  </a:moveTo>
                  <a:lnTo>
                    <a:pt x="0" y="182"/>
                  </a:lnTo>
                  <a:lnTo>
                    <a:pt x="0" y="158"/>
                  </a:lnTo>
                  <a:lnTo>
                    <a:pt x="5" y="134"/>
                  </a:lnTo>
                  <a:lnTo>
                    <a:pt x="13" y="110"/>
                  </a:lnTo>
                  <a:lnTo>
                    <a:pt x="24" y="89"/>
                  </a:lnTo>
                  <a:lnTo>
                    <a:pt x="39" y="68"/>
                  </a:lnTo>
                  <a:lnTo>
                    <a:pt x="54" y="51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10" y="13"/>
                  </a:lnTo>
                  <a:lnTo>
                    <a:pt x="130" y="6"/>
                  </a:lnTo>
                  <a:lnTo>
                    <a:pt x="152" y="1"/>
                  </a:lnTo>
                  <a:lnTo>
                    <a:pt x="174" y="0"/>
                  </a:lnTo>
                  <a:lnTo>
                    <a:pt x="196" y="2"/>
                  </a:lnTo>
                  <a:lnTo>
                    <a:pt x="217" y="8"/>
                  </a:lnTo>
                  <a:lnTo>
                    <a:pt x="238" y="18"/>
                  </a:lnTo>
                  <a:lnTo>
                    <a:pt x="237" y="22"/>
                  </a:lnTo>
                  <a:lnTo>
                    <a:pt x="233" y="28"/>
                  </a:lnTo>
                  <a:lnTo>
                    <a:pt x="226" y="38"/>
                  </a:lnTo>
                  <a:lnTo>
                    <a:pt x="218" y="49"/>
                  </a:lnTo>
                  <a:lnTo>
                    <a:pt x="207" y="64"/>
                  </a:lnTo>
                  <a:lnTo>
                    <a:pt x="195" y="79"/>
                  </a:lnTo>
                  <a:lnTo>
                    <a:pt x="180" y="97"/>
                  </a:lnTo>
                  <a:lnTo>
                    <a:pt x="165" y="114"/>
                  </a:lnTo>
                  <a:lnTo>
                    <a:pt x="148" y="131"/>
                  </a:lnTo>
                  <a:lnTo>
                    <a:pt x="130" y="148"/>
                  </a:lnTo>
                  <a:lnTo>
                    <a:pt x="112" y="165"/>
                  </a:lnTo>
                  <a:lnTo>
                    <a:pt x="92" y="180"/>
                  </a:lnTo>
                  <a:lnTo>
                    <a:pt x="74" y="192"/>
                  </a:lnTo>
                  <a:lnTo>
                    <a:pt x="54" y="204"/>
                  </a:lnTo>
                  <a:lnTo>
                    <a:pt x="35" y="212"/>
                  </a:lnTo>
                  <a:lnTo>
                    <a:pt x="15" y="216"/>
                  </a:lnTo>
                  <a:lnTo>
                    <a:pt x="14" y="215"/>
                  </a:lnTo>
                  <a:lnTo>
                    <a:pt x="11" y="214"/>
                  </a:lnTo>
                  <a:lnTo>
                    <a:pt x="7" y="211"/>
                  </a:lnTo>
                  <a:lnTo>
                    <a:pt x="5" y="20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4654550" y="2898775"/>
              <a:ext cx="209550" cy="141288"/>
            </a:xfrm>
            <a:custGeom>
              <a:avLst/>
              <a:gdLst>
                <a:gd name="T0" fmla="*/ 6 w 265"/>
                <a:gd name="T1" fmla="*/ 26 h 180"/>
                <a:gd name="T2" fmla="*/ 16 w 265"/>
                <a:gd name="T3" fmla="*/ 19 h 180"/>
                <a:gd name="T4" fmla="*/ 27 w 265"/>
                <a:gd name="T5" fmla="*/ 13 h 180"/>
                <a:gd name="T6" fmla="*/ 39 w 265"/>
                <a:gd name="T7" fmla="*/ 8 h 180"/>
                <a:gd name="T8" fmla="*/ 50 w 265"/>
                <a:gd name="T9" fmla="*/ 5 h 180"/>
                <a:gd name="T10" fmla="*/ 62 w 265"/>
                <a:gd name="T11" fmla="*/ 2 h 180"/>
                <a:gd name="T12" fmla="*/ 75 w 265"/>
                <a:gd name="T13" fmla="*/ 0 h 180"/>
                <a:gd name="T14" fmla="*/ 87 w 265"/>
                <a:gd name="T15" fmla="*/ 0 h 180"/>
                <a:gd name="T16" fmla="*/ 100 w 265"/>
                <a:gd name="T17" fmla="*/ 0 h 180"/>
                <a:gd name="T18" fmla="*/ 112 w 265"/>
                <a:gd name="T19" fmla="*/ 2 h 180"/>
                <a:gd name="T20" fmla="*/ 124 w 265"/>
                <a:gd name="T21" fmla="*/ 4 h 180"/>
                <a:gd name="T22" fmla="*/ 136 w 265"/>
                <a:gd name="T23" fmla="*/ 7 h 180"/>
                <a:gd name="T24" fmla="*/ 147 w 265"/>
                <a:gd name="T25" fmla="*/ 11 h 180"/>
                <a:gd name="T26" fmla="*/ 159 w 265"/>
                <a:gd name="T27" fmla="*/ 15 h 180"/>
                <a:gd name="T28" fmla="*/ 170 w 265"/>
                <a:gd name="T29" fmla="*/ 20 h 180"/>
                <a:gd name="T30" fmla="*/ 181 w 265"/>
                <a:gd name="T31" fmla="*/ 24 h 180"/>
                <a:gd name="T32" fmla="*/ 190 w 265"/>
                <a:gd name="T33" fmla="*/ 30 h 180"/>
                <a:gd name="T34" fmla="*/ 207 w 265"/>
                <a:gd name="T35" fmla="*/ 43 h 180"/>
                <a:gd name="T36" fmla="*/ 223 w 265"/>
                <a:gd name="T37" fmla="*/ 58 h 180"/>
                <a:gd name="T38" fmla="*/ 237 w 265"/>
                <a:gd name="T39" fmla="*/ 75 h 180"/>
                <a:gd name="T40" fmla="*/ 249 w 265"/>
                <a:gd name="T41" fmla="*/ 93 h 180"/>
                <a:gd name="T42" fmla="*/ 258 w 265"/>
                <a:gd name="T43" fmla="*/ 114 h 180"/>
                <a:gd name="T44" fmla="*/ 263 w 265"/>
                <a:gd name="T45" fmla="*/ 135 h 180"/>
                <a:gd name="T46" fmla="*/ 265 w 265"/>
                <a:gd name="T47" fmla="*/ 157 h 180"/>
                <a:gd name="T48" fmla="*/ 261 w 265"/>
                <a:gd name="T49" fmla="*/ 180 h 180"/>
                <a:gd name="T50" fmla="*/ 258 w 265"/>
                <a:gd name="T51" fmla="*/ 180 h 180"/>
                <a:gd name="T52" fmla="*/ 251 w 265"/>
                <a:gd name="T53" fmla="*/ 179 h 180"/>
                <a:gd name="T54" fmla="*/ 240 w 265"/>
                <a:gd name="T55" fmla="*/ 176 h 180"/>
                <a:gd name="T56" fmla="*/ 226 w 265"/>
                <a:gd name="T57" fmla="*/ 172 h 180"/>
                <a:gd name="T58" fmla="*/ 208 w 265"/>
                <a:gd name="T59" fmla="*/ 167 h 180"/>
                <a:gd name="T60" fmla="*/ 190 w 265"/>
                <a:gd name="T61" fmla="*/ 160 h 180"/>
                <a:gd name="T62" fmla="*/ 169 w 265"/>
                <a:gd name="T63" fmla="*/ 153 h 180"/>
                <a:gd name="T64" fmla="*/ 148 w 265"/>
                <a:gd name="T65" fmla="*/ 144 h 180"/>
                <a:gd name="T66" fmla="*/ 125 w 265"/>
                <a:gd name="T67" fmla="*/ 135 h 180"/>
                <a:gd name="T68" fmla="*/ 103 w 265"/>
                <a:gd name="T69" fmla="*/ 123 h 180"/>
                <a:gd name="T70" fmla="*/ 82 w 265"/>
                <a:gd name="T71" fmla="*/ 112 h 180"/>
                <a:gd name="T72" fmla="*/ 61 w 265"/>
                <a:gd name="T73" fmla="*/ 99 h 180"/>
                <a:gd name="T74" fmla="*/ 42 w 265"/>
                <a:gd name="T75" fmla="*/ 85 h 180"/>
                <a:gd name="T76" fmla="*/ 25 w 265"/>
                <a:gd name="T77" fmla="*/ 72 h 180"/>
                <a:gd name="T78" fmla="*/ 11 w 265"/>
                <a:gd name="T79" fmla="*/ 55 h 180"/>
                <a:gd name="T80" fmla="*/ 0 w 265"/>
                <a:gd name="T81" fmla="*/ 39 h 180"/>
                <a:gd name="T82" fmla="*/ 0 w 265"/>
                <a:gd name="T83" fmla="*/ 38 h 180"/>
                <a:gd name="T84" fmla="*/ 1 w 265"/>
                <a:gd name="T85" fmla="*/ 34 h 180"/>
                <a:gd name="T86" fmla="*/ 3 w 265"/>
                <a:gd name="T87" fmla="*/ 29 h 180"/>
                <a:gd name="T88" fmla="*/ 6 w 265"/>
                <a:gd name="T8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180">
                  <a:moveTo>
                    <a:pt x="6" y="26"/>
                  </a:moveTo>
                  <a:lnTo>
                    <a:pt x="16" y="19"/>
                  </a:lnTo>
                  <a:lnTo>
                    <a:pt x="27" y="13"/>
                  </a:lnTo>
                  <a:lnTo>
                    <a:pt x="39" y="8"/>
                  </a:lnTo>
                  <a:lnTo>
                    <a:pt x="50" y="5"/>
                  </a:lnTo>
                  <a:lnTo>
                    <a:pt x="62" y="2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4"/>
                  </a:lnTo>
                  <a:lnTo>
                    <a:pt x="136" y="7"/>
                  </a:lnTo>
                  <a:lnTo>
                    <a:pt x="147" y="11"/>
                  </a:lnTo>
                  <a:lnTo>
                    <a:pt x="159" y="15"/>
                  </a:lnTo>
                  <a:lnTo>
                    <a:pt x="170" y="20"/>
                  </a:lnTo>
                  <a:lnTo>
                    <a:pt x="181" y="24"/>
                  </a:lnTo>
                  <a:lnTo>
                    <a:pt x="190" y="30"/>
                  </a:lnTo>
                  <a:lnTo>
                    <a:pt x="207" y="43"/>
                  </a:lnTo>
                  <a:lnTo>
                    <a:pt x="223" y="58"/>
                  </a:lnTo>
                  <a:lnTo>
                    <a:pt x="237" y="75"/>
                  </a:lnTo>
                  <a:lnTo>
                    <a:pt x="249" y="93"/>
                  </a:lnTo>
                  <a:lnTo>
                    <a:pt x="258" y="114"/>
                  </a:lnTo>
                  <a:lnTo>
                    <a:pt x="263" y="135"/>
                  </a:lnTo>
                  <a:lnTo>
                    <a:pt x="265" y="157"/>
                  </a:lnTo>
                  <a:lnTo>
                    <a:pt x="261" y="180"/>
                  </a:lnTo>
                  <a:lnTo>
                    <a:pt x="258" y="180"/>
                  </a:lnTo>
                  <a:lnTo>
                    <a:pt x="251" y="179"/>
                  </a:lnTo>
                  <a:lnTo>
                    <a:pt x="240" y="176"/>
                  </a:lnTo>
                  <a:lnTo>
                    <a:pt x="226" y="172"/>
                  </a:lnTo>
                  <a:lnTo>
                    <a:pt x="208" y="167"/>
                  </a:lnTo>
                  <a:lnTo>
                    <a:pt x="190" y="160"/>
                  </a:lnTo>
                  <a:lnTo>
                    <a:pt x="169" y="153"/>
                  </a:lnTo>
                  <a:lnTo>
                    <a:pt x="148" y="144"/>
                  </a:lnTo>
                  <a:lnTo>
                    <a:pt x="125" y="135"/>
                  </a:lnTo>
                  <a:lnTo>
                    <a:pt x="103" y="123"/>
                  </a:lnTo>
                  <a:lnTo>
                    <a:pt x="82" y="112"/>
                  </a:lnTo>
                  <a:lnTo>
                    <a:pt x="61" y="99"/>
                  </a:lnTo>
                  <a:lnTo>
                    <a:pt x="42" y="85"/>
                  </a:lnTo>
                  <a:lnTo>
                    <a:pt x="25" y="72"/>
                  </a:lnTo>
                  <a:lnTo>
                    <a:pt x="11" y="55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6" y="2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4805363" y="3511550"/>
              <a:ext cx="220663" cy="133350"/>
            </a:xfrm>
            <a:custGeom>
              <a:avLst/>
              <a:gdLst>
                <a:gd name="T0" fmla="*/ 0 w 279"/>
                <a:gd name="T1" fmla="*/ 154 h 168"/>
                <a:gd name="T2" fmla="*/ 2 w 279"/>
                <a:gd name="T3" fmla="*/ 129 h 168"/>
                <a:gd name="T4" fmla="*/ 10 w 279"/>
                <a:gd name="T5" fmla="*/ 106 h 168"/>
                <a:gd name="T6" fmla="*/ 22 w 279"/>
                <a:gd name="T7" fmla="*/ 84 h 168"/>
                <a:gd name="T8" fmla="*/ 37 w 279"/>
                <a:gd name="T9" fmla="*/ 65 h 168"/>
                <a:gd name="T10" fmla="*/ 55 w 279"/>
                <a:gd name="T11" fmla="*/ 48 h 168"/>
                <a:gd name="T12" fmla="*/ 75 w 279"/>
                <a:gd name="T13" fmla="*/ 33 h 168"/>
                <a:gd name="T14" fmla="*/ 94 w 279"/>
                <a:gd name="T15" fmla="*/ 21 h 168"/>
                <a:gd name="T16" fmla="*/ 115 w 279"/>
                <a:gd name="T17" fmla="*/ 12 h 168"/>
                <a:gd name="T18" fmla="*/ 136 w 279"/>
                <a:gd name="T19" fmla="*/ 5 h 168"/>
                <a:gd name="T20" fmla="*/ 158 w 279"/>
                <a:gd name="T21" fmla="*/ 1 h 168"/>
                <a:gd name="T22" fmla="*/ 180 w 279"/>
                <a:gd name="T23" fmla="*/ 0 h 168"/>
                <a:gd name="T24" fmla="*/ 202 w 279"/>
                <a:gd name="T25" fmla="*/ 3 h 168"/>
                <a:gd name="T26" fmla="*/ 224 w 279"/>
                <a:gd name="T27" fmla="*/ 8 h 168"/>
                <a:gd name="T28" fmla="*/ 243 w 279"/>
                <a:gd name="T29" fmla="*/ 18 h 168"/>
                <a:gd name="T30" fmla="*/ 262 w 279"/>
                <a:gd name="T31" fmla="*/ 29 h 168"/>
                <a:gd name="T32" fmla="*/ 279 w 279"/>
                <a:gd name="T33" fmla="*/ 45 h 168"/>
                <a:gd name="T34" fmla="*/ 277 w 279"/>
                <a:gd name="T35" fmla="*/ 48 h 168"/>
                <a:gd name="T36" fmla="*/ 271 w 279"/>
                <a:gd name="T37" fmla="*/ 53 h 168"/>
                <a:gd name="T38" fmla="*/ 263 w 279"/>
                <a:gd name="T39" fmla="*/ 60 h 168"/>
                <a:gd name="T40" fmla="*/ 251 w 279"/>
                <a:gd name="T41" fmla="*/ 69 h 168"/>
                <a:gd name="T42" fmla="*/ 236 w 279"/>
                <a:gd name="T43" fmla="*/ 80 h 168"/>
                <a:gd name="T44" fmla="*/ 220 w 279"/>
                <a:gd name="T45" fmla="*/ 90 h 168"/>
                <a:gd name="T46" fmla="*/ 201 w 279"/>
                <a:gd name="T47" fmla="*/ 102 h 168"/>
                <a:gd name="T48" fmla="*/ 181 w 279"/>
                <a:gd name="T49" fmla="*/ 114 h 168"/>
                <a:gd name="T50" fmla="*/ 160 w 279"/>
                <a:gd name="T51" fmla="*/ 126 h 168"/>
                <a:gd name="T52" fmla="*/ 137 w 279"/>
                <a:gd name="T53" fmla="*/ 136 h 168"/>
                <a:gd name="T54" fmla="*/ 115 w 279"/>
                <a:gd name="T55" fmla="*/ 147 h 168"/>
                <a:gd name="T56" fmla="*/ 92 w 279"/>
                <a:gd name="T57" fmla="*/ 155 h 168"/>
                <a:gd name="T58" fmla="*/ 69 w 279"/>
                <a:gd name="T59" fmla="*/ 162 h 168"/>
                <a:gd name="T60" fmla="*/ 47 w 279"/>
                <a:gd name="T61" fmla="*/ 166 h 168"/>
                <a:gd name="T62" fmla="*/ 26 w 279"/>
                <a:gd name="T63" fmla="*/ 168 h 168"/>
                <a:gd name="T64" fmla="*/ 7 w 279"/>
                <a:gd name="T65" fmla="*/ 167 h 168"/>
                <a:gd name="T66" fmla="*/ 6 w 279"/>
                <a:gd name="T67" fmla="*/ 166 h 168"/>
                <a:gd name="T68" fmla="*/ 3 w 279"/>
                <a:gd name="T69" fmla="*/ 163 h 168"/>
                <a:gd name="T70" fmla="*/ 1 w 279"/>
                <a:gd name="T71" fmla="*/ 158 h 168"/>
                <a:gd name="T72" fmla="*/ 0 w 279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8"/>
                  </a:lnTo>
                  <a:lnTo>
                    <a:pt x="75" y="33"/>
                  </a:lnTo>
                  <a:lnTo>
                    <a:pt x="94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3"/>
                  </a:lnTo>
                  <a:lnTo>
                    <a:pt x="224" y="8"/>
                  </a:lnTo>
                  <a:lnTo>
                    <a:pt x="243" y="18"/>
                  </a:lnTo>
                  <a:lnTo>
                    <a:pt x="262" y="29"/>
                  </a:lnTo>
                  <a:lnTo>
                    <a:pt x="279" y="45"/>
                  </a:lnTo>
                  <a:lnTo>
                    <a:pt x="277" y="48"/>
                  </a:lnTo>
                  <a:lnTo>
                    <a:pt x="271" y="53"/>
                  </a:lnTo>
                  <a:lnTo>
                    <a:pt x="263" y="60"/>
                  </a:lnTo>
                  <a:lnTo>
                    <a:pt x="251" y="69"/>
                  </a:lnTo>
                  <a:lnTo>
                    <a:pt x="236" y="80"/>
                  </a:lnTo>
                  <a:lnTo>
                    <a:pt x="220" y="90"/>
                  </a:lnTo>
                  <a:lnTo>
                    <a:pt x="201" y="102"/>
                  </a:lnTo>
                  <a:lnTo>
                    <a:pt x="181" y="114"/>
                  </a:lnTo>
                  <a:lnTo>
                    <a:pt x="160" y="126"/>
                  </a:lnTo>
                  <a:lnTo>
                    <a:pt x="137" y="136"/>
                  </a:lnTo>
                  <a:lnTo>
                    <a:pt x="115" y="147"/>
                  </a:lnTo>
                  <a:lnTo>
                    <a:pt x="92" y="155"/>
                  </a:lnTo>
                  <a:lnTo>
                    <a:pt x="69" y="162"/>
                  </a:lnTo>
                  <a:lnTo>
                    <a:pt x="47" y="166"/>
                  </a:lnTo>
                  <a:lnTo>
                    <a:pt x="26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3" y="163"/>
                  </a:lnTo>
                  <a:lnTo>
                    <a:pt x="1" y="15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572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73774" y="1249015"/>
            <a:ext cx="5914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15" name="Picture 2" descr="C:\Users\Jiwoon\Desktop\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7344" b="62891" l="49574" r="6108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 t="23893" r="38862" b="39175"/>
          <a:stretch/>
        </p:blipFill>
        <p:spPr bwMode="auto">
          <a:xfrm>
            <a:off x="6057390" y="5760055"/>
            <a:ext cx="478451" cy="615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iwoon\Desktop\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2891" b="51172" l="34943" r="45313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14" t="15341" r="55171" b="56250"/>
          <a:stretch/>
        </p:blipFill>
        <p:spPr bwMode="auto">
          <a:xfrm>
            <a:off x="4788024" y="5373216"/>
            <a:ext cx="454217" cy="473143"/>
          </a:xfrm>
          <a:prstGeom prst="rect">
            <a:avLst/>
          </a:prstGeom>
          <a:noFill/>
          <a:extLst/>
        </p:spPr>
      </p:pic>
      <p:sp>
        <p:nvSpPr>
          <p:cNvPr id="17" name="TextBox 16"/>
          <p:cNvSpPr txBox="1"/>
          <p:nvPr/>
        </p:nvSpPr>
        <p:spPr>
          <a:xfrm>
            <a:off x="395536" y="260648"/>
            <a:ext cx="3491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i="1" dirty="0" smtClean="0">
                <a:latin typeface="나눔손글씨 펜" pitchFamily="66" charset="-127"/>
                <a:ea typeface="나눔손글씨 펜" pitchFamily="66" charset="-127"/>
              </a:rPr>
              <a:t>기차여행의 시작</a:t>
            </a:r>
            <a:endParaRPr lang="en-US" altLang="ko-KR" sz="4400" i="1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4400" i="1" dirty="0" err="1" smtClean="0">
                <a:latin typeface="나눔손글씨 펜" pitchFamily="66" charset="-127"/>
                <a:ea typeface="나눔손글씨 펜" pitchFamily="66" charset="-127"/>
              </a:rPr>
              <a:t>시밀레와</a:t>
            </a:r>
            <a:r>
              <a:rPr lang="ko-KR" altLang="en-US" sz="4400" i="1" dirty="0" smtClean="0">
                <a:latin typeface="나눔손글씨 펜" pitchFamily="66" charset="-127"/>
                <a:ea typeface="나눔손글씨 펜" pitchFamily="66" charset="-127"/>
              </a:rPr>
              <a:t> 함께 하기</a:t>
            </a:r>
            <a:r>
              <a:rPr lang="en-US" altLang="ko-KR" sz="4400" i="1" dirty="0" smtClean="0">
                <a:latin typeface="나눔손글씨 펜" pitchFamily="66" charset="-127"/>
                <a:ea typeface="나눔손글씨 펜" pitchFamily="66" charset="-127"/>
              </a:rPr>
              <a:t>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2128788"/>
            <a:ext cx="4427984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b="1" dirty="0" smtClean="0">
                <a:latin typeface="나눔손글씨 펜" pitchFamily="66" charset="-127"/>
                <a:ea typeface="나눔손글씨 펜" pitchFamily="66" charset="-127"/>
              </a:rPr>
              <a:t>Simile(</a:t>
            </a:r>
            <a:r>
              <a:rPr lang="ko-KR" altLang="en-US" sz="2500" b="1" dirty="0" err="1" smtClean="0">
                <a:latin typeface="나눔손글씨 펜" pitchFamily="66" charset="-127"/>
                <a:ea typeface="나눔손글씨 펜" pitchFamily="66" charset="-127"/>
              </a:rPr>
              <a:t>시밀레</a:t>
            </a:r>
            <a:r>
              <a:rPr lang="en-US" altLang="ko-KR" sz="2500" b="1" dirty="0" smtClean="0">
                <a:latin typeface="나눔손글씨 펜" pitchFamily="66" charset="-127"/>
                <a:ea typeface="나눔손글씨 펜" pitchFamily="66" charset="-127"/>
              </a:rPr>
              <a:t>)</a:t>
            </a:r>
            <a:r>
              <a:rPr lang="ko-KR" altLang="en-US" sz="2500" b="1" dirty="0" smtClean="0">
                <a:latin typeface="나눔손글씨 펜" pitchFamily="66" charset="-127"/>
                <a:ea typeface="나눔손글씨 펜" pitchFamily="66" charset="-127"/>
              </a:rPr>
              <a:t>란</a:t>
            </a:r>
            <a:r>
              <a:rPr lang="en-US" altLang="ko-KR" sz="2500" b="1" dirty="0" smtClean="0">
                <a:latin typeface="나눔손글씨 펜" pitchFamily="66" charset="-127"/>
                <a:ea typeface="나눔손글씨 펜" pitchFamily="66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시밀레는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음악용어로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먼저 연주한 부분과 같게 연주하라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라는 뜻으로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변함없이 함께 잘 지내는 친구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의 의미로 쓰이고 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저희는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고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알게 모르게 쏟아지는 주변의 압박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늘 가슴 한 켠에 자리잡고 있는 답답함을 이겨낼 수 있는 힘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그것이 바로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친구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라고 생각했습니다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힘들 때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휴식이 필요할 때 내 곁을 지켜주는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친구는 가장 커다란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힐링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이라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생각합니다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21" name="그림 20" descr="C360_2013-07-19-19-44-09-143.jpg"/>
          <p:cNvPicPr>
            <a:picLocks noChangeAspect="1"/>
          </p:cNvPicPr>
          <p:nvPr/>
        </p:nvPicPr>
        <p:blipFill>
          <a:blip r:embed="rId5" cstate="print"/>
          <a:srcRect t="50256"/>
          <a:stretch>
            <a:fillRect/>
          </a:stretch>
        </p:blipFill>
        <p:spPr>
          <a:xfrm>
            <a:off x="5037113" y="3645172"/>
            <a:ext cx="3690138" cy="2448124"/>
          </a:xfrm>
          <a:prstGeom prst="rect">
            <a:avLst/>
          </a:prstGeom>
        </p:spPr>
      </p:pic>
      <p:pic>
        <p:nvPicPr>
          <p:cNvPr id="27" name="그림 26" descr="친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7092" y="1069168"/>
            <a:ext cx="3687845" cy="243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3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Jiwoon\Desktop\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7344" b="62891" l="49574" r="6108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 t="23893" r="38862" b="39175"/>
          <a:stretch/>
        </p:blipFill>
        <p:spPr bwMode="auto">
          <a:xfrm>
            <a:off x="6372200" y="620688"/>
            <a:ext cx="478451" cy="615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79512" y="1628800"/>
            <a:ext cx="471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Part 2 . </a:t>
            </a:r>
          </a:p>
          <a:p>
            <a:pPr algn="ctr"/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담양이 가진 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힐링의</a:t>
            </a:r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 힘</a:t>
            </a:r>
            <a:endParaRPr lang="en-US" altLang="ko-KR" sz="5400" b="1" dirty="0" smtClean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3528" y="3717032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나눔손글씨 펜" pitchFamily="66" charset="-127"/>
                <a:ea typeface="나눔손글씨 펜" pitchFamily="66" charset="-127"/>
              </a:rPr>
              <a:t>담양이 가진 </a:t>
            </a:r>
            <a:r>
              <a:rPr lang="en-US" altLang="ko-KR" sz="2500" dirty="0" smtClean="0">
                <a:latin typeface="나눔손글씨 펜" pitchFamily="66" charset="-127"/>
                <a:ea typeface="나눔손글씨 펜" pitchFamily="66" charset="-127"/>
              </a:rPr>
              <a:t>‘</a:t>
            </a:r>
            <a:r>
              <a:rPr lang="ko-KR" altLang="en-US" sz="2500" dirty="0" err="1" smtClean="0">
                <a:latin typeface="나눔손글씨 펜" pitchFamily="66" charset="-127"/>
                <a:ea typeface="나눔손글씨 펜" pitchFamily="66" charset="-127"/>
              </a:rPr>
              <a:t>힐링</a:t>
            </a:r>
            <a:r>
              <a:rPr lang="en-US" altLang="ko-KR" sz="2500" dirty="0" smtClean="0">
                <a:latin typeface="나눔손글씨 펜" pitchFamily="66" charset="-127"/>
                <a:ea typeface="나눔손글씨 펜" pitchFamily="66" charset="-127"/>
              </a:rPr>
              <a:t>’</a:t>
            </a:r>
            <a:r>
              <a:rPr lang="ko-KR" altLang="en-US" sz="2500" dirty="0" smtClean="0">
                <a:latin typeface="나눔손글씨 펜" pitchFamily="66" charset="-127"/>
                <a:ea typeface="나눔손글씨 펜" pitchFamily="66" charset="-127"/>
              </a:rPr>
              <a:t>의 향기를 듬뿍 넣은 기차 도시락</a:t>
            </a:r>
            <a:endParaRPr lang="en-US" altLang="ko-KR" sz="2500" dirty="0" smtClean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5" name="그림 34" descr="1311816709-1.jpeg"/>
          <p:cNvPicPr>
            <a:picLocks noChangeAspect="1"/>
          </p:cNvPicPr>
          <p:nvPr/>
        </p:nvPicPr>
        <p:blipFill>
          <a:blip r:embed="rId4" cstate="print"/>
          <a:srcRect r="13682"/>
          <a:stretch>
            <a:fillRect/>
          </a:stretch>
        </p:blipFill>
        <p:spPr>
          <a:xfrm>
            <a:off x="5076056" y="0"/>
            <a:ext cx="3888432" cy="6858000"/>
          </a:xfrm>
          <a:prstGeom prst="rect">
            <a:avLst/>
          </a:prstGeom>
        </p:spPr>
      </p:pic>
      <p:grpSp>
        <p:nvGrpSpPr>
          <p:cNvPr id="6" name="그룹 21"/>
          <p:cNvGrpSpPr/>
          <p:nvPr/>
        </p:nvGrpSpPr>
        <p:grpSpPr>
          <a:xfrm>
            <a:off x="683568" y="4365104"/>
            <a:ext cx="1670768" cy="2760398"/>
            <a:chOff x="4654550" y="2817813"/>
            <a:chExt cx="803276" cy="1327150"/>
          </a:xfrm>
          <a:solidFill>
            <a:schemeClr val="bg1">
              <a:alpha val="75000"/>
            </a:schemeClr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672013" y="2900363"/>
              <a:ext cx="747713" cy="1244600"/>
            </a:xfrm>
            <a:custGeom>
              <a:avLst/>
              <a:gdLst>
                <a:gd name="T0" fmla="*/ 516 w 940"/>
                <a:gd name="T1" fmla="*/ 659 h 1568"/>
                <a:gd name="T2" fmla="*/ 542 w 940"/>
                <a:gd name="T3" fmla="*/ 600 h 1568"/>
                <a:gd name="T4" fmla="*/ 625 w 940"/>
                <a:gd name="T5" fmla="*/ 628 h 1568"/>
                <a:gd name="T6" fmla="*/ 766 w 940"/>
                <a:gd name="T7" fmla="*/ 714 h 1568"/>
                <a:gd name="T8" fmla="*/ 895 w 940"/>
                <a:gd name="T9" fmla="*/ 740 h 1568"/>
                <a:gd name="T10" fmla="*/ 863 w 940"/>
                <a:gd name="T11" fmla="*/ 691 h 1568"/>
                <a:gd name="T12" fmla="*/ 716 w 940"/>
                <a:gd name="T13" fmla="*/ 643 h 1568"/>
                <a:gd name="T14" fmla="*/ 583 w 940"/>
                <a:gd name="T15" fmla="*/ 556 h 1568"/>
                <a:gd name="T16" fmla="*/ 630 w 940"/>
                <a:gd name="T17" fmla="*/ 462 h 1568"/>
                <a:gd name="T18" fmla="*/ 731 w 940"/>
                <a:gd name="T19" fmla="*/ 433 h 1568"/>
                <a:gd name="T20" fmla="*/ 847 w 940"/>
                <a:gd name="T21" fmla="*/ 375 h 1568"/>
                <a:gd name="T22" fmla="*/ 929 w 940"/>
                <a:gd name="T23" fmla="*/ 274 h 1568"/>
                <a:gd name="T24" fmla="*/ 915 w 940"/>
                <a:gd name="T25" fmla="*/ 222 h 1568"/>
                <a:gd name="T26" fmla="*/ 875 w 940"/>
                <a:gd name="T27" fmla="*/ 254 h 1568"/>
                <a:gd name="T28" fmla="*/ 763 w 940"/>
                <a:gd name="T29" fmla="*/ 356 h 1568"/>
                <a:gd name="T30" fmla="*/ 626 w 940"/>
                <a:gd name="T31" fmla="*/ 439 h 1568"/>
                <a:gd name="T32" fmla="*/ 680 w 940"/>
                <a:gd name="T33" fmla="*/ 313 h 1568"/>
                <a:gd name="T34" fmla="*/ 698 w 940"/>
                <a:gd name="T35" fmla="*/ 13 h 1568"/>
                <a:gd name="T36" fmla="*/ 663 w 940"/>
                <a:gd name="T37" fmla="*/ 2 h 1568"/>
                <a:gd name="T38" fmla="*/ 653 w 940"/>
                <a:gd name="T39" fmla="*/ 92 h 1568"/>
                <a:gd name="T40" fmla="*/ 626 w 940"/>
                <a:gd name="T41" fmla="*/ 269 h 1568"/>
                <a:gd name="T42" fmla="*/ 590 w 940"/>
                <a:gd name="T43" fmla="*/ 343 h 1568"/>
                <a:gd name="T44" fmla="*/ 502 w 940"/>
                <a:gd name="T45" fmla="*/ 267 h 1568"/>
                <a:gd name="T46" fmla="*/ 401 w 940"/>
                <a:gd name="T47" fmla="*/ 151 h 1568"/>
                <a:gd name="T48" fmla="*/ 344 w 940"/>
                <a:gd name="T49" fmla="*/ 121 h 1568"/>
                <a:gd name="T50" fmla="*/ 376 w 940"/>
                <a:gd name="T51" fmla="*/ 193 h 1568"/>
                <a:gd name="T52" fmla="*/ 483 w 940"/>
                <a:gd name="T53" fmla="*/ 297 h 1568"/>
                <a:gd name="T54" fmla="*/ 577 w 940"/>
                <a:gd name="T55" fmla="*/ 395 h 1568"/>
                <a:gd name="T56" fmla="*/ 508 w 940"/>
                <a:gd name="T57" fmla="*/ 607 h 1568"/>
                <a:gd name="T58" fmla="*/ 500 w 940"/>
                <a:gd name="T59" fmla="*/ 668 h 1568"/>
                <a:gd name="T60" fmla="*/ 485 w 940"/>
                <a:gd name="T61" fmla="*/ 766 h 1568"/>
                <a:gd name="T62" fmla="*/ 387 w 940"/>
                <a:gd name="T63" fmla="*/ 653 h 1568"/>
                <a:gd name="T64" fmla="*/ 274 w 940"/>
                <a:gd name="T65" fmla="*/ 561 h 1568"/>
                <a:gd name="T66" fmla="*/ 282 w 940"/>
                <a:gd name="T67" fmla="*/ 224 h 1568"/>
                <a:gd name="T68" fmla="*/ 333 w 940"/>
                <a:gd name="T69" fmla="*/ 85 h 1568"/>
                <a:gd name="T70" fmla="*/ 313 w 940"/>
                <a:gd name="T71" fmla="*/ 17 h 1568"/>
                <a:gd name="T72" fmla="*/ 280 w 940"/>
                <a:gd name="T73" fmla="*/ 40 h 1568"/>
                <a:gd name="T74" fmla="*/ 230 w 940"/>
                <a:gd name="T75" fmla="*/ 481 h 1568"/>
                <a:gd name="T76" fmla="*/ 153 w 940"/>
                <a:gd name="T77" fmla="*/ 455 h 1568"/>
                <a:gd name="T78" fmla="*/ 77 w 940"/>
                <a:gd name="T79" fmla="*/ 335 h 1568"/>
                <a:gd name="T80" fmla="*/ 39 w 940"/>
                <a:gd name="T81" fmla="*/ 265 h 1568"/>
                <a:gd name="T82" fmla="*/ 0 w 940"/>
                <a:gd name="T83" fmla="*/ 287 h 1568"/>
                <a:gd name="T84" fmla="*/ 18 w 940"/>
                <a:gd name="T85" fmla="*/ 367 h 1568"/>
                <a:gd name="T86" fmla="*/ 95 w 940"/>
                <a:gd name="T87" fmla="*/ 482 h 1568"/>
                <a:gd name="T88" fmla="*/ 206 w 940"/>
                <a:gd name="T89" fmla="*/ 580 h 1568"/>
                <a:gd name="T90" fmla="*/ 264 w 940"/>
                <a:gd name="T91" fmla="*/ 651 h 1568"/>
                <a:gd name="T92" fmla="*/ 151 w 940"/>
                <a:gd name="T93" fmla="*/ 648 h 1568"/>
                <a:gd name="T94" fmla="*/ 40 w 940"/>
                <a:gd name="T95" fmla="*/ 622 h 1568"/>
                <a:gd name="T96" fmla="*/ 17 w 940"/>
                <a:gd name="T97" fmla="*/ 664 h 1568"/>
                <a:gd name="T98" fmla="*/ 131 w 940"/>
                <a:gd name="T99" fmla="*/ 698 h 1568"/>
                <a:gd name="T100" fmla="*/ 258 w 940"/>
                <a:gd name="T101" fmla="*/ 676 h 1568"/>
                <a:gd name="T102" fmla="*/ 340 w 940"/>
                <a:gd name="T103" fmla="*/ 671 h 1568"/>
                <a:gd name="T104" fmla="*/ 425 w 940"/>
                <a:gd name="T105" fmla="*/ 745 h 1568"/>
                <a:gd name="T106" fmla="*/ 498 w 940"/>
                <a:gd name="T107" fmla="*/ 1214 h 1568"/>
                <a:gd name="T108" fmla="*/ 560 w 940"/>
                <a:gd name="T109" fmla="*/ 1565 h 1568"/>
                <a:gd name="T110" fmla="*/ 557 w 940"/>
                <a:gd name="T111" fmla="*/ 1275 h 1568"/>
                <a:gd name="T112" fmla="*/ 531 w 940"/>
                <a:gd name="T113" fmla="*/ 72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0" h="1568">
                  <a:moveTo>
                    <a:pt x="517" y="656"/>
                  </a:moveTo>
                  <a:lnTo>
                    <a:pt x="517" y="656"/>
                  </a:lnTo>
                  <a:lnTo>
                    <a:pt x="517" y="658"/>
                  </a:lnTo>
                  <a:lnTo>
                    <a:pt x="517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21" y="647"/>
                  </a:lnTo>
                  <a:lnTo>
                    <a:pt x="525" y="636"/>
                  </a:lnTo>
                  <a:lnTo>
                    <a:pt x="531" y="624"/>
                  </a:lnTo>
                  <a:lnTo>
                    <a:pt x="536" y="611"/>
                  </a:lnTo>
                  <a:lnTo>
                    <a:pt x="542" y="600"/>
                  </a:lnTo>
                  <a:lnTo>
                    <a:pt x="546" y="588"/>
                  </a:lnTo>
                  <a:lnTo>
                    <a:pt x="552" y="577"/>
                  </a:lnTo>
                  <a:lnTo>
                    <a:pt x="557" y="565"/>
                  </a:lnTo>
                  <a:lnTo>
                    <a:pt x="573" y="581"/>
                  </a:lnTo>
                  <a:lnTo>
                    <a:pt x="589" y="596"/>
                  </a:lnTo>
                  <a:lnTo>
                    <a:pt x="606" y="613"/>
                  </a:lnTo>
                  <a:lnTo>
                    <a:pt x="625" y="628"/>
                  </a:lnTo>
                  <a:lnTo>
                    <a:pt x="643" y="641"/>
                  </a:lnTo>
                  <a:lnTo>
                    <a:pt x="663" y="655"/>
                  </a:lnTo>
                  <a:lnTo>
                    <a:pt x="683" y="669"/>
                  </a:lnTo>
                  <a:lnTo>
                    <a:pt x="703" y="681"/>
                  </a:lnTo>
                  <a:lnTo>
                    <a:pt x="724" y="693"/>
                  </a:lnTo>
                  <a:lnTo>
                    <a:pt x="746" y="704"/>
                  </a:lnTo>
                  <a:lnTo>
                    <a:pt x="766" y="714"/>
                  </a:lnTo>
                  <a:lnTo>
                    <a:pt x="788" y="722"/>
                  </a:lnTo>
                  <a:lnTo>
                    <a:pt x="810" y="730"/>
                  </a:lnTo>
                  <a:lnTo>
                    <a:pt x="832" y="736"/>
                  </a:lnTo>
                  <a:lnTo>
                    <a:pt x="854" y="742"/>
                  </a:lnTo>
                  <a:lnTo>
                    <a:pt x="876" y="745"/>
                  </a:lnTo>
                  <a:lnTo>
                    <a:pt x="886" y="745"/>
                  </a:lnTo>
                  <a:lnTo>
                    <a:pt x="895" y="740"/>
                  </a:lnTo>
                  <a:lnTo>
                    <a:pt x="902" y="732"/>
                  </a:lnTo>
                  <a:lnTo>
                    <a:pt x="906" y="723"/>
                  </a:lnTo>
                  <a:lnTo>
                    <a:pt x="906" y="713"/>
                  </a:lnTo>
                  <a:lnTo>
                    <a:pt x="901" y="704"/>
                  </a:lnTo>
                  <a:lnTo>
                    <a:pt x="894" y="697"/>
                  </a:lnTo>
                  <a:lnTo>
                    <a:pt x="885" y="693"/>
                  </a:lnTo>
                  <a:lnTo>
                    <a:pt x="863" y="691"/>
                  </a:lnTo>
                  <a:lnTo>
                    <a:pt x="842" y="687"/>
                  </a:lnTo>
                  <a:lnTo>
                    <a:pt x="821" y="682"/>
                  </a:lnTo>
                  <a:lnTo>
                    <a:pt x="800" y="676"/>
                  </a:lnTo>
                  <a:lnTo>
                    <a:pt x="778" y="669"/>
                  </a:lnTo>
                  <a:lnTo>
                    <a:pt x="757" y="661"/>
                  </a:lnTo>
                  <a:lnTo>
                    <a:pt x="736" y="653"/>
                  </a:lnTo>
                  <a:lnTo>
                    <a:pt x="716" y="643"/>
                  </a:lnTo>
                  <a:lnTo>
                    <a:pt x="695" y="632"/>
                  </a:lnTo>
                  <a:lnTo>
                    <a:pt x="675" y="621"/>
                  </a:lnTo>
                  <a:lnTo>
                    <a:pt x="656" y="609"/>
                  </a:lnTo>
                  <a:lnTo>
                    <a:pt x="636" y="596"/>
                  </a:lnTo>
                  <a:lnTo>
                    <a:pt x="618" y="584"/>
                  </a:lnTo>
                  <a:lnTo>
                    <a:pt x="600" y="570"/>
                  </a:lnTo>
                  <a:lnTo>
                    <a:pt x="583" y="556"/>
                  </a:lnTo>
                  <a:lnTo>
                    <a:pt x="567" y="541"/>
                  </a:lnTo>
                  <a:lnTo>
                    <a:pt x="575" y="524"/>
                  </a:lnTo>
                  <a:lnTo>
                    <a:pt x="582" y="505"/>
                  </a:lnTo>
                  <a:lnTo>
                    <a:pt x="590" y="488"/>
                  </a:lnTo>
                  <a:lnTo>
                    <a:pt x="598" y="471"/>
                  </a:lnTo>
                  <a:lnTo>
                    <a:pt x="613" y="466"/>
                  </a:lnTo>
                  <a:lnTo>
                    <a:pt x="630" y="462"/>
                  </a:lnTo>
                  <a:lnTo>
                    <a:pt x="649" y="457"/>
                  </a:lnTo>
                  <a:lnTo>
                    <a:pt x="668" y="451"/>
                  </a:lnTo>
                  <a:lnTo>
                    <a:pt x="685" y="447"/>
                  </a:lnTo>
                  <a:lnTo>
                    <a:pt x="698" y="442"/>
                  </a:lnTo>
                  <a:lnTo>
                    <a:pt x="709" y="439"/>
                  </a:lnTo>
                  <a:lnTo>
                    <a:pt x="713" y="437"/>
                  </a:lnTo>
                  <a:lnTo>
                    <a:pt x="731" y="433"/>
                  </a:lnTo>
                  <a:lnTo>
                    <a:pt x="748" y="427"/>
                  </a:lnTo>
                  <a:lnTo>
                    <a:pt x="765" y="421"/>
                  </a:lnTo>
                  <a:lnTo>
                    <a:pt x="783" y="413"/>
                  </a:lnTo>
                  <a:lnTo>
                    <a:pt x="800" y="405"/>
                  </a:lnTo>
                  <a:lnTo>
                    <a:pt x="816" y="396"/>
                  </a:lnTo>
                  <a:lnTo>
                    <a:pt x="832" y="386"/>
                  </a:lnTo>
                  <a:lnTo>
                    <a:pt x="847" y="375"/>
                  </a:lnTo>
                  <a:lnTo>
                    <a:pt x="862" y="364"/>
                  </a:lnTo>
                  <a:lnTo>
                    <a:pt x="876" y="351"/>
                  </a:lnTo>
                  <a:lnTo>
                    <a:pt x="889" y="337"/>
                  </a:lnTo>
                  <a:lnTo>
                    <a:pt x="900" y="322"/>
                  </a:lnTo>
                  <a:lnTo>
                    <a:pt x="912" y="307"/>
                  </a:lnTo>
                  <a:lnTo>
                    <a:pt x="921" y="291"/>
                  </a:lnTo>
                  <a:lnTo>
                    <a:pt x="929" y="274"/>
                  </a:lnTo>
                  <a:lnTo>
                    <a:pt x="936" y="257"/>
                  </a:lnTo>
                  <a:lnTo>
                    <a:pt x="939" y="248"/>
                  </a:lnTo>
                  <a:lnTo>
                    <a:pt x="940" y="240"/>
                  </a:lnTo>
                  <a:lnTo>
                    <a:pt x="937" y="232"/>
                  </a:lnTo>
                  <a:lnTo>
                    <a:pt x="931" y="227"/>
                  </a:lnTo>
                  <a:lnTo>
                    <a:pt x="923" y="223"/>
                  </a:lnTo>
                  <a:lnTo>
                    <a:pt x="915" y="222"/>
                  </a:lnTo>
                  <a:lnTo>
                    <a:pt x="907" y="225"/>
                  </a:lnTo>
                  <a:lnTo>
                    <a:pt x="901" y="231"/>
                  </a:lnTo>
                  <a:lnTo>
                    <a:pt x="897" y="232"/>
                  </a:lnTo>
                  <a:lnTo>
                    <a:pt x="892" y="235"/>
                  </a:lnTo>
                  <a:lnTo>
                    <a:pt x="887" y="237"/>
                  </a:lnTo>
                  <a:lnTo>
                    <a:pt x="884" y="240"/>
                  </a:lnTo>
                  <a:lnTo>
                    <a:pt x="875" y="254"/>
                  </a:lnTo>
                  <a:lnTo>
                    <a:pt x="863" y="268"/>
                  </a:lnTo>
                  <a:lnTo>
                    <a:pt x="851" y="283"/>
                  </a:lnTo>
                  <a:lnTo>
                    <a:pt x="836" y="297"/>
                  </a:lnTo>
                  <a:lnTo>
                    <a:pt x="818" y="312"/>
                  </a:lnTo>
                  <a:lnTo>
                    <a:pt x="801" y="327"/>
                  </a:lnTo>
                  <a:lnTo>
                    <a:pt x="783" y="342"/>
                  </a:lnTo>
                  <a:lnTo>
                    <a:pt x="763" y="356"/>
                  </a:lnTo>
                  <a:lnTo>
                    <a:pt x="742" y="369"/>
                  </a:lnTo>
                  <a:lnTo>
                    <a:pt x="723" y="383"/>
                  </a:lnTo>
                  <a:lnTo>
                    <a:pt x="702" y="396"/>
                  </a:lnTo>
                  <a:lnTo>
                    <a:pt x="682" y="407"/>
                  </a:lnTo>
                  <a:lnTo>
                    <a:pt x="663" y="419"/>
                  </a:lnTo>
                  <a:lnTo>
                    <a:pt x="643" y="429"/>
                  </a:lnTo>
                  <a:lnTo>
                    <a:pt x="626" y="439"/>
                  </a:lnTo>
                  <a:lnTo>
                    <a:pt x="608" y="447"/>
                  </a:lnTo>
                  <a:lnTo>
                    <a:pt x="614" y="436"/>
                  </a:lnTo>
                  <a:lnTo>
                    <a:pt x="619" y="426"/>
                  </a:lnTo>
                  <a:lnTo>
                    <a:pt x="625" y="416"/>
                  </a:lnTo>
                  <a:lnTo>
                    <a:pt x="629" y="405"/>
                  </a:lnTo>
                  <a:lnTo>
                    <a:pt x="653" y="360"/>
                  </a:lnTo>
                  <a:lnTo>
                    <a:pt x="680" y="313"/>
                  </a:lnTo>
                  <a:lnTo>
                    <a:pt x="705" y="265"/>
                  </a:lnTo>
                  <a:lnTo>
                    <a:pt x="727" y="215"/>
                  </a:lnTo>
                  <a:lnTo>
                    <a:pt x="740" y="166"/>
                  </a:lnTo>
                  <a:lnTo>
                    <a:pt x="742" y="116"/>
                  </a:lnTo>
                  <a:lnTo>
                    <a:pt x="731" y="68"/>
                  </a:lnTo>
                  <a:lnTo>
                    <a:pt x="701" y="19"/>
                  </a:lnTo>
                  <a:lnTo>
                    <a:pt x="698" y="13"/>
                  </a:lnTo>
                  <a:lnTo>
                    <a:pt x="695" y="9"/>
                  </a:lnTo>
                  <a:lnTo>
                    <a:pt x="690" y="5"/>
                  </a:lnTo>
                  <a:lnTo>
                    <a:pt x="686" y="3"/>
                  </a:lnTo>
                  <a:lnTo>
                    <a:pt x="680" y="1"/>
                  </a:lnTo>
                  <a:lnTo>
                    <a:pt x="674" y="0"/>
                  </a:lnTo>
                  <a:lnTo>
                    <a:pt x="668" y="1"/>
                  </a:lnTo>
                  <a:lnTo>
                    <a:pt x="663" y="2"/>
                  </a:lnTo>
                  <a:lnTo>
                    <a:pt x="652" y="8"/>
                  </a:lnTo>
                  <a:lnTo>
                    <a:pt x="645" y="17"/>
                  </a:lnTo>
                  <a:lnTo>
                    <a:pt x="643" y="28"/>
                  </a:lnTo>
                  <a:lnTo>
                    <a:pt x="645" y="40"/>
                  </a:lnTo>
                  <a:lnTo>
                    <a:pt x="643" y="47"/>
                  </a:lnTo>
                  <a:lnTo>
                    <a:pt x="646" y="70"/>
                  </a:lnTo>
                  <a:lnTo>
                    <a:pt x="653" y="92"/>
                  </a:lnTo>
                  <a:lnTo>
                    <a:pt x="660" y="113"/>
                  </a:lnTo>
                  <a:lnTo>
                    <a:pt x="668" y="134"/>
                  </a:lnTo>
                  <a:lnTo>
                    <a:pt x="661" y="162"/>
                  </a:lnTo>
                  <a:lnTo>
                    <a:pt x="653" y="189"/>
                  </a:lnTo>
                  <a:lnTo>
                    <a:pt x="644" y="216"/>
                  </a:lnTo>
                  <a:lnTo>
                    <a:pt x="636" y="243"/>
                  </a:lnTo>
                  <a:lnTo>
                    <a:pt x="626" y="269"/>
                  </a:lnTo>
                  <a:lnTo>
                    <a:pt x="617" y="295"/>
                  </a:lnTo>
                  <a:lnTo>
                    <a:pt x="606" y="321"/>
                  </a:lnTo>
                  <a:lnTo>
                    <a:pt x="596" y="348"/>
                  </a:lnTo>
                  <a:lnTo>
                    <a:pt x="593" y="346"/>
                  </a:lnTo>
                  <a:lnTo>
                    <a:pt x="592" y="345"/>
                  </a:lnTo>
                  <a:lnTo>
                    <a:pt x="591" y="344"/>
                  </a:lnTo>
                  <a:lnTo>
                    <a:pt x="590" y="343"/>
                  </a:lnTo>
                  <a:lnTo>
                    <a:pt x="581" y="337"/>
                  </a:lnTo>
                  <a:lnTo>
                    <a:pt x="570" y="330"/>
                  </a:lnTo>
                  <a:lnTo>
                    <a:pt x="559" y="320"/>
                  </a:lnTo>
                  <a:lnTo>
                    <a:pt x="546" y="308"/>
                  </a:lnTo>
                  <a:lnTo>
                    <a:pt x="532" y="296"/>
                  </a:lnTo>
                  <a:lnTo>
                    <a:pt x="517" y="282"/>
                  </a:lnTo>
                  <a:lnTo>
                    <a:pt x="502" y="267"/>
                  </a:lnTo>
                  <a:lnTo>
                    <a:pt x="487" y="251"/>
                  </a:lnTo>
                  <a:lnTo>
                    <a:pt x="471" y="234"/>
                  </a:lnTo>
                  <a:lnTo>
                    <a:pt x="456" y="217"/>
                  </a:lnTo>
                  <a:lnTo>
                    <a:pt x="441" y="200"/>
                  </a:lnTo>
                  <a:lnTo>
                    <a:pt x="426" y="183"/>
                  </a:lnTo>
                  <a:lnTo>
                    <a:pt x="414" y="167"/>
                  </a:lnTo>
                  <a:lnTo>
                    <a:pt x="401" y="151"/>
                  </a:lnTo>
                  <a:lnTo>
                    <a:pt x="389" y="136"/>
                  </a:lnTo>
                  <a:lnTo>
                    <a:pt x="380" y="122"/>
                  </a:lnTo>
                  <a:lnTo>
                    <a:pt x="374" y="115"/>
                  </a:lnTo>
                  <a:lnTo>
                    <a:pt x="366" y="111"/>
                  </a:lnTo>
                  <a:lnTo>
                    <a:pt x="358" y="111"/>
                  </a:lnTo>
                  <a:lnTo>
                    <a:pt x="351" y="115"/>
                  </a:lnTo>
                  <a:lnTo>
                    <a:pt x="344" y="121"/>
                  </a:lnTo>
                  <a:lnTo>
                    <a:pt x="341" y="128"/>
                  </a:lnTo>
                  <a:lnTo>
                    <a:pt x="341" y="136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55" y="160"/>
                  </a:lnTo>
                  <a:lnTo>
                    <a:pt x="364" y="177"/>
                  </a:lnTo>
                  <a:lnTo>
                    <a:pt x="376" y="193"/>
                  </a:lnTo>
                  <a:lnTo>
                    <a:pt x="388" y="209"/>
                  </a:lnTo>
                  <a:lnTo>
                    <a:pt x="402" y="225"/>
                  </a:lnTo>
                  <a:lnTo>
                    <a:pt x="417" y="240"/>
                  </a:lnTo>
                  <a:lnTo>
                    <a:pt x="433" y="255"/>
                  </a:lnTo>
                  <a:lnTo>
                    <a:pt x="449" y="269"/>
                  </a:lnTo>
                  <a:lnTo>
                    <a:pt x="466" y="283"/>
                  </a:lnTo>
                  <a:lnTo>
                    <a:pt x="483" y="297"/>
                  </a:lnTo>
                  <a:lnTo>
                    <a:pt x="501" y="310"/>
                  </a:lnTo>
                  <a:lnTo>
                    <a:pt x="519" y="322"/>
                  </a:lnTo>
                  <a:lnTo>
                    <a:pt x="536" y="334"/>
                  </a:lnTo>
                  <a:lnTo>
                    <a:pt x="554" y="344"/>
                  </a:lnTo>
                  <a:lnTo>
                    <a:pt x="572" y="354"/>
                  </a:lnTo>
                  <a:lnTo>
                    <a:pt x="589" y="365"/>
                  </a:lnTo>
                  <a:lnTo>
                    <a:pt x="577" y="395"/>
                  </a:lnTo>
                  <a:lnTo>
                    <a:pt x="566" y="424"/>
                  </a:lnTo>
                  <a:lnTo>
                    <a:pt x="554" y="454"/>
                  </a:lnTo>
                  <a:lnTo>
                    <a:pt x="544" y="484"/>
                  </a:lnTo>
                  <a:lnTo>
                    <a:pt x="535" y="513"/>
                  </a:lnTo>
                  <a:lnTo>
                    <a:pt x="524" y="545"/>
                  </a:lnTo>
                  <a:lnTo>
                    <a:pt x="516" y="576"/>
                  </a:lnTo>
                  <a:lnTo>
                    <a:pt x="508" y="607"/>
                  </a:lnTo>
                  <a:lnTo>
                    <a:pt x="505" y="622"/>
                  </a:lnTo>
                  <a:lnTo>
                    <a:pt x="501" y="636"/>
                  </a:lnTo>
                  <a:lnTo>
                    <a:pt x="499" y="651"/>
                  </a:lnTo>
                  <a:lnTo>
                    <a:pt x="500" y="666"/>
                  </a:lnTo>
                  <a:lnTo>
                    <a:pt x="500" y="667"/>
                  </a:lnTo>
                  <a:lnTo>
                    <a:pt x="500" y="667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02" y="701"/>
                  </a:lnTo>
                  <a:lnTo>
                    <a:pt x="504" y="736"/>
                  </a:lnTo>
                  <a:lnTo>
                    <a:pt x="505" y="770"/>
                  </a:lnTo>
                  <a:lnTo>
                    <a:pt x="506" y="805"/>
                  </a:lnTo>
                  <a:lnTo>
                    <a:pt x="497" y="785"/>
                  </a:lnTo>
                  <a:lnTo>
                    <a:pt x="485" y="766"/>
                  </a:lnTo>
                  <a:lnTo>
                    <a:pt x="472" y="746"/>
                  </a:lnTo>
                  <a:lnTo>
                    <a:pt x="459" y="728"/>
                  </a:lnTo>
                  <a:lnTo>
                    <a:pt x="444" y="711"/>
                  </a:lnTo>
                  <a:lnTo>
                    <a:pt x="430" y="694"/>
                  </a:lnTo>
                  <a:lnTo>
                    <a:pt x="416" y="679"/>
                  </a:lnTo>
                  <a:lnTo>
                    <a:pt x="403" y="668"/>
                  </a:lnTo>
                  <a:lnTo>
                    <a:pt x="387" y="653"/>
                  </a:lnTo>
                  <a:lnTo>
                    <a:pt x="372" y="639"/>
                  </a:lnTo>
                  <a:lnTo>
                    <a:pt x="356" y="626"/>
                  </a:lnTo>
                  <a:lnTo>
                    <a:pt x="340" y="613"/>
                  </a:lnTo>
                  <a:lnTo>
                    <a:pt x="324" y="600"/>
                  </a:lnTo>
                  <a:lnTo>
                    <a:pt x="306" y="586"/>
                  </a:lnTo>
                  <a:lnTo>
                    <a:pt x="290" y="573"/>
                  </a:lnTo>
                  <a:lnTo>
                    <a:pt x="274" y="561"/>
                  </a:lnTo>
                  <a:lnTo>
                    <a:pt x="268" y="518"/>
                  </a:lnTo>
                  <a:lnTo>
                    <a:pt x="265" y="471"/>
                  </a:lnTo>
                  <a:lnTo>
                    <a:pt x="264" y="421"/>
                  </a:lnTo>
                  <a:lnTo>
                    <a:pt x="265" y="369"/>
                  </a:lnTo>
                  <a:lnTo>
                    <a:pt x="268" y="319"/>
                  </a:lnTo>
                  <a:lnTo>
                    <a:pt x="274" y="269"/>
                  </a:lnTo>
                  <a:lnTo>
                    <a:pt x="282" y="224"/>
                  </a:lnTo>
                  <a:lnTo>
                    <a:pt x="293" y="183"/>
                  </a:lnTo>
                  <a:lnTo>
                    <a:pt x="298" y="167"/>
                  </a:lnTo>
                  <a:lnTo>
                    <a:pt x="305" y="149"/>
                  </a:lnTo>
                  <a:lnTo>
                    <a:pt x="313" y="134"/>
                  </a:lnTo>
                  <a:lnTo>
                    <a:pt x="320" y="118"/>
                  </a:lnTo>
                  <a:lnTo>
                    <a:pt x="327" y="102"/>
                  </a:lnTo>
                  <a:lnTo>
                    <a:pt x="333" y="85"/>
                  </a:lnTo>
                  <a:lnTo>
                    <a:pt x="335" y="68"/>
                  </a:lnTo>
                  <a:lnTo>
                    <a:pt x="336" y="50"/>
                  </a:lnTo>
                  <a:lnTo>
                    <a:pt x="338" y="40"/>
                  </a:lnTo>
                  <a:lnTo>
                    <a:pt x="335" y="30"/>
                  </a:lnTo>
                  <a:lnTo>
                    <a:pt x="328" y="22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6" y="19"/>
                  </a:lnTo>
                  <a:lnTo>
                    <a:pt x="301" y="23"/>
                  </a:lnTo>
                  <a:lnTo>
                    <a:pt x="294" y="27"/>
                  </a:lnTo>
                  <a:lnTo>
                    <a:pt x="288" y="32"/>
                  </a:lnTo>
                  <a:lnTo>
                    <a:pt x="283" y="35"/>
                  </a:lnTo>
                  <a:lnTo>
                    <a:pt x="281" y="39"/>
                  </a:lnTo>
                  <a:lnTo>
                    <a:pt x="280" y="40"/>
                  </a:lnTo>
                  <a:lnTo>
                    <a:pt x="263" y="94"/>
                  </a:lnTo>
                  <a:lnTo>
                    <a:pt x="248" y="154"/>
                  </a:lnTo>
                  <a:lnTo>
                    <a:pt x="235" y="219"/>
                  </a:lnTo>
                  <a:lnTo>
                    <a:pt x="226" y="285"/>
                  </a:lnTo>
                  <a:lnTo>
                    <a:pt x="221" y="352"/>
                  </a:lnTo>
                  <a:lnTo>
                    <a:pt x="222" y="418"/>
                  </a:lnTo>
                  <a:lnTo>
                    <a:pt x="230" y="481"/>
                  </a:lnTo>
                  <a:lnTo>
                    <a:pt x="246" y="539"/>
                  </a:lnTo>
                  <a:lnTo>
                    <a:pt x="230" y="526"/>
                  </a:lnTo>
                  <a:lnTo>
                    <a:pt x="214" y="512"/>
                  </a:lnTo>
                  <a:lnTo>
                    <a:pt x="199" y="499"/>
                  </a:lnTo>
                  <a:lnTo>
                    <a:pt x="183" y="485"/>
                  </a:lnTo>
                  <a:lnTo>
                    <a:pt x="168" y="470"/>
                  </a:lnTo>
                  <a:lnTo>
                    <a:pt x="153" y="455"/>
                  </a:lnTo>
                  <a:lnTo>
                    <a:pt x="138" y="439"/>
                  </a:lnTo>
                  <a:lnTo>
                    <a:pt x="124" y="422"/>
                  </a:lnTo>
                  <a:lnTo>
                    <a:pt x="112" y="406"/>
                  </a:lnTo>
                  <a:lnTo>
                    <a:pt x="101" y="389"/>
                  </a:lnTo>
                  <a:lnTo>
                    <a:pt x="92" y="372"/>
                  </a:lnTo>
                  <a:lnTo>
                    <a:pt x="84" y="353"/>
                  </a:lnTo>
                  <a:lnTo>
                    <a:pt x="77" y="335"/>
                  </a:lnTo>
                  <a:lnTo>
                    <a:pt x="69" y="316"/>
                  </a:lnTo>
                  <a:lnTo>
                    <a:pt x="61" y="299"/>
                  </a:lnTo>
                  <a:lnTo>
                    <a:pt x="53" y="281"/>
                  </a:lnTo>
                  <a:lnTo>
                    <a:pt x="51" y="276"/>
                  </a:lnTo>
                  <a:lnTo>
                    <a:pt x="47" y="272"/>
                  </a:lnTo>
                  <a:lnTo>
                    <a:pt x="44" y="268"/>
                  </a:lnTo>
                  <a:lnTo>
                    <a:pt x="39" y="265"/>
                  </a:lnTo>
                  <a:lnTo>
                    <a:pt x="34" y="263"/>
                  </a:lnTo>
                  <a:lnTo>
                    <a:pt x="30" y="262"/>
                  </a:lnTo>
                  <a:lnTo>
                    <a:pt x="24" y="262"/>
                  </a:lnTo>
                  <a:lnTo>
                    <a:pt x="18" y="263"/>
                  </a:lnTo>
                  <a:lnTo>
                    <a:pt x="9" y="269"/>
                  </a:lnTo>
                  <a:lnTo>
                    <a:pt x="3" y="276"/>
                  </a:lnTo>
                  <a:lnTo>
                    <a:pt x="0" y="287"/>
                  </a:lnTo>
                  <a:lnTo>
                    <a:pt x="1" y="297"/>
                  </a:lnTo>
                  <a:lnTo>
                    <a:pt x="8" y="288"/>
                  </a:lnTo>
                  <a:lnTo>
                    <a:pt x="3" y="304"/>
                  </a:lnTo>
                  <a:lnTo>
                    <a:pt x="3" y="320"/>
                  </a:lnTo>
                  <a:lnTo>
                    <a:pt x="6" y="336"/>
                  </a:lnTo>
                  <a:lnTo>
                    <a:pt x="11" y="352"/>
                  </a:lnTo>
                  <a:lnTo>
                    <a:pt x="18" y="367"/>
                  </a:lnTo>
                  <a:lnTo>
                    <a:pt x="26" y="383"/>
                  </a:lnTo>
                  <a:lnTo>
                    <a:pt x="36" y="397"/>
                  </a:lnTo>
                  <a:lnTo>
                    <a:pt x="44" y="411"/>
                  </a:lnTo>
                  <a:lnTo>
                    <a:pt x="55" y="431"/>
                  </a:lnTo>
                  <a:lnTo>
                    <a:pt x="68" y="448"/>
                  </a:lnTo>
                  <a:lnTo>
                    <a:pt x="82" y="465"/>
                  </a:lnTo>
                  <a:lnTo>
                    <a:pt x="95" y="482"/>
                  </a:lnTo>
                  <a:lnTo>
                    <a:pt x="109" y="497"/>
                  </a:lnTo>
                  <a:lnTo>
                    <a:pt x="124" y="513"/>
                  </a:lnTo>
                  <a:lnTo>
                    <a:pt x="140" y="527"/>
                  </a:lnTo>
                  <a:lnTo>
                    <a:pt x="157" y="541"/>
                  </a:lnTo>
                  <a:lnTo>
                    <a:pt x="173" y="555"/>
                  </a:lnTo>
                  <a:lnTo>
                    <a:pt x="189" y="568"/>
                  </a:lnTo>
                  <a:lnTo>
                    <a:pt x="206" y="580"/>
                  </a:lnTo>
                  <a:lnTo>
                    <a:pt x="223" y="593"/>
                  </a:lnTo>
                  <a:lnTo>
                    <a:pt x="242" y="606"/>
                  </a:lnTo>
                  <a:lnTo>
                    <a:pt x="259" y="618"/>
                  </a:lnTo>
                  <a:lnTo>
                    <a:pt x="278" y="630"/>
                  </a:lnTo>
                  <a:lnTo>
                    <a:pt x="296" y="643"/>
                  </a:lnTo>
                  <a:lnTo>
                    <a:pt x="280" y="647"/>
                  </a:lnTo>
                  <a:lnTo>
                    <a:pt x="264" y="651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15" y="654"/>
                  </a:lnTo>
                  <a:lnTo>
                    <a:pt x="199" y="654"/>
                  </a:lnTo>
                  <a:lnTo>
                    <a:pt x="183" y="653"/>
                  </a:lnTo>
                  <a:lnTo>
                    <a:pt x="167" y="651"/>
                  </a:lnTo>
                  <a:lnTo>
                    <a:pt x="151" y="648"/>
                  </a:lnTo>
                  <a:lnTo>
                    <a:pt x="135" y="646"/>
                  </a:lnTo>
                  <a:lnTo>
                    <a:pt x="119" y="643"/>
                  </a:lnTo>
                  <a:lnTo>
                    <a:pt x="104" y="638"/>
                  </a:lnTo>
                  <a:lnTo>
                    <a:pt x="87" y="634"/>
                  </a:lnTo>
                  <a:lnTo>
                    <a:pt x="71" y="630"/>
                  </a:lnTo>
                  <a:lnTo>
                    <a:pt x="56" y="626"/>
                  </a:lnTo>
                  <a:lnTo>
                    <a:pt x="40" y="622"/>
                  </a:lnTo>
                  <a:lnTo>
                    <a:pt x="31" y="621"/>
                  </a:lnTo>
                  <a:lnTo>
                    <a:pt x="22" y="624"/>
                  </a:lnTo>
                  <a:lnTo>
                    <a:pt x="14" y="630"/>
                  </a:lnTo>
                  <a:lnTo>
                    <a:pt x="9" y="638"/>
                  </a:lnTo>
                  <a:lnTo>
                    <a:pt x="8" y="648"/>
                  </a:lnTo>
                  <a:lnTo>
                    <a:pt x="11" y="658"/>
                  </a:lnTo>
                  <a:lnTo>
                    <a:pt x="17" y="664"/>
                  </a:lnTo>
                  <a:lnTo>
                    <a:pt x="25" y="668"/>
                  </a:lnTo>
                  <a:lnTo>
                    <a:pt x="41" y="676"/>
                  </a:lnTo>
                  <a:lnTo>
                    <a:pt x="59" y="683"/>
                  </a:lnTo>
                  <a:lnTo>
                    <a:pt x="77" y="689"/>
                  </a:lnTo>
                  <a:lnTo>
                    <a:pt x="94" y="693"/>
                  </a:lnTo>
                  <a:lnTo>
                    <a:pt x="113" y="696"/>
                  </a:lnTo>
                  <a:lnTo>
                    <a:pt x="131" y="698"/>
                  </a:lnTo>
                  <a:lnTo>
                    <a:pt x="150" y="698"/>
                  </a:lnTo>
                  <a:lnTo>
                    <a:pt x="169" y="698"/>
                  </a:lnTo>
                  <a:lnTo>
                    <a:pt x="188" y="696"/>
                  </a:lnTo>
                  <a:lnTo>
                    <a:pt x="205" y="692"/>
                  </a:lnTo>
                  <a:lnTo>
                    <a:pt x="223" y="687"/>
                  </a:lnTo>
                  <a:lnTo>
                    <a:pt x="241" y="683"/>
                  </a:lnTo>
                  <a:lnTo>
                    <a:pt x="258" y="676"/>
                  </a:lnTo>
                  <a:lnTo>
                    <a:pt x="274" y="668"/>
                  </a:lnTo>
                  <a:lnTo>
                    <a:pt x="290" y="659"/>
                  </a:lnTo>
                  <a:lnTo>
                    <a:pt x="305" y="648"/>
                  </a:lnTo>
                  <a:lnTo>
                    <a:pt x="315" y="654"/>
                  </a:lnTo>
                  <a:lnTo>
                    <a:pt x="323" y="660"/>
                  </a:lnTo>
                  <a:lnTo>
                    <a:pt x="332" y="666"/>
                  </a:lnTo>
                  <a:lnTo>
                    <a:pt x="340" y="671"/>
                  </a:lnTo>
                  <a:lnTo>
                    <a:pt x="349" y="678"/>
                  </a:lnTo>
                  <a:lnTo>
                    <a:pt x="357" y="684"/>
                  </a:lnTo>
                  <a:lnTo>
                    <a:pt x="366" y="690"/>
                  </a:lnTo>
                  <a:lnTo>
                    <a:pt x="374" y="696"/>
                  </a:lnTo>
                  <a:lnTo>
                    <a:pt x="391" y="709"/>
                  </a:lnTo>
                  <a:lnTo>
                    <a:pt x="408" y="725"/>
                  </a:lnTo>
                  <a:lnTo>
                    <a:pt x="425" y="745"/>
                  </a:lnTo>
                  <a:lnTo>
                    <a:pt x="442" y="767"/>
                  </a:lnTo>
                  <a:lnTo>
                    <a:pt x="460" y="790"/>
                  </a:lnTo>
                  <a:lnTo>
                    <a:pt x="477" y="812"/>
                  </a:lnTo>
                  <a:lnTo>
                    <a:pt x="492" y="834"/>
                  </a:lnTo>
                  <a:lnTo>
                    <a:pt x="506" y="853"/>
                  </a:lnTo>
                  <a:lnTo>
                    <a:pt x="502" y="1032"/>
                  </a:lnTo>
                  <a:lnTo>
                    <a:pt x="498" y="1214"/>
                  </a:lnTo>
                  <a:lnTo>
                    <a:pt x="500" y="1394"/>
                  </a:lnTo>
                  <a:lnTo>
                    <a:pt x="514" y="1568"/>
                  </a:lnTo>
                  <a:lnTo>
                    <a:pt x="523" y="1568"/>
                  </a:lnTo>
                  <a:lnTo>
                    <a:pt x="532" y="1567"/>
                  </a:lnTo>
                  <a:lnTo>
                    <a:pt x="542" y="1567"/>
                  </a:lnTo>
                  <a:lnTo>
                    <a:pt x="551" y="1565"/>
                  </a:lnTo>
                  <a:lnTo>
                    <a:pt x="560" y="1565"/>
                  </a:lnTo>
                  <a:lnTo>
                    <a:pt x="569" y="1565"/>
                  </a:lnTo>
                  <a:lnTo>
                    <a:pt x="578" y="1564"/>
                  </a:lnTo>
                  <a:lnTo>
                    <a:pt x="588" y="1564"/>
                  </a:lnTo>
                  <a:lnTo>
                    <a:pt x="578" y="1492"/>
                  </a:lnTo>
                  <a:lnTo>
                    <a:pt x="569" y="1419"/>
                  </a:lnTo>
                  <a:lnTo>
                    <a:pt x="561" y="1348"/>
                  </a:lnTo>
                  <a:lnTo>
                    <a:pt x="557" y="1275"/>
                  </a:lnTo>
                  <a:lnTo>
                    <a:pt x="554" y="1202"/>
                  </a:lnTo>
                  <a:lnTo>
                    <a:pt x="554" y="1125"/>
                  </a:lnTo>
                  <a:lnTo>
                    <a:pt x="553" y="1045"/>
                  </a:lnTo>
                  <a:lnTo>
                    <a:pt x="551" y="964"/>
                  </a:lnTo>
                  <a:lnTo>
                    <a:pt x="547" y="882"/>
                  </a:lnTo>
                  <a:lnTo>
                    <a:pt x="542" y="804"/>
                  </a:lnTo>
                  <a:lnTo>
                    <a:pt x="531" y="728"/>
                  </a:lnTo>
                  <a:lnTo>
                    <a:pt x="517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3 h 7"/>
                <a:gd name="T4" fmla="*/ 6 w 7"/>
                <a:gd name="T5" fmla="*/ 5 h 7"/>
                <a:gd name="T6" fmla="*/ 7 w 7"/>
                <a:gd name="T7" fmla="*/ 6 h 7"/>
                <a:gd name="T8" fmla="*/ 7 w 7"/>
                <a:gd name="T9" fmla="*/ 7 h 7"/>
                <a:gd name="T10" fmla="*/ 0 w 7"/>
                <a:gd name="T11" fmla="*/ 4 h 7"/>
                <a:gd name="T12" fmla="*/ 0 w 7"/>
                <a:gd name="T13" fmla="*/ 3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1 w 7"/>
                <a:gd name="T5" fmla="*/ 1 h 7"/>
                <a:gd name="T6" fmla="*/ 0 w 7"/>
                <a:gd name="T7" fmla="*/ 3 h 7"/>
                <a:gd name="T8" fmla="*/ 0 w 7"/>
                <a:gd name="T9" fmla="*/ 4 h 7"/>
                <a:gd name="T10" fmla="*/ 7 w 7"/>
                <a:gd name="T11" fmla="*/ 7 h 7"/>
                <a:gd name="T12" fmla="*/ 7 w 7"/>
                <a:gd name="T13" fmla="*/ 6 h 7"/>
                <a:gd name="T14" fmla="*/ 6 w 7"/>
                <a:gd name="T15" fmla="*/ 5 h 7"/>
                <a:gd name="T16" fmla="*/ 3 w 7"/>
                <a:gd name="T17" fmla="*/ 3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37163" y="3287713"/>
              <a:ext cx="220663" cy="133350"/>
            </a:xfrm>
            <a:custGeom>
              <a:avLst/>
              <a:gdLst>
                <a:gd name="T0" fmla="*/ 0 w 278"/>
                <a:gd name="T1" fmla="*/ 154 h 168"/>
                <a:gd name="T2" fmla="*/ 2 w 278"/>
                <a:gd name="T3" fmla="*/ 129 h 168"/>
                <a:gd name="T4" fmla="*/ 10 w 278"/>
                <a:gd name="T5" fmla="*/ 106 h 168"/>
                <a:gd name="T6" fmla="*/ 22 w 278"/>
                <a:gd name="T7" fmla="*/ 84 h 168"/>
                <a:gd name="T8" fmla="*/ 37 w 278"/>
                <a:gd name="T9" fmla="*/ 65 h 168"/>
                <a:gd name="T10" fmla="*/ 55 w 278"/>
                <a:gd name="T11" fmla="*/ 47 h 168"/>
                <a:gd name="T12" fmla="*/ 75 w 278"/>
                <a:gd name="T13" fmla="*/ 32 h 168"/>
                <a:gd name="T14" fmla="*/ 95 w 278"/>
                <a:gd name="T15" fmla="*/ 21 h 168"/>
                <a:gd name="T16" fmla="*/ 115 w 278"/>
                <a:gd name="T17" fmla="*/ 12 h 168"/>
                <a:gd name="T18" fmla="*/ 136 w 278"/>
                <a:gd name="T19" fmla="*/ 5 h 168"/>
                <a:gd name="T20" fmla="*/ 158 w 278"/>
                <a:gd name="T21" fmla="*/ 1 h 168"/>
                <a:gd name="T22" fmla="*/ 180 w 278"/>
                <a:gd name="T23" fmla="*/ 0 h 168"/>
                <a:gd name="T24" fmla="*/ 202 w 278"/>
                <a:gd name="T25" fmla="*/ 2 h 168"/>
                <a:gd name="T26" fmla="*/ 223 w 278"/>
                <a:gd name="T27" fmla="*/ 8 h 168"/>
                <a:gd name="T28" fmla="*/ 243 w 278"/>
                <a:gd name="T29" fmla="*/ 17 h 168"/>
                <a:gd name="T30" fmla="*/ 262 w 278"/>
                <a:gd name="T31" fmla="*/ 29 h 168"/>
                <a:gd name="T32" fmla="*/ 278 w 278"/>
                <a:gd name="T33" fmla="*/ 45 h 168"/>
                <a:gd name="T34" fmla="*/ 276 w 278"/>
                <a:gd name="T35" fmla="*/ 47 h 168"/>
                <a:gd name="T36" fmla="*/ 271 w 278"/>
                <a:gd name="T37" fmla="*/ 53 h 168"/>
                <a:gd name="T38" fmla="*/ 262 w 278"/>
                <a:gd name="T39" fmla="*/ 60 h 168"/>
                <a:gd name="T40" fmla="*/ 250 w 278"/>
                <a:gd name="T41" fmla="*/ 69 h 168"/>
                <a:gd name="T42" fmla="*/ 235 w 278"/>
                <a:gd name="T43" fmla="*/ 79 h 168"/>
                <a:gd name="T44" fmla="*/ 219 w 278"/>
                <a:gd name="T45" fmla="*/ 90 h 168"/>
                <a:gd name="T46" fmla="*/ 201 w 278"/>
                <a:gd name="T47" fmla="*/ 101 h 168"/>
                <a:gd name="T48" fmla="*/ 181 w 278"/>
                <a:gd name="T49" fmla="*/ 114 h 168"/>
                <a:gd name="T50" fmla="*/ 159 w 278"/>
                <a:gd name="T51" fmla="*/ 126 h 168"/>
                <a:gd name="T52" fmla="*/ 137 w 278"/>
                <a:gd name="T53" fmla="*/ 136 h 168"/>
                <a:gd name="T54" fmla="*/ 114 w 278"/>
                <a:gd name="T55" fmla="*/ 146 h 168"/>
                <a:gd name="T56" fmla="*/ 92 w 278"/>
                <a:gd name="T57" fmla="*/ 154 h 168"/>
                <a:gd name="T58" fmla="*/ 69 w 278"/>
                <a:gd name="T59" fmla="*/ 161 h 168"/>
                <a:gd name="T60" fmla="*/ 47 w 278"/>
                <a:gd name="T61" fmla="*/ 166 h 168"/>
                <a:gd name="T62" fmla="*/ 27 w 278"/>
                <a:gd name="T63" fmla="*/ 168 h 168"/>
                <a:gd name="T64" fmla="*/ 7 w 278"/>
                <a:gd name="T65" fmla="*/ 167 h 168"/>
                <a:gd name="T66" fmla="*/ 6 w 278"/>
                <a:gd name="T67" fmla="*/ 166 h 168"/>
                <a:gd name="T68" fmla="*/ 4 w 278"/>
                <a:gd name="T69" fmla="*/ 162 h 168"/>
                <a:gd name="T70" fmla="*/ 1 w 278"/>
                <a:gd name="T71" fmla="*/ 159 h 168"/>
                <a:gd name="T72" fmla="*/ 0 w 278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7"/>
                  </a:lnTo>
                  <a:lnTo>
                    <a:pt x="75" y="32"/>
                  </a:lnTo>
                  <a:lnTo>
                    <a:pt x="95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2"/>
                  </a:lnTo>
                  <a:lnTo>
                    <a:pt x="223" y="8"/>
                  </a:lnTo>
                  <a:lnTo>
                    <a:pt x="243" y="17"/>
                  </a:lnTo>
                  <a:lnTo>
                    <a:pt x="262" y="29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1" y="53"/>
                  </a:lnTo>
                  <a:lnTo>
                    <a:pt x="262" y="60"/>
                  </a:lnTo>
                  <a:lnTo>
                    <a:pt x="250" y="69"/>
                  </a:lnTo>
                  <a:lnTo>
                    <a:pt x="235" y="79"/>
                  </a:lnTo>
                  <a:lnTo>
                    <a:pt x="219" y="90"/>
                  </a:lnTo>
                  <a:lnTo>
                    <a:pt x="201" y="101"/>
                  </a:lnTo>
                  <a:lnTo>
                    <a:pt x="181" y="114"/>
                  </a:lnTo>
                  <a:lnTo>
                    <a:pt x="159" y="126"/>
                  </a:lnTo>
                  <a:lnTo>
                    <a:pt x="137" y="136"/>
                  </a:lnTo>
                  <a:lnTo>
                    <a:pt x="114" y="146"/>
                  </a:lnTo>
                  <a:lnTo>
                    <a:pt x="92" y="154"/>
                  </a:lnTo>
                  <a:lnTo>
                    <a:pt x="69" y="161"/>
                  </a:lnTo>
                  <a:lnTo>
                    <a:pt x="47" y="166"/>
                  </a:lnTo>
                  <a:lnTo>
                    <a:pt x="27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4" y="162"/>
                  </a:lnTo>
                  <a:lnTo>
                    <a:pt x="1" y="15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230813" y="2927350"/>
              <a:ext cx="225425" cy="117475"/>
            </a:xfrm>
            <a:custGeom>
              <a:avLst/>
              <a:gdLst>
                <a:gd name="T0" fmla="*/ 3 w 285"/>
                <a:gd name="T1" fmla="*/ 44 h 148"/>
                <a:gd name="T2" fmla="*/ 22 w 285"/>
                <a:gd name="T3" fmla="*/ 27 h 148"/>
                <a:gd name="T4" fmla="*/ 43 w 285"/>
                <a:gd name="T5" fmla="*/ 15 h 148"/>
                <a:gd name="T6" fmla="*/ 66 w 285"/>
                <a:gd name="T7" fmla="*/ 6 h 148"/>
                <a:gd name="T8" fmla="*/ 91 w 285"/>
                <a:gd name="T9" fmla="*/ 1 h 148"/>
                <a:gd name="T10" fmla="*/ 115 w 285"/>
                <a:gd name="T11" fmla="*/ 0 h 148"/>
                <a:gd name="T12" fmla="*/ 139 w 285"/>
                <a:gd name="T13" fmla="*/ 1 h 148"/>
                <a:gd name="T14" fmla="*/ 163 w 285"/>
                <a:gd name="T15" fmla="*/ 6 h 148"/>
                <a:gd name="T16" fmla="*/ 184 w 285"/>
                <a:gd name="T17" fmla="*/ 13 h 148"/>
                <a:gd name="T18" fmla="*/ 204 w 285"/>
                <a:gd name="T19" fmla="*/ 22 h 148"/>
                <a:gd name="T20" fmla="*/ 224 w 285"/>
                <a:gd name="T21" fmla="*/ 33 h 148"/>
                <a:gd name="T22" fmla="*/ 240 w 285"/>
                <a:gd name="T23" fmla="*/ 47 h 148"/>
                <a:gd name="T24" fmla="*/ 256 w 285"/>
                <a:gd name="T25" fmla="*/ 63 h 148"/>
                <a:gd name="T26" fmla="*/ 267 w 285"/>
                <a:gd name="T27" fmla="*/ 82 h 148"/>
                <a:gd name="T28" fmla="*/ 277 w 285"/>
                <a:gd name="T29" fmla="*/ 101 h 148"/>
                <a:gd name="T30" fmla="*/ 282 w 285"/>
                <a:gd name="T31" fmla="*/ 123 h 148"/>
                <a:gd name="T32" fmla="*/ 285 w 285"/>
                <a:gd name="T33" fmla="*/ 146 h 148"/>
                <a:gd name="T34" fmla="*/ 281 w 285"/>
                <a:gd name="T35" fmla="*/ 148 h 148"/>
                <a:gd name="T36" fmla="*/ 274 w 285"/>
                <a:gd name="T37" fmla="*/ 148 h 148"/>
                <a:gd name="T38" fmla="*/ 263 w 285"/>
                <a:gd name="T39" fmla="*/ 146 h 148"/>
                <a:gd name="T40" fmla="*/ 248 w 285"/>
                <a:gd name="T41" fmla="*/ 145 h 148"/>
                <a:gd name="T42" fmla="*/ 231 w 285"/>
                <a:gd name="T43" fmla="*/ 144 h 148"/>
                <a:gd name="T44" fmla="*/ 211 w 285"/>
                <a:gd name="T45" fmla="*/ 141 h 148"/>
                <a:gd name="T46" fmla="*/ 189 w 285"/>
                <a:gd name="T47" fmla="*/ 137 h 148"/>
                <a:gd name="T48" fmla="*/ 166 w 285"/>
                <a:gd name="T49" fmla="*/ 134 h 148"/>
                <a:gd name="T50" fmla="*/ 143 w 285"/>
                <a:gd name="T51" fmla="*/ 128 h 148"/>
                <a:gd name="T52" fmla="*/ 119 w 285"/>
                <a:gd name="T53" fmla="*/ 122 h 148"/>
                <a:gd name="T54" fmla="*/ 96 w 285"/>
                <a:gd name="T55" fmla="*/ 114 h 148"/>
                <a:gd name="T56" fmla="*/ 73 w 285"/>
                <a:gd name="T57" fmla="*/ 106 h 148"/>
                <a:gd name="T58" fmla="*/ 51 w 285"/>
                <a:gd name="T59" fmla="*/ 96 h 148"/>
                <a:gd name="T60" fmla="*/ 31 w 285"/>
                <a:gd name="T61" fmla="*/ 85 h 148"/>
                <a:gd name="T62" fmla="*/ 14 w 285"/>
                <a:gd name="T63" fmla="*/ 73 h 148"/>
                <a:gd name="T64" fmla="*/ 0 w 285"/>
                <a:gd name="T65" fmla="*/ 59 h 148"/>
                <a:gd name="T66" fmla="*/ 0 w 285"/>
                <a:gd name="T67" fmla="*/ 58 h 148"/>
                <a:gd name="T68" fmla="*/ 0 w 285"/>
                <a:gd name="T69" fmla="*/ 53 h 148"/>
                <a:gd name="T70" fmla="*/ 1 w 285"/>
                <a:gd name="T71" fmla="*/ 48 h 148"/>
                <a:gd name="T72" fmla="*/ 3 w 285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48">
                  <a:moveTo>
                    <a:pt x="3" y="44"/>
                  </a:moveTo>
                  <a:lnTo>
                    <a:pt x="22" y="27"/>
                  </a:lnTo>
                  <a:lnTo>
                    <a:pt x="43" y="15"/>
                  </a:lnTo>
                  <a:lnTo>
                    <a:pt x="66" y="6"/>
                  </a:lnTo>
                  <a:lnTo>
                    <a:pt x="91" y="1"/>
                  </a:lnTo>
                  <a:lnTo>
                    <a:pt x="115" y="0"/>
                  </a:lnTo>
                  <a:lnTo>
                    <a:pt x="139" y="1"/>
                  </a:lnTo>
                  <a:lnTo>
                    <a:pt x="163" y="6"/>
                  </a:lnTo>
                  <a:lnTo>
                    <a:pt x="184" y="13"/>
                  </a:lnTo>
                  <a:lnTo>
                    <a:pt x="204" y="22"/>
                  </a:lnTo>
                  <a:lnTo>
                    <a:pt x="224" y="33"/>
                  </a:lnTo>
                  <a:lnTo>
                    <a:pt x="240" y="47"/>
                  </a:lnTo>
                  <a:lnTo>
                    <a:pt x="256" y="63"/>
                  </a:lnTo>
                  <a:lnTo>
                    <a:pt x="267" y="82"/>
                  </a:lnTo>
                  <a:lnTo>
                    <a:pt x="277" y="101"/>
                  </a:lnTo>
                  <a:lnTo>
                    <a:pt x="282" y="123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4" y="148"/>
                  </a:lnTo>
                  <a:lnTo>
                    <a:pt x="263" y="146"/>
                  </a:lnTo>
                  <a:lnTo>
                    <a:pt x="248" y="145"/>
                  </a:lnTo>
                  <a:lnTo>
                    <a:pt x="231" y="144"/>
                  </a:lnTo>
                  <a:lnTo>
                    <a:pt x="211" y="141"/>
                  </a:lnTo>
                  <a:lnTo>
                    <a:pt x="189" y="137"/>
                  </a:lnTo>
                  <a:lnTo>
                    <a:pt x="166" y="134"/>
                  </a:lnTo>
                  <a:lnTo>
                    <a:pt x="143" y="128"/>
                  </a:lnTo>
                  <a:lnTo>
                    <a:pt x="119" y="122"/>
                  </a:lnTo>
                  <a:lnTo>
                    <a:pt x="96" y="114"/>
                  </a:lnTo>
                  <a:lnTo>
                    <a:pt x="73" y="106"/>
                  </a:lnTo>
                  <a:lnTo>
                    <a:pt x="51" y="96"/>
                  </a:lnTo>
                  <a:lnTo>
                    <a:pt x="31" y="85"/>
                  </a:lnTo>
                  <a:lnTo>
                    <a:pt x="14" y="73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4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013325" y="2817813"/>
              <a:ext cx="158750" cy="200025"/>
            </a:xfrm>
            <a:custGeom>
              <a:avLst/>
              <a:gdLst>
                <a:gd name="T0" fmla="*/ 17 w 199"/>
                <a:gd name="T1" fmla="*/ 243 h 251"/>
                <a:gd name="T2" fmla="*/ 7 w 199"/>
                <a:gd name="T3" fmla="*/ 220 h 251"/>
                <a:gd name="T4" fmla="*/ 1 w 199"/>
                <a:gd name="T5" fmla="*/ 197 h 251"/>
                <a:gd name="T6" fmla="*/ 0 w 199"/>
                <a:gd name="T7" fmla="*/ 173 h 251"/>
                <a:gd name="T8" fmla="*/ 3 w 199"/>
                <a:gd name="T9" fmla="*/ 147 h 251"/>
                <a:gd name="T10" fmla="*/ 9 w 199"/>
                <a:gd name="T11" fmla="*/ 123 h 251"/>
                <a:gd name="T12" fmla="*/ 17 w 199"/>
                <a:gd name="T13" fmla="*/ 101 h 251"/>
                <a:gd name="T14" fmla="*/ 29 w 199"/>
                <a:gd name="T15" fmla="*/ 79 h 251"/>
                <a:gd name="T16" fmla="*/ 41 w 199"/>
                <a:gd name="T17" fmla="*/ 61 h 251"/>
                <a:gd name="T18" fmla="*/ 56 w 199"/>
                <a:gd name="T19" fmla="*/ 45 h 251"/>
                <a:gd name="T20" fmla="*/ 72 w 199"/>
                <a:gd name="T21" fmla="*/ 31 h 251"/>
                <a:gd name="T22" fmla="*/ 91 w 199"/>
                <a:gd name="T23" fmla="*/ 18 h 251"/>
                <a:gd name="T24" fmla="*/ 112 w 199"/>
                <a:gd name="T25" fmla="*/ 9 h 251"/>
                <a:gd name="T26" fmla="*/ 132 w 199"/>
                <a:gd name="T27" fmla="*/ 2 h 251"/>
                <a:gd name="T28" fmla="*/ 154 w 199"/>
                <a:gd name="T29" fmla="*/ 0 h 251"/>
                <a:gd name="T30" fmla="*/ 176 w 199"/>
                <a:gd name="T31" fmla="*/ 1 h 251"/>
                <a:gd name="T32" fmla="*/ 199 w 199"/>
                <a:gd name="T33" fmla="*/ 6 h 251"/>
                <a:gd name="T34" fmla="*/ 197 w 199"/>
                <a:gd name="T35" fmla="*/ 16 h 251"/>
                <a:gd name="T36" fmla="*/ 188 w 199"/>
                <a:gd name="T37" fmla="*/ 40 h 251"/>
                <a:gd name="T38" fmla="*/ 172 w 199"/>
                <a:gd name="T39" fmla="*/ 75 h 251"/>
                <a:gd name="T40" fmla="*/ 151 w 199"/>
                <a:gd name="T41" fmla="*/ 115 h 251"/>
                <a:gd name="T42" fmla="*/ 125 w 199"/>
                <a:gd name="T43" fmla="*/ 157 h 251"/>
                <a:gd name="T44" fmla="*/ 97 w 199"/>
                <a:gd name="T45" fmla="*/ 196 h 251"/>
                <a:gd name="T46" fmla="*/ 64 w 199"/>
                <a:gd name="T47" fmla="*/ 229 h 251"/>
                <a:gd name="T48" fmla="*/ 30 w 199"/>
                <a:gd name="T49" fmla="*/ 251 h 251"/>
                <a:gd name="T50" fmla="*/ 29 w 199"/>
                <a:gd name="T51" fmla="*/ 251 h 251"/>
                <a:gd name="T52" fmla="*/ 25 w 199"/>
                <a:gd name="T53" fmla="*/ 249 h 251"/>
                <a:gd name="T54" fmla="*/ 21 w 199"/>
                <a:gd name="T55" fmla="*/ 246 h 251"/>
                <a:gd name="T56" fmla="*/ 17 w 199"/>
                <a:gd name="T57" fmla="*/ 24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51">
                  <a:moveTo>
                    <a:pt x="17" y="243"/>
                  </a:moveTo>
                  <a:lnTo>
                    <a:pt x="7" y="220"/>
                  </a:lnTo>
                  <a:lnTo>
                    <a:pt x="1" y="197"/>
                  </a:lnTo>
                  <a:lnTo>
                    <a:pt x="0" y="173"/>
                  </a:lnTo>
                  <a:lnTo>
                    <a:pt x="3" y="147"/>
                  </a:lnTo>
                  <a:lnTo>
                    <a:pt x="9" y="123"/>
                  </a:lnTo>
                  <a:lnTo>
                    <a:pt x="17" y="101"/>
                  </a:lnTo>
                  <a:lnTo>
                    <a:pt x="29" y="79"/>
                  </a:lnTo>
                  <a:lnTo>
                    <a:pt x="41" y="61"/>
                  </a:lnTo>
                  <a:lnTo>
                    <a:pt x="56" y="45"/>
                  </a:lnTo>
                  <a:lnTo>
                    <a:pt x="72" y="31"/>
                  </a:lnTo>
                  <a:lnTo>
                    <a:pt x="91" y="18"/>
                  </a:lnTo>
                  <a:lnTo>
                    <a:pt x="112" y="9"/>
                  </a:lnTo>
                  <a:lnTo>
                    <a:pt x="132" y="2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199" y="6"/>
                  </a:lnTo>
                  <a:lnTo>
                    <a:pt x="197" y="16"/>
                  </a:lnTo>
                  <a:lnTo>
                    <a:pt x="188" y="40"/>
                  </a:lnTo>
                  <a:lnTo>
                    <a:pt x="172" y="75"/>
                  </a:lnTo>
                  <a:lnTo>
                    <a:pt x="151" y="115"/>
                  </a:lnTo>
                  <a:lnTo>
                    <a:pt x="125" y="157"/>
                  </a:lnTo>
                  <a:lnTo>
                    <a:pt x="97" y="196"/>
                  </a:lnTo>
                  <a:lnTo>
                    <a:pt x="64" y="229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25" y="249"/>
                  </a:lnTo>
                  <a:lnTo>
                    <a:pt x="21" y="246"/>
                  </a:lnTo>
                  <a:lnTo>
                    <a:pt x="17" y="243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4921250" y="3190875"/>
              <a:ext cx="187325" cy="171450"/>
            </a:xfrm>
            <a:custGeom>
              <a:avLst/>
              <a:gdLst>
                <a:gd name="T0" fmla="*/ 5 w 238"/>
                <a:gd name="T1" fmla="*/ 206 h 216"/>
                <a:gd name="T2" fmla="*/ 0 w 238"/>
                <a:gd name="T3" fmla="*/ 182 h 216"/>
                <a:gd name="T4" fmla="*/ 0 w 238"/>
                <a:gd name="T5" fmla="*/ 158 h 216"/>
                <a:gd name="T6" fmla="*/ 5 w 238"/>
                <a:gd name="T7" fmla="*/ 134 h 216"/>
                <a:gd name="T8" fmla="*/ 13 w 238"/>
                <a:gd name="T9" fmla="*/ 110 h 216"/>
                <a:gd name="T10" fmla="*/ 24 w 238"/>
                <a:gd name="T11" fmla="*/ 89 h 216"/>
                <a:gd name="T12" fmla="*/ 39 w 238"/>
                <a:gd name="T13" fmla="*/ 68 h 216"/>
                <a:gd name="T14" fmla="*/ 54 w 238"/>
                <a:gd name="T15" fmla="*/ 51 h 216"/>
                <a:gd name="T16" fmla="*/ 72 w 238"/>
                <a:gd name="T17" fmla="*/ 36 h 216"/>
                <a:gd name="T18" fmla="*/ 90 w 238"/>
                <a:gd name="T19" fmla="*/ 23 h 216"/>
                <a:gd name="T20" fmla="*/ 110 w 238"/>
                <a:gd name="T21" fmla="*/ 13 h 216"/>
                <a:gd name="T22" fmla="*/ 130 w 238"/>
                <a:gd name="T23" fmla="*/ 6 h 216"/>
                <a:gd name="T24" fmla="*/ 152 w 238"/>
                <a:gd name="T25" fmla="*/ 1 h 216"/>
                <a:gd name="T26" fmla="*/ 174 w 238"/>
                <a:gd name="T27" fmla="*/ 0 h 216"/>
                <a:gd name="T28" fmla="*/ 196 w 238"/>
                <a:gd name="T29" fmla="*/ 2 h 216"/>
                <a:gd name="T30" fmla="*/ 217 w 238"/>
                <a:gd name="T31" fmla="*/ 8 h 216"/>
                <a:gd name="T32" fmla="*/ 238 w 238"/>
                <a:gd name="T33" fmla="*/ 18 h 216"/>
                <a:gd name="T34" fmla="*/ 237 w 238"/>
                <a:gd name="T35" fmla="*/ 22 h 216"/>
                <a:gd name="T36" fmla="*/ 233 w 238"/>
                <a:gd name="T37" fmla="*/ 28 h 216"/>
                <a:gd name="T38" fmla="*/ 226 w 238"/>
                <a:gd name="T39" fmla="*/ 38 h 216"/>
                <a:gd name="T40" fmla="*/ 218 w 238"/>
                <a:gd name="T41" fmla="*/ 49 h 216"/>
                <a:gd name="T42" fmla="*/ 207 w 238"/>
                <a:gd name="T43" fmla="*/ 64 h 216"/>
                <a:gd name="T44" fmla="*/ 195 w 238"/>
                <a:gd name="T45" fmla="*/ 79 h 216"/>
                <a:gd name="T46" fmla="*/ 180 w 238"/>
                <a:gd name="T47" fmla="*/ 97 h 216"/>
                <a:gd name="T48" fmla="*/ 165 w 238"/>
                <a:gd name="T49" fmla="*/ 114 h 216"/>
                <a:gd name="T50" fmla="*/ 148 w 238"/>
                <a:gd name="T51" fmla="*/ 131 h 216"/>
                <a:gd name="T52" fmla="*/ 130 w 238"/>
                <a:gd name="T53" fmla="*/ 148 h 216"/>
                <a:gd name="T54" fmla="*/ 112 w 238"/>
                <a:gd name="T55" fmla="*/ 165 h 216"/>
                <a:gd name="T56" fmla="*/ 92 w 238"/>
                <a:gd name="T57" fmla="*/ 180 h 216"/>
                <a:gd name="T58" fmla="*/ 74 w 238"/>
                <a:gd name="T59" fmla="*/ 192 h 216"/>
                <a:gd name="T60" fmla="*/ 54 w 238"/>
                <a:gd name="T61" fmla="*/ 204 h 216"/>
                <a:gd name="T62" fmla="*/ 35 w 238"/>
                <a:gd name="T63" fmla="*/ 212 h 216"/>
                <a:gd name="T64" fmla="*/ 15 w 238"/>
                <a:gd name="T65" fmla="*/ 216 h 216"/>
                <a:gd name="T66" fmla="*/ 14 w 238"/>
                <a:gd name="T67" fmla="*/ 215 h 216"/>
                <a:gd name="T68" fmla="*/ 11 w 238"/>
                <a:gd name="T69" fmla="*/ 214 h 216"/>
                <a:gd name="T70" fmla="*/ 7 w 238"/>
                <a:gd name="T71" fmla="*/ 211 h 216"/>
                <a:gd name="T72" fmla="*/ 5 w 238"/>
                <a:gd name="T7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216">
                  <a:moveTo>
                    <a:pt x="5" y="206"/>
                  </a:moveTo>
                  <a:lnTo>
                    <a:pt x="0" y="182"/>
                  </a:lnTo>
                  <a:lnTo>
                    <a:pt x="0" y="158"/>
                  </a:lnTo>
                  <a:lnTo>
                    <a:pt x="5" y="134"/>
                  </a:lnTo>
                  <a:lnTo>
                    <a:pt x="13" y="110"/>
                  </a:lnTo>
                  <a:lnTo>
                    <a:pt x="24" y="89"/>
                  </a:lnTo>
                  <a:lnTo>
                    <a:pt x="39" y="68"/>
                  </a:lnTo>
                  <a:lnTo>
                    <a:pt x="54" y="51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10" y="13"/>
                  </a:lnTo>
                  <a:lnTo>
                    <a:pt x="130" y="6"/>
                  </a:lnTo>
                  <a:lnTo>
                    <a:pt x="152" y="1"/>
                  </a:lnTo>
                  <a:lnTo>
                    <a:pt x="174" y="0"/>
                  </a:lnTo>
                  <a:lnTo>
                    <a:pt x="196" y="2"/>
                  </a:lnTo>
                  <a:lnTo>
                    <a:pt x="217" y="8"/>
                  </a:lnTo>
                  <a:lnTo>
                    <a:pt x="238" y="18"/>
                  </a:lnTo>
                  <a:lnTo>
                    <a:pt x="237" y="22"/>
                  </a:lnTo>
                  <a:lnTo>
                    <a:pt x="233" y="28"/>
                  </a:lnTo>
                  <a:lnTo>
                    <a:pt x="226" y="38"/>
                  </a:lnTo>
                  <a:lnTo>
                    <a:pt x="218" y="49"/>
                  </a:lnTo>
                  <a:lnTo>
                    <a:pt x="207" y="64"/>
                  </a:lnTo>
                  <a:lnTo>
                    <a:pt x="195" y="79"/>
                  </a:lnTo>
                  <a:lnTo>
                    <a:pt x="180" y="97"/>
                  </a:lnTo>
                  <a:lnTo>
                    <a:pt x="165" y="114"/>
                  </a:lnTo>
                  <a:lnTo>
                    <a:pt x="148" y="131"/>
                  </a:lnTo>
                  <a:lnTo>
                    <a:pt x="130" y="148"/>
                  </a:lnTo>
                  <a:lnTo>
                    <a:pt x="112" y="165"/>
                  </a:lnTo>
                  <a:lnTo>
                    <a:pt x="92" y="180"/>
                  </a:lnTo>
                  <a:lnTo>
                    <a:pt x="74" y="192"/>
                  </a:lnTo>
                  <a:lnTo>
                    <a:pt x="54" y="204"/>
                  </a:lnTo>
                  <a:lnTo>
                    <a:pt x="35" y="212"/>
                  </a:lnTo>
                  <a:lnTo>
                    <a:pt x="15" y="216"/>
                  </a:lnTo>
                  <a:lnTo>
                    <a:pt x="14" y="215"/>
                  </a:lnTo>
                  <a:lnTo>
                    <a:pt x="11" y="214"/>
                  </a:lnTo>
                  <a:lnTo>
                    <a:pt x="7" y="211"/>
                  </a:lnTo>
                  <a:lnTo>
                    <a:pt x="5" y="20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4654550" y="2898775"/>
              <a:ext cx="209550" cy="141288"/>
            </a:xfrm>
            <a:custGeom>
              <a:avLst/>
              <a:gdLst>
                <a:gd name="T0" fmla="*/ 6 w 265"/>
                <a:gd name="T1" fmla="*/ 26 h 180"/>
                <a:gd name="T2" fmla="*/ 16 w 265"/>
                <a:gd name="T3" fmla="*/ 19 h 180"/>
                <a:gd name="T4" fmla="*/ 27 w 265"/>
                <a:gd name="T5" fmla="*/ 13 h 180"/>
                <a:gd name="T6" fmla="*/ 39 w 265"/>
                <a:gd name="T7" fmla="*/ 8 h 180"/>
                <a:gd name="T8" fmla="*/ 50 w 265"/>
                <a:gd name="T9" fmla="*/ 5 h 180"/>
                <a:gd name="T10" fmla="*/ 62 w 265"/>
                <a:gd name="T11" fmla="*/ 2 h 180"/>
                <a:gd name="T12" fmla="*/ 75 w 265"/>
                <a:gd name="T13" fmla="*/ 0 h 180"/>
                <a:gd name="T14" fmla="*/ 87 w 265"/>
                <a:gd name="T15" fmla="*/ 0 h 180"/>
                <a:gd name="T16" fmla="*/ 100 w 265"/>
                <a:gd name="T17" fmla="*/ 0 h 180"/>
                <a:gd name="T18" fmla="*/ 112 w 265"/>
                <a:gd name="T19" fmla="*/ 2 h 180"/>
                <a:gd name="T20" fmla="*/ 124 w 265"/>
                <a:gd name="T21" fmla="*/ 4 h 180"/>
                <a:gd name="T22" fmla="*/ 136 w 265"/>
                <a:gd name="T23" fmla="*/ 7 h 180"/>
                <a:gd name="T24" fmla="*/ 147 w 265"/>
                <a:gd name="T25" fmla="*/ 11 h 180"/>
                <a:gd name="T26" fmla="*/ 159 w 265"/>
                <a:gd name="T27" fmla="*/ 15 h 180"/>
                <a:gd name="T28" fmla="*/ 170 w 265"/>
                <a:gd name="T29" fmla="*/ 20 h 180"/>
                <a:gd name="T30" fmla="*/ 181 w 265"/>
                <a:gd name="T31" fmla="*/ 24 h 180"/>
                <a:gd name="T32" fmla="*/ 190 w 265"/>
                <a:gd name="T33" fmla="*/ 30 h 180"/>
                <a:gd name="T34" fmla="*/ 207 w 265"/>
                <a:gd name="T35" fmla="*/ 43 h 180"/>
                <a:gd name="T36" fmla="*/ 223 w 265"/>
                <a:gd name="T37" fmla="*/ 58 h 180"/>
                <a:gd name="T38" fmla="*/ 237 w 265"/>
                <a:gd name="T39" fmla="*/ 75 h 180"/>
                <a:gd name="T40" fmla="*/ 249 w 265"/>
                <a:gd name="T41" fmla="*/ 93 h 180"/>
                <a:gd name="T42" fmla="*/ 258 w 265"/>
                <a:gd name="T43" fmla="*/ 114 h 180"/>
                <a:gd name="T44" fmla="*/ 263 w 265"/>
                <a:gd name="T45" fmla="*/ 135 h 180"/>
                <a:gd name="T46" fmla="*/ 265 w 265"/>
                <a:gd name="T47" fmla="*/ 157 h 180"/>
                <a:gd name="T48" fmla="*/ 261 w 265"/>
                <a:gd name="T49" fmla="*/ 180 h 180"/>
                <a:gd name="T50" fmla="*/ 258 w 265"/>
                <a:gd name="T51" fmla="*/ 180 h 180"/>
                <a:gd name="T52" fmla="*/ 251 w 265"/>
                <a:gd name="T53" fmla="*/ 179 h 180"/>
                <a:gd name="T54" fmla="*/ 240 w 265"/>
                <a:gd name="T55" fmla="*/ 176 h 180"/>
                <a:gd name="T56" fmla="*/ 226 w 265"/>
                <a:gd name="T57" fmla="*/ 172 h 180"/>
                <a:gd name="T58" fmla="*/ 208 w 265"/>
                <a:gd name="T59" fmla="*/ 167 h 180"/>
                <a:gd name="T60" fmla="*/ 190 w 265"/>
                <a:gd name="T61" fmla="*/ 160 h 180"/>
                <a:gd name="T62" fmla="*/ 169 w 265"/>
                <a:gd name="T63" fmla="*/ 153 h 180"/>
                <a:gd name="T64" fmla="*/ 148 w 265"/>
                <a:gd name="T65" fmla="*/ 144 h 180"/>
                <a:gd name="T66" fmla="*/ 125 w 265"/>
                <a:gd name="T67" fmla="*/ 135 h 180"/>
                <a:gd name="T68" fmla="*/ 103 w 265"/>
                <a:gd name="T69" fmla="*/ 123 h 180"/>
                <a:gd name="T70" fmla="*/ 82 w 265"/>
                <a:gd name="T71" fmla="*/ 112 h 180"/>
                <a:gd name="T72" fmla="*/ 61 w 265"/>
                <a:gd name="T73" fmla="*/ 99 h 180"/>
                <a:gd name="T74" fmla="*/ 42 w 265"/>
                <a:gd name="T75" fmla="*/ 85 h 180"/>
                <a:gd name="T76" fmla="*/ 25 w 265"/>
                <a:gd name="T77" fmla="*/ 72 h 180"/>
                <a:gd name="T78" fmla="*/ 11 w 265"/>
                <a:gd name="T79" fmla="*/ 55 h 180"/>
                <a:gd name="T80" fmla="*/ 0 w 265"/>
                <a:gd name="T81" fmla="*/ 39 h 180"/>
                <a:gd name="T82" fmla="*/ 0 w 265"/>
                <a:gd name="T83" fmla="*/ 38 h 180"/>
                <a:gd name="T84" fmla="*/ 1 w 265"/>
                <a:gd name="T85" fmla="*/ 34 h 180"/>
                <a:gd name="T86" fmla="*/ 3 w 265"/>
                <a:gd name="T87" fmla="*/ 29 h 180"/>
                <a:gd name="T88" fmla="*/ 6 w 265"/>
                <a:gd name="T8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180">
                  <a:moveTo>
                    <a:pt x="6" y="26"/>
                  </a:moveTo>
                  <a:lnTo>
                    <a:pt x="16" y="19"/>
                  </a:lnTo>
                  <a:lnTo>
                    <a:pt x="27" y="13"/>
                  </a:lnTo>
                  <a:lnTo>
                    <a:pt x="39" y="8"/>
                  </a:lnTo>
                  <a:lnTo>
                    <a:pt x="50" y="5"/>
                  </a:lnTo>
                  <a:lnTo>
                    <a:pt x="62" y="2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4"/>
                  </a:lnTo>
                  <a:lnTo>
                    <a:pt x="136" y="7"/>
                  </a:lnTo>
                  <a:lnTo>
                    <a:pt x="147" y="11"/>
                  </a:lnTo>
                  <a:lnTo>
                    <a:pt x="159" y="15"/>
                  </a:lnTo>
                  <a:lnTo>
                    <a:pt x="170" y="20"/>
                  </a:lnTo>
                  <a:lnTo>
                    <a:pt x="181" y="24"/>
                  </a:lnTo>
                  <a:lnTo>
                    <a:pt x="190" y="30"/>
                  </a:lnTo>
                  <a:lnTo>
                    <a:pt x="207" y="43"/>
                  </a:lnTo>
                  <a:lnTo>
                    <a:pt x="223" y="58"/>
                  </a:lnTo>
                  <a:lnTo>
                    <a:pt x="237" y="75"/>
                  </a:lnTo>
                  <a:lnTo>
                    <a:pt x="249" y="93"/>
                  </a:lnTo>
                  <a:lnTo>
                    <a:pt x="258" y="114"/>
                  </a:lnTo>
                  <a:lnTo>
                    <a:pt x="263" y="135"/>
                  </a:lnTo>
                  <a:lnTo>
                    <a:pt x="265" y="157"/>
                  </a:lnTo>
                  <a:lnTo>
                    <a:pt x="261" y="180"/>
                  </a:lnTo>
                  <a:lnTo>
                    <a:pt x="258" y="180"/>
                  </a:lnTo>
                  <a:lnTo>
                    <a:pt x="251" y="179"/>
                  </a:lnTo>
                  <a:lnTo>
                    <a:pt x="240" y="176"/>
                  </a:lnTo>
                  <a:lnTo>
                    <a:pt x="226" y="172"/>
                  </a:lnTo>
                  <a:lnTo>
                    <a:pt x="208" y="167"/>
                  </a:lnTo>
                  <a:lnTo>
                    <a:pt x="190" y="160"/>
                  </a:lnTo>
                  <a:lnTo>
                    <a:pt x="169" y="153"/>
                  </a:lnTo>
                  <a:lnTo>
                    <a:pt x="148" y="144"/>
                  </a:lnTo>
                  <a:lnTo>
                    <a:pt x="125" y="135"/>
                  </a:lnTo>
                  <a:lnTo>
                    <a:pt x="103" y="123"/>
                  </a:lnTo>
                  <a:lnTo>
                    <a:pt x="82" y="112"/>
                  </a:lnTo>
                  <a:lnTo>
                    <a:pt x="61" y="99"/>
                  </a:lnTo>
                  <a:lnTo>
                    <a:pt x="42" y="85"/>
                  </a:lnTo>
                  <a:lnTo>
                    <a:pt x="25" y="72"/>
                  </a:lnTo>
                  <a:lnTo>
                    <a:pt x="11" y="55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6" y="2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4805363" y="3511550"/>
              <a:ext cx="220663" cy="133350"/>
            </a:xfrm>
            <a:custGeom>
              <a:avLst/>
              <a:gdLst>
                <a:gd name="T0" fmla="*/ 0 w 279"/>
                <a:gd name="T1" fmla="*/ 154 h 168"/>
                <a:gd name="T2" fmla="*/ 2 w 279"/>
                <a:gd name="T3" fmla="*/ 129 h 168"/>
                <a:gd name="T4" fmla="*/ 10 w 279"/>
                <a:gd name="T5" fmla="*/ 106 h 168"/>
                <a:gd name="T6" fmla="*/ 22 w 279"/>
                <a:gd name="T7" fmla="*/ 84 h 168"/>
                <a:gd name="T8" fmla="*/ 37 w 279"/>
                <a:gd name="T9" fmla="*/ 65 h 168"/>
                <a:gd name="T10" fmla="*/ 55 w 279"/>
                <a:gd name="T11" fmla="*/ 48 h 168"/>
                <a:gd name="T12" fmla="*/ 75 w 279"/>
                <a:gd name="T13" fmla="*/ 33 h 168"/>
                <a:gd name="T14" fmla="*/ 94 w 279"/>
                <a:gd name="T15" fmla="*/ 21 h 168"/>
                <a:gd name="T16" fmla="*/ 115 w 279"/>
                <a:gd name="T17" fmla="*/ 12 h 168"/>
                <a:gd name="T18" fmla="*/ 136 w 279"/>
                <a:gd name="T19" fmla="*/ 5 h 168"/>
                <a:gd name="T20" fmla="*/ 158 w 279"/>
                <a:gd name="T21" fmla="*/ 1 h 168"/>
                <a:gd name="T22" fmla="*/ 180 w 279"/>
                <a:gd name="T23" fmla="*/ 0 h 168"/>
                <a:gd name="T24" fmla="*/ 202 w 279"/>
                <a:gd name="T25" fmla="*/ 3 h 168"/>
                <a:gd name="T26" fmla="*/ 224 w 279"/>
                <a:gd name="T27" fmla="*/ 8 h 168"/>
                <a:gd name="T28" fmla="*/ 243 w 279"/>
                <a:gd name="T29" fmla="*/ 18 h 168"/>
                <a:gd name="T30" fmla="*/ 262 w 279"/>
                <a:gd name="T31" fmla="*/ 29 h 168"/>
                <a:gd name="T32" fmla="*/ 279 w 279"/>
                <a:gd name="T33" fmla="*/ 45 h 168"/>
                <a:gd name="T34" fmla="*/ 277 w 279"/>
                <a:gd name="T35" fmla="*/ 48 h 168"/>
                <a:gd name="T36" fmla="*/ 271 w 279"/>
                <a:gd name="T37" fmla="*/ 53 h 168"/>
                <a:gd name="T38" fmla="*/ 263 w 279"/>
                <a:gd name="T39" fmla="*/ 60 h 168"/>
                <a:gd name="T40" fmla="*/ 251 w 279"/>
                <a:gd name="T41" fmla="*/ 69 h 168"/>
                <a:gd name="T42" fmla="*/ 236 w 279"/>
                <a:gd name="T43" fmla="*/ 80 h 168"/>
                <a:gd name="T44" fmla="*/ 220 w 279"/>
                <a:gd name="T45" fmla="*/ 90 h 168"/>
                <a:gd name="T46" fmla="*/ 201 w 279"/>
                <a:gd name="T47" fmla="*/ 102 h 168"/>
                <a:gd name="T48" fmla="*/ 181 w 279"/>
                <a:gd name="T49" fmla="*/ 114 h 168"/>
                <a:gd name="T50" fmla="*/ 160 w 279"/>
                <a:gd name="T51" fmla="*/ 126 h 168"/>
                <a:gd name="T52" fmla="*/ 137 w 279"/>
                <a:gd name="T53" fmla="*/ 136 h 168"/>
                <a:gd name="T54" fmla="*/ 115 w 279"/>
                <a:gd name="T55" fmla="*/ 147 h 168"/>
                <a:gd name="T56" fmla="*/ 92 w 279"/>
                <a:gd name="T57" fmla="*/ 155 h 168"/>
                <a:gd name="T58" fmla="*/ 69 w 279"/>
                <a:gd name="T59" fmla="*/ 162 h 168"/>
                <a:gd name="T60" fmla="*/ 47 w 279"/>
                <a:gd name="T61" fmla="*/ 166 h 168"/>
                <a:gd name="T62" fmla="*/ 26 w 279"/>
                <a:gd name="T63" fmla="*/ 168 h 168"/>
                <a:gd name="T64" fmla="*/ 7 w 279"/>
                <a:gd name="T65" fmla="*/ 167 h 168"/>
                <a:gd name="T66" fmla="*/ 6 w 279"/>
                <a:gd name="T67" fmla="*/ 166 h 168"/>
                <a:gd name="T68" fmla="*/ 3 w 279"/>
                <a:gd name="T69" fmla="*/ 163 h 168"/>
                <a:gd name="T70" fmla="*/ 1 w 279"/>
                <a:gd name="T71" fmla="*/ 158 h 168"/>
                <a:gd name="T72" fmla="*/ 0 w 279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8"/>
                  </a:lnTo>
                  <a:lnTo>
                    <a:pt x="75" y="33"/>
                  </a:lnTo>
                  <a:lnTo>
                    <a:pt x="94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3"/>
                  </a:lnTo>
                  <a:lnTo>
                    <a:pt x="224" y="8"/>
                  </a:lnTo>
                  <a:lnTo>
                    <a:pt x="243" y="18"/>
                  </a:lnTo>
                  <a:lnTo>
                    <a:pt x="262" y="29"/>
                  </a:lnTo>
                  <a:lnTo>
                    <a:pt x="279" y="45"/>
                  </a:lnTo>
                  <a:lnTo>
                    <a:pt x="277" y="48"/>
                  </a:lnTo>
                  <a:lnTo>
                    <a:pt x="271" y="53"/>
                  </a:lnTo>
                  <a:lnTo>
                    <a:pt x="263" y="60"/>
                  </a:lnTo>
                  <a:lnTo>
                    <a:pt x="251" y="69"/>
                  </a:lnTo>
                  <a:lnTo>
                    <a:pt x="236" y="80"/>
                  </a:lnTo>
                  <a:lnTo>
                    <a:pt x="220" y="90"/>
                  </a:lnTo>
                  <a:lnTo>
                    <a:pt x="201" y="102"/>
                  </a:lnTo>
                  <a:lnTo>
                    <a:pt x="181" y="114"/>
                  </a:lnTo>
                  <a:lnTo>
                    <a:pt x="160" y="126"/>
                  </a:lnTo>
                  <a:lnTo>
                    <a:pt x="137" y="136"/>
                  </a:lnTo>
                  <a:lnTo>
                    <a:pt x="115" y="147"/>
                  </a:lnTo>
                  <a:lnTo>
                    <a:pt x="92" y="155"/>
                  </a:lnTo>
                  <a:lnTo>
                    <a:pt x="69" y="162"/>
                  </a:lnTo>
                  <a:lnTo>
                    <a:pt x="47" y="166"/>
                  </a:lnTo>
                  <a:lnTo>
                    <a:pt x="26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3" y="163"/>
                  </a:lnTo>
                  <a:lnTo>
                    <a:pt x="1" y="15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572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35596" y="2606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담양을 선택한 이유</a:t>
            </a:r>
            <a:endParaRPr lang="en-US" altLang="ko-KR" sz="5400" dirty="0" smtClean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628800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시밀레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영원한 친구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와 함께 떠나는 기차여행의 목적지는 </a:t>
            </a:r>
            <a:r>
              <a:rPr lang="ko-KR" altLang="en-US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전라남도 담양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담양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죽녹원과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메타세쿼이아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 등 다양한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힐링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 공간을 갖추고 있습니다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초록의 푸른 기운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그 사이에서 불어오는 바람은 일상에 지친 사람들의 심신을 보듬어주기에 충분하기 때문일까요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그런 곳에서 친구와의 여행은 그야말로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힐링</a:t>
            </a:r>
            <a:r>
              <a:rPr lang="en-US" altLang="ko-KR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그 자체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건강한 흙과 햇빛을 갖고 있는 담양에선 그만큼 깨끗하고 풍부한 먹거리를 구할 수 있습니다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시밀레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 안에는 담양의 풍성하고 건강한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힐링의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 기운을 듬뿍 담아내었습니다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5" name="그림 4" descr="1375965025.jpeg"/>
          <p:cNvPicPr>
            <a:picLocks noChangeAspect="1"/>
          </p:cNvPicPr>
          <p:nvPr/>
        </p:nvPicPr>
        <p:blipFill>
          <a:blip r:embed="rId3" cstate="print"/>
          <a:srcRect t="2904"/>
          <a:stretch>
            <a:fillRect/>
          </a:stretch>
        </p:blipFill>
        <p:spPr>
          <a:xfrm>
            <a:off x="467544" y="1628800"/>
            <a:ext cx="3215136" cy="4752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5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담양의 대표재료 </a:t>
            </a:r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6</a:t>
            </a:r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가지 선정</a:t>
            </a:r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5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1619672" y="4293096"/>
            <a:ext cx="5976664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[4.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담양 쌈 채소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]         [5.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담양토마토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]       [6.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대숲 맑은 대나무 차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] </a:t>
            </a:r>
          </a:p>
        </p:txBody>
      </p:sp>
      <p:sp>
        <p:nvSpPr>
          <p:cNvPr id="21" name="내용 개체 틀 16"/>
          <p:cNvSpPr txBox="1">
            <a:spLocks/>
          </p:cNvSpPr>
          <p:nvPr/>
        </p:nvSpPr>
        <p:spPr>
          <a:xfrm>
            <a:off x="1619672" y="1196752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[1.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대숲 맑은 담양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쌀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]       [2.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대숲 맑은 한우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]           [3.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담양 죽순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] 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619672" y="1700808"/>
            <a:ext cx="5706633" cy="2556283"/>
            <a:chOff x="683568" y="2171997"/>
            <a:chExt cx="7848873" cy="3567669"/>
          </a:xfrm>
        </p:grpSpPr>
        <p:pic>
          <p:nvPicPr>
            <p:cNvPr id="9" name="그림 8" descr="2010-03-04_10110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8" y="3622302"/>
              <a:ext cx="3024844" cy="2110954"/>
            </a:xfrm>
            <a:prstGeom prst="rect">
              <a:avLst/>
            </a:prstGeom>
          </p:spPr>
        </p:pic>
        <p:pic>
          <p:nvPicPr>
            <p:cNvPr id="10" name="그림 9" descr="담양쌀~1.JPG"/>
            <p:cNvPicPr>
              <a:picLocks noChangeAspect="1"/>
            </p:cNvPicPr>
            <p:nvPr/>
          </p:nvPicPr>
          <p:blipFill>
            <a:blip r:embed="rId3" cstate="print"/>
            <a:srcRect b="8345"/>
            <a:stretch>
              <a:fillRect/>
            </a:stretch>
          </p:blipFill>
          <p:spPr>
            <a:xfrm>
              <a:off x="683568" y="2207382"/>
              <a:ext cx="2592198" cy="1581658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6869" t="9469" r="31902" b="39344"/>
            <a:stretch>
              <a:fillRect/>
            </a:stretch>
          </p:blipFill>
          <p:spPr bwMode="auto">
            <a:xfrm>
              <a:off x="6012161" y="2204864"/>
              <a:ext cx="2520280" cy="187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그림 12" descr="한우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5857" y="2204865"/>
              <a:ext cx="2811122" cy="1872208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683568" y="2171997"/>
              <a:ext cx="7848872" cy="356766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8641" t="21174" r="28835" b="39344"/>
            <a:stretch>
              <a:fillRect/>
            </a:stretch>
          </p:blipFill>
          <p:spPr bwMode="auto">
            <a:xfrm>
              <a:off x="5436096" y="4005064"/>
              <a:ext cx="3052031" cy="170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9328" t="8657" r="29329" b="39172"/>
            <a:stretch>
              <a:fillRect/>
            </a:stretch>
          </p:blipFill>
          <p:spPr bwMode="auto">
            <a:xfrm>
              <a:off x="3275855" y="4005064"/>
              <a:ext cx="2229531" cy="16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1600" y="4826675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대숲 맑은 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청정지역인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영산강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시원지에서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자란 쌀로 친환경 품질인증을 받은 쌀입니다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대숲 맑은 한우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청정지역에서 자라 아미노산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올레인산이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보다 풍부해 맛이 담백하고 고소합니다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담양 죽순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담양은 대나무 생육에 가장 알맞은 기후풍토를 가지고 있어 질이 우수합니다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담양 쌈 채소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국립농산품품질인증을 받은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쌈채소로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가지 이상의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쌈채소가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재배됩니다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대숲 맑은 토마토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다른 토마토에 비해 육질이 단단하고 당도가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1.5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배 이상 높습니다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대나무 잎 차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대나무의 깊은 향을 머금고 있는 차로 해열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청량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거담의 효능이 있고 기관지에 좋습니다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348" y="260648"/>
            <a:ext cx="716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Part 3. 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힐링</a:t>
            </a:r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 도시락</a:t>
            </a:r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-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시밀레</a:t>
            </a:r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ko-KR" altLang="en-US" sz="5400" dirty="0">
              <a:latin typeface="나눔손글씨 펜" pitchFamily="66" charset="-127"/>
              <a:ea typeface="나눔손글씨 펜" pitchFamily="66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394012" y="1412776"/>
            <a:ext cx="4355976" cy="5095670"/>
            <a:chOff x="2771800" y="1268760"/>
            <a:chExt cx="3816424" cy="4464496"/>
          </a:xfrm>
        </p:grpSpPr>
        <p:pic>
          <p:nvPicPr>
            <p:cNvPr id="6" name="그림 5" descr="3.jpg"/>
            <p:cNvPicPr>
              <a:picLocks noChangeAspect="1"/>
            </p:cNvPicPr>
            <p:nvPr/>
          </p:nvPicPr>
          <p:blipFill>
            <a:blip r:embed="rId2" cstate="print"/>
            <a:srcRect b="12209"/>
            <a:stretch>
              <a:fillRect/>
            </a:stretch>
          </p:blipFill>
          <p:spPr>
            <a:xfrm>
              <a:off x="2771800" y="1268760"/>
              <a:ext cx="3816424" cy="4464496"/>
            </a:xfrm>
            <a:prstGeom prst="rect">
              <a:avLst/>
            </a:prstGeom>
          </p:spPr>
        </p:pic>
        <p:pic>
          <p:nvPicPr>
            <p:cNvPr id="7" name="그림 6" descr="P8073527.JPG"/>
            <p:cNvPicPr>
              <a:picLocks noChangeAspect="1"/>
            </p:cNvPicPr>
            <p:nvPr/>
          </p:nvPicPr>
          <p:blipFill>
            <a:blip r:embed="rId3" cstate="print"/>
            <a:srcRect t="5357" b="8929"/>
            <a:stretch>
              <a:fillRect/>
            </a:stretch>
          </p:blipFill>
          <p:spPr>
            <a:xfrm>
              <a:off x="3167844" y="1772816"/>
              <a:ext cx="3024336" cy="3456384"/>
            </a:xfrm>
            <a:prstGeom prst="rect">
              <a:avLst/>
            </a:prstGeom>
          </p:spPr>
        </p:pic>
      </p:grpSp>
      <p:grpSp>
        <p:nvGrpSpPr>
          <p:cNvPr id="8" name="그룹 21"/>
          <p:cNvGrpSpPr/>
          <p:nvPr/>
        </p:nvGrpSpPr>
        <p:grpSpPr>
          <a:xfrm>
            <a:off x="6948264" y="4437112"/>
            <a:ext cx="1670768" cy="2760398"/>
            <a:chOff x="4654550" y="2817813"/>
            <a:chExt cx="803276" cy="1327150"/>
          </a:xfrm>
          <a:solidFill>
            <a:schemeClr val="bg1">
              <a:alpha val="75000"/>
            </a:schemeClr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672013" y="2900363"/>
              <a:ext cx="747713" cy="1244600"/>
            </a:xfrm>
            <a:custGeom>
              <a:avLst/>
              <a:gdLst>
                <a:gd name="T0" fmla="*/ 516 w 940"/>
                <a:gd name="T1" fmla="*/ 659 h 1568"/>
                <a:gd name="T2" fmla="*/ 542 w 940"/>
                <a:gd name="T3" fmla="*/ 600 h 1568"/>
                <a:gd name="T4" fmla="*/ 625 w 940"/>
                <a:gd name="T5" fmla="*/ 628 h 1568"/>
                <a:gd name="T6" fmla="*/ 766 w 940"/>
                <a:gd name="T7" fmla="*/ 714 h 1568"/>
                <a:gd name="T8" fmla="*/ 895 w 940"/>
                <a:gd name="T9" fmla="*/ 740 h 1568"/>
                <a:gd name="T10" fmla="*/ 863 w 940"/>
                <a:gd name="T11" fmla="*/ 691 h 1568"/>
                <a:gd name="T12" fmla="*/ 716 w 940"/>
                <a:gd name="T13" fmla="*/ 643 h 1568"/>
                <a:gd name="T14" fmla="*/ 583 w 940"/>
                <a:gd name="T15" fmla="*/ 556 h 1568"/>
                <a:gd name="T16" fmla="*/ 630 w 940"/>
                <a:gd name="T17" fmla="*/ 462 h 1568"/>
                <a:gd name="T18" fmla="*/ 731 w 940"/>
                <a:gd name="T19" fmla="*/ 433 h 1568"/>
                <a:gd name="T20" fmla="*/ 847 w 940"/>
                <a:gd name="T21" fmla="*/ 375 h 1568"/>
                <a:gd name="T22" fmla="*/ 929 w 940"/>
                <a:gd name="T23" fmla="*/ 274 h 1568"/>
                <a:gd name="T24" fmla="*/ 915 w 940"/>
                <a:gd name="T25" fmla="*/ 222 h 1568"/>
                <a:gd name="T26" fmla="*/ 875 w 940"/>
                <a:gd name="T27" fmla="*/ 254 h 1568"/>
                <a:gd name="T28" fmla="*/ 763 w 940"/>
                <a:gd name="T29" fmla="*/ 356 h 1568"/>
                <a:gd name="T30" fmla="*/ 626 w 940"/>
                <a:gd name="T31" fmla="*/ 439 h 1568"/>
                <a:gd name="T32" fmla="*/ 680 w 940"/>
                <a:gd name="T33" fmla="*/ 313 h 1568"/>
                <a:gd name="T34" fmla="*/ 698 w 940"/>
                <a:gd name="T35" fmla="*/ 13 h 1568"/>
                <a:gd name="T36" fmla="*/ 663 w 940"/>
                <a:gd name="T37" fmla="*/ 2 h 1568"/>
                <a:gd name="T38" fmla="*/ 653 w 940"/>
                <a:gd name="T39" fmla="*/ 92 h 1568"/>
                <a:gd name="T40" fmla="*/ 626 w 940"/>
                <a:gd name="T41" fmla="*/ 269 h 1568"/>
                <a:gd name="T42" fmla="*/ 590 w 940"/>
                <a:gd name="T43" fmla="*/ 343 h 1568"/>
                <a:gd name="T44" fmla="*/ 502 w 940"/>
                <a:gd name="T45" fmla="*/ 267 h 1568"/>
                <a:gd name="T46" fmla="*/ 401 w 940"/>
                <a:gd name="T47" fmla="*/ 151 h 1568"/>
                <a:gd name="T48" fmla="*/ 344 w 940"/>
                <a:gd name="T49" fmla="*/ 121 h 1568"/>
                <a:gd name="T50" fmla="*/ 376 w 940"/>
                <a:gd name="T51" fmla="*/ 193 h 1568"/>
                <a:gd name="T52" fmla="*/ 483 w 940"/>
                <a:gd name="T53" fmla="*/ 297 h 1568"/>
                <a:gd name="T54" fmla="*/ 577 w 940"/>
                <a:gd name="T55" fmla="*/ 395 h 1568"/>
                <a:gd name="T56" fmla="*/ 508 w 940"/>
                <a:gd name="T57" fmla="*/ 607 h 1568"/>
                <a:gd name="T58" fmla="*/ 500 w 940"/>
                <a:gd name="T59" fmla="*/ 668 h 1568"/>
                <a:gd name="T60" fmla="*/ 485 w 940"/>
                <a:gd name="T61" fmla="*/ 766 h 1568"/>
                <a:gd name="T62" fmla="*/ 387 w 940"/>
                <a:gd name="T63" fmla="*/ 653 h 1568"/>
                <a:gd name="T64" fmla="*/ 274 w 940"/>
                <a:gd name="T65" fmla="*/ 561 h 1568"/>
                <a:gd name="T66" fmla="*/ 282 w 940"/>
                <a:gd name="T67" fmla="*/ 224 h 1568"/>
                <a:gd name="T68" fmla="*/ 333 w 940"/>
                <a:gd name="T69" fmla="*/ 85 h 1568"/>
                <a:gd name="T70" fmla="*/ 313 w 940"/>
                <a:gd name="T71" fmla="*/ 17 h 1568"/>
                <a:gd name="T72" fmla="*/ 280 w 940"/>
                <a:gd name="T73" fmla="*/ 40 h 1568"/>
                <a:gd name="T74" fmla="*/ 230 w 940"/>
                <a:gd name="T75" fmla="*/ 481 h 1568"/>
                <a:gd name="T76" fmla="*/ 153 w 940"/>
                <a:gd name="T77" fmla="*/ 455 h 1568"/>
                <a:gd name="T78" fmla="*/ 77 w 940"/>
                <a:gd name="T79" fmla="*/ 335 h 1568"/>
                <a:gd name="T80" fmla="*/ 39 w 940"/>
                <a:gd name="T81" fmla="*/ 265 h 1568"/>
                <a:gd name="T82" fmla="*/ 0 w 940"/>
                <a:gd name="T83" fmla="*/ 287 h 1568"/>
                <a:gd name="T84" fmla="*/ 18 w 940"/>
                <a:gd name="T85" fmla="*/ 367 h 1568"/>
                <a:gd name="T86" fmla="*/ 95 w 940"/>
                <a:gd name="T87" fmla="*/ 482 h 1568"/>
                <a:gd name="T88" fmla="*/ 206 w 940"/>
                <a:gd name="T89" fmla="*/ 580 h 1568"/>
                <a:gd name="T90" fmla="*/ 264 w 940"/>
                <a:gd name="T91" fmla="*/ 651 h 1568"/>
                <a:gd name="T92" fmla="*/ 151 w 940"/>
                <a:gd name="T93" fmla="*/ 648 h 1568"/>
                <a:gd name="T94" fmla="*/ 40 w 940"/>
                <a:gd name="T95" fmla="*/ 622 h 1568"/>
                <a:gd name="T96" fmla="*/ 17 w 940"/>
                <a:gd name="T97" fmla="*/ 664 h 1568"/>
                <a:gd name="T98" fmla="*/ 131 w 940"/>
                <a:gd name="T99" fmla="*/ 698 h 1568"/>
                <a:gd name="T100" fmla="*/ 258 w 940"/>
                <a:gd name="T101" fmla="*/ 676 h 1568"/>
                <a:gd name="T102" fmla="*/ 340 w 940"/>
                <a:gd name="T103" fmla="*/ 671 h 1568"/>
                <a:gd name="T104" fmla="*/ 425 w 940"/>
                <a:gd name="T105" fmla="*/ 745 h 1568"/>
                <a:gd name="T106" fmla="*/ 498 w 940"/>
                <a:gd name="T107" fmla="*/ 1214 h 1568"/>
                <a:gd name="T108" fmla="*/ 560 w 940"/>
                <a:gd name="T109" fmla="*/ 1565 h 1568"/>
                <a:gd name="T110" fmla="*/ 557 w 940"/>
                <a:gd name="T111" fmla="*/ 1275 h 1568"/>
                <a:gd name="T112" fmla="*/ 531 w 940"/>
                <a:gd name="T113" fmla="*/ 72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0" h="1568">
                  <a:moveTo>
                    <a:pt x="517" y="656"/>
                  </a:moveTo>
                  <a:lnTo>
                    <a:pt x="517" y="656"/>
                  </a:lnTo>
                  <a:lnTo>
                    <a:pt x="517" y="658"/>
                  </a:lnTo>
                  <a:lnTo>
                    <a:pt x="517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6" y="659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21" y="647"/>
                  </a:lnTo>
                  <a:lnTo>
                    <a:pt x="525" y="636"/>
                  </a:lnTo>
                  <a:lnTo>
                    <a:pt x="531" y="624"/>
                  </a:lnTo>
                  <a:lnTo>
                    <a:pt x="536" y="611"/>
                  </a:lnTo>
                  <a:lnTo>
                    <a:pt x="542" y="600"/>
                  </a:lnTo>
                  <a:lnTo>
                    <a:pt x="546" y="588"/>
                  </a:lnTo>
                  <a:lnTo>
                    <a:pt x="552" y="577"/>
                  </a:lnTo>
                  <a:lnTo>
                    <a:pt x="557" y="565"/>
                  </a:lnTo>
                  <a:lnTo>
                    <a:pt x="573" y="581"/>
                  </a:lnTo>
                  <a:lnTo>
                    <a:pt x="589" y="596"/>
                  </a:lnTo>
                  <a:lnTo>
                    <a:pt x="606" y="613"/>
                  </a:lnTo>
                  <a:lnTo>
                    <a:pt x="625" y="628"/>
                  </a:lnTo>
                  <a:lnTo>
                    <a:pt x="643" y="641"/>
                  </a:lnTo>
                  <a:lnTo>
                    <a:pt x="663" y="655"/>
                  </a:lnTo>
                  <a:lnTo>
                    <a:pt x="683" y="669"/>
                  </a:lnTo>
                  <a:lnTo>
                    <a:pt x="703" y="681"/>
                  </a:lnTo>
                  <a:lnTo>
                    <a:pt x="724" y="693"/>
                  </a:lnTo>
                  <a:lnTo>
                    <a:pt x="746" y="704"/>
                  </a:lnTo>
                  <a:lnTo>
                    <a:pt x="766" y="714"/>
                  </a:lnTo>
                  <a:lnTo>
                    <a:pt x="788" y="722"/>
                  </a:lnTo>
                  <a:lnTo>
                    <a:pt x="810" y="730"/>
                  </a:lnTo>
                  <a:lnTo>
                    <a:pt x="832" y="736"/>
                  </a:lnTo>
                  <a:lnTo>
                    <a:pt x="854" y="742"/>
                  </a:lnTo>
                  <a:lnTo>
                    <a:pt x="876" y="745"/>
                  </a:lnTo>
                  <a:lnTo>
                    <a:pt x="886" y="745"/>
                  </a:lnTo>
                  <a:lnTo>
                    <a:pt x="895" y="740"/>
                  </a:lnTo>
                  <a:lnTo>
                    <a:pt x="902" y="732"/>
                  </a:lnTo>
                  <a:lnTo>
                    <a:pt x="906" y="723"/>
                  </a:lnTo>
                  <a:lnTo>
                    <a:pt x="906" y="713"/>
                  </a:lnTo>
                  <a:lnTo>
                    <a:pt x="901" y="704"/>
                  </a:lnTo>
                  <a:lnTo>
                    <a:pt x="894" y="697"/>
                  </a:lnTo>
                  <a:lnTo>
                    <a:pt x="885" y="693"/>
                  </a:lnTo>
                  <a:lnTo>
                    <a:pt x="863" y="691"/>
                  </a:lnTo>
                  <a:lnTo>
                    <a:pt x="842" y="687"/>
                  </a:lnTo>
                  <a:lnTo>
                    <a:pt x="821" y="682"/>
                  </a:lnTo>
                  <a:lnTo>
                    <a:pt x="800" y="676"/>
                  </a:lnTo>
                  <a:lnTo>
                    <a:pt x="778" y="669"/>
                  </a:lnTo>
                  <a:lnTo>
                    <a:pt x="757" y="661"/>
                  </a:lnTo>
                  <a:lnTo>
                    <a:pt x="736" y="653"/>
                  </a:lnTo>
                  <a:lnTo>
                    <a:pt x="716" y="643"/>
                  </a:lnTo>
                  <a:lnTo>
                    <a:pt x="695" y="632"/>
                  </a:lnTo>
                  <a:lnTo>
                    <a:pt x="675" y="621"/>
                  </a:lnTo>
                  <a:lnTo>
                    <a:pt x="656" y="609"/>
                  </a:lnTo>
                  <a:lnTo>
                    <a:pt x="636" y="596"/>
                  </a:lnTo>
                  <a:lnTo>
                    <a:pt x="618" y="584"/>
                  </a:lnTo>
                  <a:lnTo>
                    <a:pt x="600" y="570"/>
                  </a:lnTo>
                  <a:lnTo>
                    <a:pt x="583" y="556"/>
                  </a:lnTo>
                  <a:lnTo>
                    <a:pt x="567" y="541"/>
                  </a:lnTo>
                  <a:lnTo>
                    <a:pt x="575" y="524"/>
                  </a:lnTo>
                  <a:lnTo>
                    <a:pt x="582" y="505"/>
                  </a:lnTo>
                  <a:lnTo>
                    <a:pt x="590" y="488"/>
                  </a:lnTo>
                  <a:lnTo>
                    <a:pt x="598" y="471"/>
                  </a:lnTo>
                  <a:lnTo>
                    <a:pt x="613" y="466"/>
                  </a:lnTo>
                  <a:lnTo>
                    <a:pt x="630" y="462"/>
                  </a:lnTo>
                  <a:lnTo>
                    <a:pt x="649" y="457"/>
                  </a:lnTo>
                  <a:lnTo>
                    <a:pt x="668" y="451"/>
                  </a:lnTo>
                  <a:lnTo>
                    <a:pt x="685" y="447"/>
                  </a:lnTo>
                  <a:lnTo>
                    <a:pt x="698" y="442"/>
                  </a:lnTo>
                  <a:lnTo>
                    <a:pt x="709" y="439"/>
                  </a:lnTo>
                  <a:lnTo>
                    <a:pt x="713" y="437"/>
                  </a:lnTo>
                  <a:lnTo>
                    <a:pt x="731" y="433"/>
                  </a:lnTo>
                  <a:lnTo>
                    <a:pt x="748" y="427"/>
                  </a:lnTo>
                  <a:lnTo>
                    <a:pt x="765" y="421"/>
                  </a:lnTo>
                  <a:lnTo>
                    <a:pt x="783" y="413"/>
                  </a:lnTo>
                  <a:lnTo>
                    <a:pt x="800" y="405"/>
                  </a:lnTo>
                  <a:lnTo>
                    <a:pt x="816" y="396"/>
                  </a:lnTo>
                  <a:lnTo>
                    <a:pt x="832" y="386"/>
                  </a:lnTo>
                  <a:lnTo>
                    <a:pt x="847" y="375"/>
                  </a:lnTo>
                  <a:lnTo>
                    <a:pt x="862" y="364"/>
                  </a:lnTo>
                  <a:lnTo>
                    <a:pt x="876" y="351"/>
                  </a:lnTo>
                  <a:lnTo>
                    <a:pt x="889" y="337"/>
                  </a:lnTo>
                  <a:lnTo>
                    <a:pt x="900" y="322"/>
                  </a:lnTo>
                  <a:lnTo>
                    <a:pt x="912" y="307"/>
                  </a:lnTo>
                  <a:lnTo>
                    <a:pt x="921" y="291"/>
                  </a:lnTo>
                  <a:lnTo>
                    <a:pt x="929" y="274"/>
                  </a:lnTo>
                  <a:lnTo>
                    <a:pt x="936" y="257"/>
                  </a:lnTo>
                  <a:lnTo>
                    <a:pt x="939" y="248"/>
                  </a:lnTo>
                  <a:lnTo>
                    <a:pt x="940" y="240"/>
                  </a:lnTo>
                  <a:lnTo>
                    <a:pt x="937" y="232"/>
                  </a:lnTo>
                  <a:lnTo>
                    <a:pt x="931" y="227"/>
                  </a:lnTo>
                  <a:lnTo>
                    <a:pt x="923" y="223"/>
                  </a:lnTo>
                  <a:lnTo>
                    <a:pt x="915" y="222"/>
                  </a:lnTo>
                  <a:lnTo>
                    <a:pt x="907" y="225"/>
                  </a:lnTo>
                  <a:lnTo>
                    <a:pt x="901" y="231"/>
                  </a:lnTo>
                  <a:lnTo>
                    <a:pt x="897" y="232"/>
                  </a:lnTo>
                  <a:lnTo>
                    <a:pt x="892" y="235"/>
                  </a:lnTo>
                  <a:lnTo>
                    <a:pt x="887" y="237"/>
                  </a:lnTo>
                  <a:lnTo>
                    <a:pt x="884" y="240"/>
                  </a:lnTo>
                  <a:lnTo>
                    <a:pt x="875" y="254"/>
                  </a:lnTo>
                  <a:lnTo>
                    <a:pt x="863" y="268"/>
                  </a:lnTo>
                  <a:lnTo>
                    <a:pt x="851" y="283"/>
                  </a:lnTo>
                  <a:lnTo>
                    <a:pt x="836" y="297"/>
                  </a:lnTo>
                  <a:lnTo>
                    <a:pt x="818" y="312"/>
                  </a:lnTo>
                  <a:lnTo>
                    <a:pt x="801" y="327"/>
                  </a:lnTo>
                  <a:lnTo>
                    <a:pt x="783" y="342"/>
                  </a:lnTo>
                  <a:lnTo>
                    <a:pt x="763" y="356"/>
                  </a:lnTo>
                  <a:lnTo>
                    <a:pt x="742" y="369"/>
                  </a:lnTo>
                  <a:lnTo>
                    <a:pt x="723" y="383"/>
                  </a:lnTo>
                  <a:lnTo>
                    <a:pt x="702" y="396"/>
                  </a:lnTo>
                  <a:lnTo>
                    <a:pt x="682" y="407"/>
                  </a:lnTo>
                  <a:lnTo>
                    <a:pt x="663" y="419"/>
                  </a:lnTo>
                  <a:lnTo>
                    <a:pt x="643" y="429"/>
                  </a:lnTo>
                  <a:lnTo>
                    <a:pt x="626" y="439"/>
                  </a:lnTo>
                  <a:lnTo>
                    <a:pt x="608" y="447"/>
                  </a:lnTo>
                  <a:lnTo>
                    <a:pt x="614" y="436"/>
                  </a:lnTo>
                  <a:lnTo>
                    <a:pt x="619" y="426"/>
                  </a:lnTo>
                  <a:lnTo>
                    <a:pt x="625" y="416"/>
                  </a:lnTo>
                  <a:lnTo>
                    <a:pt x="629" y="405"/>
                  </a:lnTo>
                  <a:lnTo>
                    <a:pt x="653" y="360"/>
                  </a:lnTo>
                  <a:lnTo>
                    <a:pt x="680" y="313"/>
                  </a:lnTo>
                  <a:lnTo>
                    <a:pt x="705" y="265"/>
                  </a:lnTo>
                  <a:lnTo>
                    <a:pt x="727" y="215"/>
                  </a:lnTo>
                  <a:lnTo>
                    <a:pt x="740" y="166"/>
                  </a:lnTo>
                  <a:lnTo>
                    <a:pt x="742" y="116"/>
                  </a:lnTo>
                  <a:lnTo>
                    <a:pt x="731" y="68"/>
                  </a:lnTo>
                  <a:lnTo>
                    <a:pt x="701" y="19"/>
                  </a:lnTo>
                  <a:lnTo>
                    <a:pt x="698" y="13"/>
                  </a:lnTo>
                  <a:lnTo>
                    <a:pt x="695" y="9"/>
                  </a:lnTo>
                  <a:lnTo>
                    <a:pt x="690" y="5"/>
                  </a:lnTo>
                  <a:lnTo>
                    <a:pt x="686" y="3"/>
                  </a:lnTo>
                  <a:lnTo>
                    <a:pt x="680" y="1"/>
                  </a:lnTo>
                  <a:lnTo>
                    <a:pt x="674" y="0"/>
                  </a:lnTo>
                  <a:lnTo>
                    <a:pt x="668" y="1"/>
                  </a:lnTo>
                  <a:lnTo>
                    <a:pt x="663" y="2"/>
                  </a:lnTo>
                  <a:lnTo>
                    <a:pt x="652" y="8"/>
                  </a:lnTo>
                  <a:lnTo>
                    <a:pt x="645" y="17"/>
                  </a:lnTo>
                  <a:lnTo>
                    <a:pt x="643" y="28"/>
                  </a:lnTo>
                  <a:lnTo>
                    <a:pt x="645" y="40"/>
                  </a:lnTo>
                  <a:lnTo>
                    <a:pt x="643" y="47"/>
                  </a:lnTo>
                  <a:lnTo>
                    <a:pt x="646" y="70"/>
                  </a:lnTo>
                  <a:lnTo>
                    <a:pt x="653" y="92"/>
                  </a:lnTo>
                  <a:lnTo>
                    <a:pt x="660" y="113"/>
                  </a:lnTo>
                  <a:lnTo>
                    <a:pt x="668" y="134"/>
                  </a:lnTo>
                  <a:lnTo>
                    <a:pt x="661" y="162"/>
                  </a:lnTo>
                  <a:lnTo>
                    <a:pt x="653" y="189"/>
                  </a:lnTo>
                  <a:lnTo>
                    <a:pt x="644" y="216"/>
                  </a:lnTo>
                  <a:lnTo>
                    <a:pt x="636" y="243"/>
                  </a:lnTo>
                  <a:lnTo>
                    <a:pt x="626" y="269"/>
                  </a:lnTo>
                  <a:lnTo>
                    <a:pt x="617" y="295"/>
                  </a:lnTo>
                  <a:lnTo>
                    <a:pt x="606" y="321"/>
                  </a:lnTo>
                  <a:lnTo>
                    <a:pt x="596" y="348"/>
                  </a:lnTo>
                  <a:lnTo>
                    <a:pt x="593" y="346"/>
                  </a:lnTo>
                  <a:lnTo>
                    <a:pt x="592" y="345"/>
                  </a:lnTo>
                  <a:lnTo>
                    <a:pt x="591" y="344"/>
                  </a:lnTo>
                  <a:lnTo>
                    <a:pt x="590" y="343"/>
                  </a:lnTo>
                  <a:lnTo>
                    <a:pt x="581" y="337"/>
                  </a:lnTo>
                  <a:lnTo>
                    <a:pt x="570" y="330"/>
                  </a:lnTo>
                  <a:lnTo>
                    <a:pt x="559" y="320"/>
                  </a:lnTo>
                  <a:lnTo>
                    <a:pt x="546" y="308"/>
                  </a:lnTo>
                  <a:lnTo>
                    <a:pt x="532" y="296"/>
                  </a:lnTo>
                  <a:lnTo>
                    <a:pt x="517" y="282"/>
                  </a:lnTo>
                  <a:lnTo>
                    <a:pt x="502" y="267"/>
                  </a:lnTo>
                  <a:lnTo>
                    <a:pt x="487" y="251"/>
                  </a:lnTo>
                  <a:lnTo>
                    <a:pt x="471" y="234"/>
                  </a:lnTo>
                  <a:lnTo>
                    <a:pt x="456" y="217"/>
                  </a:lnTo>
                  <a:lnTo>
                    <a:pt x="441" y="200"/>
                  </a:lnTo>
                  <a:lnTo>
                    <a:pt x="426" y="183"/>
                  </a:lnTo>
                  <a:lnTo>
                    <a:pt x="414" y="167"/>
                  </a:lnTo>
                  <a:lnTo>
                    <a:pt x="401" y="151"/>
                  </a:lnTo>
                  <a:lnTo>
                    <a:pt x="389" y="136"/>
                  </a:lnTo>
                  <a:lnTo>
                    <a:pt x="380" y="122"/>
                  </a:lnTo>
                  <a:lnTo>
                    <a:pt x="374" y="115"/>
                  </a:lnTo>
                  <a:lnTo>
                    <a:pt x="366" y="111"/>
                  </a:lnTo>
                  <a:lnTo>
                    <a:pt x="358" y="111"/>
                  </a:lnTo>
                  <a:lnTo>
                    <a:pt x="351" y="115"/>
                  </a:lnTo>
                  <a:lnTo>
                    <a:pt x="344" y="121"/>
                  </a:lnTo>
                  <a:lnTo>
                    <a:pt x="341" y="128"/>
                  </a:lnTo>
                  <a:lnTo>
                    <a:pt x="341" y="136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55" y="160"/>
                  </a:lnTo>
                  <a:lnTo>
                    <a:pt x="364" y="177"/>
                  </a:lnTo>
                  <a:lnTo>
                    <a:pt x="376" y="193"/>
                  </a:lnTo>
                  <a:lnTo>
                    <a:pt x="388" y="209"/>
                  </a:lnTo>
                  <a:lnTo>
                    <a:pt x="402" y="225"/>
                  </a:lnTo>
                  <a:lnTo>
                    <a:pt x="417" y="240"/>
                  </a:lnTo>
                  <a:lnTo>
                    <a:pt x="433" y="255"/>
                  </a:lnTo>
                  <a:lnTo>
                    <a:pt x="449" y="269"/>
                  </a:lnTo>
                  <a:lnTo>
                    <a:pt x="466" y="283"/>
                  </a:lnTo>
                  <a:lnTo>
                    <a:pt x="483" y="297"/>
                  </a:lnTo>
                  <a:lnTo>
                    <a:pt x="501" y="310"/>
                  </a:lnTo>
                  <a:lnTo>
                    <a:pt x="519" y="322"/>
                  </a:lnTo>
                  <a:lnTo>
                    <a:pt x="536" y="334"/>
                  </a:lnTo>
                  <a:lnTo>
                    <a:pt x="554" y="344"/>
                  </a:lnTo>
                  <a:lnTo>
                    <a:pt x="572" y="354"/>
                  </a:lnTo>
                  <a:lnTo>
                    <a:pt x="589" y="365"/>
                  </a:lnTo>
                  <a:lnTo>
                    <a:pt x="577" y="395"/>
                  </a:lnTo>
                  <a:lnTo>
                    <a:pt x="566" y="424"/>
                  </a:lnTo>
                  <a:lnTo>
                    <a:pt x="554" y="454"/>
                  </a:lnTo>
                  <a:lnTo>
                    <a:pt x="544" y="484"/>
                  </a:lnTo>
                  <a:lnTo>
                    <a:pt x="535" y="513"/>
                  </a:lnTo>
                  <a:lnTo>
                    <a:pt x="524" y="545"/>
                  </a:lnTo>
                  <a:lnTo>
                    <a:pt x="516" y="576"/>
                  </a:lnTo>
                  <a:lnTo>
                    <a:pt x="508" y="607"/>
                  </a:lnTo>
                  <a:lnTo>
                    <a:pt x="505" y="622"/>
                  </a:lnTo>
                  <a:lnTo>
                    <a:pt x="501" y="636"/>
                  </a:lnTo>
                  <a:lnTo>
                    <a:pt x="499" y="651"/>
                  </a:lnTo>
                  <a:lnTo>
                    <a:pt x="500" y="666"/>
                  </a:lnTo>
                  <a:lnTo>
                    <a:pt x="500" y="667"/>
                  </a:lnTo>
                  <a:lnTo>
                    <a:pt x="500" y="667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02" y="701"/>
                  </a:lnTo>
                  <a:lnTo>
                    <a:pt x="504" y="736"/>
                  </a:lnTo>
                  <a:lnTo>
                    <a:pt x="505" y="770"/>
                  </a:lnTo>
                  <a:lnTo>
                    <a:pt x="506" y="805"/>
                  </a:lnTo>
                  <a:lnTo>
                    <a:pt x="497" y="785"/>
                  </a:lnTo>
                  <a:lnTo>
                    <a:pt x="485" y="766"/>
                  </a:lnTo>
                  <a:lnTo>
                    <a:pt x="472" y="746"/>
                  </a:lnTo>
                  <a:lnTo>
                    <a:pt x="459" y="728"/>
                  </a:lnTo>
                  <a:lnTo>
                    <a:pt x="444" y="711"/>
                  </a:lnTo>
                  <a:lnTo>
                    <a:pt x="430" y="694"/>
                  </a:lnTo>
                  <a:lnTo>
                    <a:pt x="416" y="679"/>
                  </a:lnTo>
                  <a:lnTo>
                    <a:pt x="403" y="668"/>
                  </a:lnTo>
                  <a:lnTo>
                    <a:pt x="387" y="653"/>
                  </a:lnTo>
                  <a:lnTo>
                    <a:pt x="372" y="639"/>
                  </a:lnTo>
                  <a:lnTo>
                    <a:pt x="356" y="626"/>
                  </a:lnTo>
                  <a:lnTo>
                    <a:pt x="340" y="613"/>
                  </a:lnTo>
                  <a:lnTo>
                    <a:pt x="324" y="600"/>
                  </a:lnTo>
                  <a:lnTo>
                    <a:pt x="306" y="586"/>
                  </a:lnTo>
                  <a:lnTo>
                    <a:pt x="290" y="573"/>
                  </a:lnTo>
                  <a:lnTo>
                    <a:pt x="274" y="561"/>
                  </a:lnTo>
                  <a:lnTo>
                    <a:pt x="268" y="518"/>
                  </a:lnTo>
                  <a:lnTo>
                    <a:pt x="265" y="471"/>
                  </a:lnTo>
                  <a:lnTo>
                    <a:pt x="264" y="421"/>
                  </a:lnTo>
                  <a:lnTo>
                    <a:pt x="265" y="369"/>
                  </a:lnTo>
                  <a:lnTo>
                    <a:pt x="268" y="319"/>
                  </a:lnTo>
                  <a:lnTo>
                    <a:pt x="274" y="269"/>
                  </a:lnTo>
                  <a:lnTo>
                    <a:pt x="282" y="224"/>
                  </a:lnTo>
                  <a:lnTo>
                    <a:pt x="293" y="183"/>
                  </a:lnTo>
                  <a:lnTo>
                    <a:pt x="298" y="167"/>
                  </a:lnTo>
                  <a:lnTo>
                    <a:pt x="305" y="149"/>
                  </a:lnTo>
                  <a:lnTo>
                    <a:pt x="313" y="134"/>
                  </a:lnTo>
                  <a:lnTo>
                    <a:pt x="320" y="118"/>
                  </a:lnTo>
                  <a:lnTo>
                    <a:pt x="327" y="102"/>
                  </a:lnTo>
                  <a:lnTo>
                    <a:pt x="333" y="85"/>
                  </a:lnTo>
                  <a:lnTo>
                    <a:pt x="335" y="68"/>
                  </a:lnTo>
                  <a:lnTo>
                    <a:pt x="336" y="50"/>
                  </a:lnTo>
                  <a:lnTo>
                    <a:pt x="338" y="40"/>
                  </a:lnTo>
                  <a:lnTo>
                    <a:pt x="335" y="30"/>
                  </a:lnTo>
                  <a:lnTo>
                    <a:pt x="328" y="22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6" y="19"/>
                  </a:lnTo>
                  <a:lnTo>
                    <a:pt x="301" y="23"/>
                  </a:lnTo>
                  <a:lnTo>
                    <a:pt x="294" y="27"/>
                  </a:lnTo>
                  <a:lnTo>
                    <a:pt x="288" y="32"/>
                  </a:lnTo>
                  <a:lnTo>
                    <a:pt x="283" y="35"/>
                  </a:lnTo>
                  <a:lnTo>
                    <a:pt x="281" y="39"/>
                  </a:lnTo>
                  <a:lnTo>
                    <a:pt x="280" y="40"/>
                  </a:lnTo>
                  <a:lnTo>
                    <a:pt x="263" y="94"/>
                  </a:lnTo>
                  <a:lnTo>
                    <a:pt x="248" y="154"/>
                  </a:lnTo>
                  <a:lnTo>
                    <a:pt x="235" y="219"/>
                  </a:lnTo>
                  <a:lnTo>
                    <a:pt x="226" y="285"/>
                  </a:lnTo>
                  <a:lnTo>
                    <a:pt x="221" y="352"/>
                  </a:lnTo>
                  <a:lnTo>
                    <a:pt x="222" y="418"/>
                  </a:lnTo>
                  <a:lnTo>
                    <a:pt x="230" y="481"/>
                  </a:lnTo>
                  <a:lnTo>
                    <a:pt x="246" y="539"/>
                  </a:lnTo>
                  <a:lnTo>
                    <a:pt x="230" y="526"/>
                  </a:lnTo>
                  <a:lnTo>
                    <a:pt x="214" y="512"/>
                  </a:lnTo>
                  <a:lnTo>
                    <a:pt x="199" y="499"/>
                  </a:lnTo>
                  <a:lnTo>
                    <a:pt x="183" y="485"/>
                  </a:lnTo>
                  <a:lnTo>
                    <a:pt x="168" y="470"/>
                  </a:lnTo>
                  <a:lnTo>
                    <a:pt x="153" y="455"/>
                  </a:lnTo>
                  <a:lnTo>
                    <a:pt x="138" y="439"/>
                  </a:lnTo>
                  <a:lnTo>
                    <a:pt x="124" y="422"/>
                  </a:lnTo>
                  <a:lnTo>
                    <a:pt x="112" y="406"/>
                  </a:lnTo>
                  <a:lnTo>
                    <a:pt x="101" y="389"/>
                  </a:lnTo>
                  <a:lnTo>
                    <a:pt x="92" y="372"/>
                  </a:lnTo>
                  <a:lnTo>
                    <a:pt x="84" y="353"/>
                  </a:lnTo>
                  <a:lnTo>
                    <a:pt x="77" y="335"/>
                  </a:lnTo>
                  <a:lnTo>
                    <a:pt x="69" y="316"/>
                  </a:lnTo>
                  <a:lnTo>
                    <a:pt x="61" y="299"/>
                  </a:lnTo>
                  <a:lnTo>
                    <a:pt x="53" y="281"/>
                  </a:lnTo>
                  <a:lnTo>
                    <a:pt x="51" y="276"/>
                  </a:lnTo>
                  <a:lnTo>
                    <a:pt x="47" y="272"/>
                  </a:lnTo>
                  <a:lnTo>
                    <a:pt x="44" y="268"/>
                  </a:lnTo>
                  <a:lnTo>
                    <a:pt x="39" y="265"/>
                  </a:lnTo>
                  <a:lnTo>
                    <a:pt x="34" y="263"/>
                  </a:lnTo>
                  <a:lnTo>
                    <a:pt x="30" y="262"/>
                  </a:lnTo>
                  <a:lnTo>
                    <a:pt x="24" y="262"/>
                  </a:lnTo>
                  <a:lnTo>
                    <a:pt x="18" y="263"/>
                  </a:lnTo>
                  <a:lnTo>
                    <a:pt x="9" y="269"/>
                  </a:lnTo>
                  <a:lnTo>
                    <a:pt x="3" y="276"/>
                  </a:lnTo>
                  <a:lnTo>
                    <a:pt x="0" y="287"/>
                  </a:lnTo>
                  <a:lnTo>
                    <a:pt x="1" y="297"/>
                  </a:lnTo>
                  <a:lnTo>
                    <a:pt x="8" y="288"/>
                  </a:lnTo>
                  <a:lnTo>
                    <a:pt x="3" y="304"/>
                  </a:lnTo>
                  <a:lnTo>
                    <a:pt x="3" y="320"/>
                  </a:lnTo>
                  <a:lnTo>
                    <a:pt x="6" y="336"/>
                  </a:lnTo>
                  <a:lnTo>
                    <a:pt x="11" y="352"/>
                  </a:lnTo>
                  <a:lnTo>
                    <a:pt x="18" y="367"/>
                  </a:lnTo>
                  <a:lnTo>
                    <a:pt x="26" y="383"/>
                  </a:lnTo>
                  <a:lnTo>
                    <a:pt x="36" y="397"/>
                  </a:lnTo>
                  <a:lnTo>
                    <a:pt x="44" y="411"/>
                  </a:lnTo>
                  <a:lnTo>
                    <a:pt x="55" y="431"/>
                  </a:lnTo>
                  <a:lnTo>
                    <a:pt x="68" y="448"/>
                  </a:lnTo>
                  <a:lnTo>
                    <a:pt x="82" y="465"/>
                  </a:lnTo>
                  <a:lnTo>
                    <a:pt x="95" y="482"/>
                  </a:lnTo>
                  <a:lnTo>
                    <a:pt x="109" y="497"/>
                  </a:lnTo>
                  <a:lnTo>
                    <a:pt x="124" y="513"/>
                  </a:lnTo>
                  <a:lnTo>
                    <a:pt x="140" y="527"/>
                  </a:lnTo>
                  <a:lnTo>
                    <a:pt x="157" y="541"/>
                  </a:lnTo>
                  <a:lnTo>
                    <a:pt x="173" y="555"/>
                  </a:lnTo>
                  <a:lnTo>
                    <a:pt x="189" y="568"/>
                  </a:lnTo>
                  <a:lnTo>
                    <a:pt x="206" y="580"/>
                  </a:lnTo>
                  <a:lnTo>
                    <a:pt x="223" y="593"/>
                  </a:lnTo>
                  <a:lnTo>
                    <a:pt x="242" y="606"/>
                  </a:lnTo>
                  <a:lnTo>
                    <a:pt x="259" y="618"/>
                  </a:lnTo>
                  <a:lnTo>
                    <a:pt x="278" y="630"/>
                  </a:lnTo>
                  <a:lnTo>
                    <a:pt x="296" y="643"/>
                  </a:lnTo>
                  <a:lnTo>
                    <a:pt x="280" y="647"/>
                  </a:lnTo>
                  <a:lnTo>
                    <a:pt x="264" y="651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15" y="654"/>
                  </a:lnTo>
                  <a:lnTo>
                    <a:pt x="199" y="654"/>
                  </a:lnTo>
                  <a:lnTo>
                    <a:pt x="183" y="653"/>
                  </a:lnTo>
                  <a:lnTo>
                    <a:pt x="167" y="651"/>
                  </a:lnTo>
                  <a:lnTo>
                    <a:pt x="151" y="648"/>
                  </a:lnTo>
                  <a:lnTo>
                    <a:pt x="135" y="646"/>
                  </a:lnTo>
                  <a:lnTo>
                    <a:pt x="119" y="643"/>
                  </a:lnTo>
                  <a:lnTo>
                    <a:pt x="104" y="638"/>
                  </a:lnTo>
                  <a:lnTo>
                    <a:pt x="87" y="634"/>
                  </a:lnTo>
                  <a:lnTo>
                    <a:pt x="71" y="630"/>
                  </a:lnTo>
                  <a:lnTo>
                    <a:pt x="56" y="626"/>
                  </a:lnTo>
                  <a:lnTo>
                    <a:pt x="40" y="622"/>
                  </a:lnTo>
                  <a:lnTo>
                    <a:pt x="31" y="621"/>
                  </a:lnTo>
                  <a:lnTo>
                    <a:pt x="22" y="624"/>
                  </a:lnTo>
                  <a:lnTo>
                    <a:pt x="14" y="630"/>
                  </a:lnTo>
                  <a:lnTo>
                    <a:pt x="9" y="638"/>
                  </a:lnTo>
                  <a:lnTo>
                    <a:pt x="8" y="648"/>
                  </a:lnTo>
                  <a:lnTo>
                    <a:pt x="11" y="658"/>
                  </a:lnTo>
                  <a:lnTo>
                    <a:pt x="17" y="664"/>
                  </a:lnTo>
                  <a:lnTo>
                    <a:pt x="25" y="668"/>
                  </a:lnTo>
                  <a:lnTo>
                    <a:pt x="41" y="676"/>
                  </a:lnTo>
                  <a:lnTo>
                    <a:pt x="59" y="683"/>
                  </a:lnTo>
                  <a:lnTo>
                    <a:pt x="77" y="689"/>
                  </a:lnTo>
                  <a:lnTo>
                    <a:pt x="94" y="693"/>
                  </a:lnTo>
                  <a:lnTo>
                    <a:pt x="113" y="696"/>
                  </a:lnTo>
                  <a:lnTo>
                    <a:pt x="131" y="698"/>
                  </a:lnTo>
                  <a:lnTo>
                    <a:pt x="150" y="698"/>
                  </a:lnTo>
                  <a:lnTo>
                    <a:pt x="169" y="698"/>
                  </a:lnTo>
                  <a:lnTo>
                    <a:pt x="188" y="696"/>
                  </a:lnTo>
                  <a:lnTo>
                    <a:pt x="205" y="692"/>
                  </a:lnTo>
                  <a:lnTo>
                    <a:pt x="223" y="687"/>
                  </a:lnTo>
                  <a:lnTo>
                    <a:pt x="241" y="683"/>
                  </a:lnTo>
                  <a:lnTo>
                    <a:pt x="258" y="676"/>
                  </a:lnTo>
                  <a:lnTo>
                    <a:pt x="274" y="668"/>
                  </a:lnTo>
                  <a:lnTo>
                    <a:pt x="290" y="659"/>
                  </a:lnTo>
                  <a:lnTo>
                    <a:pt x="305" y="648"/>
                  </a:lnTo>
                  <a:lnTo>
                    <a:pt x="315" y="654"/>
                  </a:lnTo>
                  <a:lnTo>
                    <a:pt x="323" y="660"/>
                  </a:lnTo>
                  <a:lnTo>
                    <a:pt x="332" y="666"/>
                  </a:lnTo>
                  <a:lnTo>
                    <a:pt x="340" y="671"/>
                  </a:lnTo>
                  <a:lnTo>
                    <a:pt x="349" y="678"/>
                  </a:lnTo>
                  <a:lnTo>
                    <a:pt x="357" y="684"/>
                  </a:lnTo>
                  <a:lnTo>
                    <a:pt x="366" y="690"/>
                  </a:lnTo>
                  <a:lnTo>
                    <a:pt x="374" y="696"/>
                  </a:lnTo>
                  <a:lnTo>
                    <a:pt x="391" y="709"/>
                  </a:lnTo>
                  <a:lnTo>
                    <a:pt x="408" y="725"/>
                  </a:lnTo>
                  <a:lnTo>
                    <a:pt x="425" y="745"/>
                  </a:lnTo>
                  <a:lnTo>
                    <a:pt x="442" y="767"/>
                  </a:lnTo>
                  <a:lnTo>
                    <a:pt x="460" y="790"/>
                  </a:lnTo>
                  <a:lnTo>
                    <a:pt x="477" y="812"/>
                  </a:lnTo>
                  <a:lnTo>
                    <a:pt x="492" y="834"/>
                  </a:lnTo>
                  <a:lnTo>
                    <a:pt x="506" y="853"/>
                  </a:lnTo>
                  <a:lnTo>
                    <a:pt x="502" y="1032"/>
                  </a:lnTo>
                  <a:lnTo>
                    <a:pt x="498" y="1214"/>
                  </a:lnTo>
                  <a:lnTo>
                    <a:pt x="500" y="1394"/>
                  </a:lnTo>
                  <a:lnTo>
                    <a:pt x="514" y="1568"/>
                  </a:lnTo>
                  <a:lnTo>
                    <a:pt x="523" y="1568"/>
                  </a:lnTo>
                  <a:lnTo>
                    <a:pt x="532" y="1567"/>
                  </a:lnTo>
                  <a:lnTo>
                    <a:pt x="542" y="1567"/>
                  </a:lnTo>
                  <a:lnTo>
                    <a:pt x="551" y="1565"/>
                  </a:lnTo>
                  <a:lnTo>
                    <a:pt x="560" y="1565"/>
                  </a:lnTo>
                  <a:lnTo>
                    <a:pt x="569" y="1565"/>
                  </a:lnTo>
                  <a:lnTo>
                    <a:pt x="578" y="1564"/>
                  </a:lnTo>
                  <a:lnTo>
                    <a:pt x="588" y="1564"/>
                  </a:lnTo>
                  <a:lnTo>
                    <a:pt x="578" y="1492"/>
                  </a:lnTo>
                  <a:lnTo>
                    <a:pt x="569" y="1419"/>
                  </a:lnTo>
                  <a:lnTo>
                    <a:pt x="561" y="1348"/>
                  </a:lnTo>
                  <a:lnTo>
                    <a:pt x="557" y="1275"/>
                  </a:lnTo>
                  <a:lnTo>
                    <a:pt x="554" y="1202"/>
                  </a:lnTo>
                  <a:lnTo>
                    <a:pt x="554" y="1125"/>
                  </a:lnTo>
                  <a:lnTo>
                    <a:pt x="553" y="1045"/>
                  </a:lnTo>
                  <a:lnTo>
                    <a:pt x="551" y="964"/>
                  </a:lnTo>
                  <a:lnTo>
                    <a:pt x="547" y="882"/>
                  </a:lnTo>
                  <a:lnTo>
                    <a:pt x="542" y="804"/>
                  </a:lnTo>
                  <a:lnTo>
                    <a:pt x="531" y="728"/>
                  </a:lnTo>
                  <a:lnTo>
                    <a:pt x="517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3 h 7"/>
                <a:gd name="T4" fmla="*/ 6 w 7"/>
                <a:gd name="T5" fmla="*/ 5 h 7"/>
                <a:gd name="T6" fmla="*/ 7 w 7"/>
                <a:gd name="T7" fmla="*/ 6 h 7"/>
                <a:gd name="T8" fmla="*/ 7 w 7"/>
                <a:gd name="T9" fmla="*/ 7 h 7"/>
                <a:gd name="T10" fmla="*/ 0 w 7"/>
                <a:gd name="T11" fmla="*/ 4 h 7"/>
                <a:gd name="T12" fmla="*/ 0 w 7"/>
                <a:gd name="T13" fmla="*/ 3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116513" y="3343275"/>
              <a:ext cx="4763" cy="6350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1 w 7"/>
                <a:gd name="T5" fmla="*/ 1 h 7"/>
                <a:gd name="T6" fmla="*/ 0 w 7"/>
                <a:gd name="T7" fmla="*/ 3 h 7"/>
                <a:gd name="T8" fmla="*/ 0 w 7"/>
                <a:gd name="T9" fmla="*/ 4 h 7"/>
                <a:gd name="T10" fmla="*/ 7 w 7"/>
                <a:gd name="T11" fmla="*/ 7 h 7"/>
                <a:gd name="T12" fmla="*/ 7 w 7"/>
                <a:gd name="T13" fmla="*/ 6 h 7"/>
                <a:gd name="T14" fmla="*/ 6 w 7"/>
                <a:gd name="T15" fmla="*/ 5 h 7"/>
                <a:gd name="T16" fmla="*/ 3 w 7"/>
                <a:gd name="T17" fmla="*/ 3 h 7"/>
                <a:gd name="T18" fmla="*/ 1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237163" y="3287713"/>
              <a:ext cx="220663" cy="133350"/>
            </a:xfrm>
            <a:custGeom>
              <a:avLst/>
              <a:gdLst>
                <a:gd name="T0" fmla="*/ 0 w 278"/>
                <a:gd name="T1" fmla="*/ 154 h 168"/>
                <a:gd name="T2" fmla="*/ 2 w 278"/>
                <a:gd name="T3" fmla="*/ 129 h 168"/>
                <a:gd name="T4" fmla="*/ 10 w 278"/>
                <a:gd name="T5" fmla="*/ 106 h 168"/>
                <a:gd name="T6" fmla="*/ 22 w 278"/>
                <a:gd name="T7" fmla="*/ 84 h 168"/>
                <a:gd name="T8" fmla="*/ 37 w 278"/>
                <a:gd name="T9" fmla="*/ 65 h 168"/>
                <a:gd name="T10" fmla="*/ 55 w 278"/>
                <a:gd name="T11" fmla="*/ 47 h 168"/>
                <a:gd name="T12" fmla="*/ 75 w 278"/>
                <a:gd name="T13" fmla="*/ 32 h 168"/>
                <a:gd name="T14" fmla="*/ 95 w 278"/>
                <a:gd name="T15" fmla="*/ 21 h 168"/>
                <a:gd name="T16" fmla="*/ 115 w 278"/>
                <a:gd name="T17" fmla="*/ 12 h 168"/>
                <a:gd name="T18" fmla="*/ 136 w 278"/>
                <a:gd name="T19" fmla="*/ 5 h 168"/>
                <a:gd name="T20" fmla="*/ 158 w 278"/>
                <a:gd name="T21" fmla="*/ 1 h 168"/>
                <a:gd name="T22" fmla="*/ 180 w 278"/>
                <a:gd name="T23" fmla="*/ 0 h 168"/>
                <a:gd name="T24" fmla="*/ 202 w 278"/>
                <a:gd name="T25" fmla="*/ 2 h 168"/>
                <a:gd name="T26" fmla="*/ 223 w 278"/>
                <a:gd name="T27" fmla="*/ 8 h 168"/>
                <a:gd name="T28" fmla="*/ 243 w 278"/>
                <a:gd name="T29" fmla="*/ 17 h 168"/>
                <a:gd name="T30" fmla="*/ 262 w 278"/>
                <a:gd name="T31" fmla="*/ 29 h 168"/>
                <a:gd name="T32" fmla="*/ 278 w 278"/>
                <a:gd name="T33" fmla="*/ 45 h 168"/>
                <a:gd name="T34" fmla="*/ 276 w 278"/>
                <a:gd name="T35" fmla="*/ 47 h 168"/>
                <a:gd name="T36" fmla="*/ 271 w 278"/>
                <a:gd name="T37" fmla="*/ 53 h 168"/>
                <a:gd name="T38" fmla="*/ 262 w 278"/>
                <a:gd name="T39" fmla="*/ 60 h 168"/>
                <a:gd name="T40" fmla="*/ 250 w 278"/>
                <a:gd name="T41" fmla="*/ 69 h 168"/>
                <a:gd name="T42" fmla="*/ 235 w 278"/>
                <a:gd name="T43" fmla="*/ 79 h 168"/>
                <a:gd name="T44" fmla="*/ 219 w 278"/>
                <a:gd name="T45" fmla="*/ 90 h 168"/>
                <a:gd name="T46" fmla="*/ 201 w 278"/>
                <a:gd name="T47" fmla="*/ 101 h 168"/>
                <a:gd name="T48" fmla="*/ 181 w 278"/>
                <a:gd name="T49" fmla="*/ 114 h 168"/>
                <a:gd name="T50" fmla="*/ 159 w 278"/>
                <a:gd name="T51" fmla="*/ 126 h 168"/>
                <a:gd name="T52" fmla="*/ 137 w 278"/>
                <a:gd name="T53" fmla="*/ 136 h 168"/>
                <a:gd name="T54" fmla="*/ 114 w 278"/>
                <a:gd name="T55" fmla="*/ 146 h 168"/>
                <a:gd name="T56" fmla="*/ 92 w 278"/>
                <a:gd name="T57" fmla="*/ 154 h 168"/>
                <a:gd name="T58" fmla="*/ 69 w 278"/>
                <a:gd name="T59" fmla="*/ 161 h 168"/>
                <a:gd name="T60" fmla="*/ 47 w 278"/>
                <a:gd name="T61" fmla="*/ 166 h 168"/>
                <a:gd name="T62" fmla="*/ 27 w 278"/>
                <a:gd name="T63" fmla="*/ 168 h 168"/>
                <a:gd name="T64" fmla="*/ 7 w 278"/>
                <a:gd name="T65" fmla="*/ 167 h 168"/>
                <a:gd name="T66" fmla="*/ 6 w 278"/>
                <a:gd name="T67" fmla="*/ 166 h 168"/>
                <a:gd name="T68" fmla="*/ 4 w 278"/>
                <a:gd name="T69" fmla="*/ 162 h 168"/>
                <a:gd name="T70" fmla="*/ 1 w 278"/>
                <a:gd name="T71" fmla="*/ 159 h 168"/>
                <a:gd name="T72" fmla="*/ 0 w 278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7"/>
                  </a:lnTo>
                  <a:lnTo>
                    <a:pt x="75" y="32"/>
                  </a:lnTo>
                  <a:lnTo>
                    <a:pt x="95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2"/>
                  </a:lnTo>
                  <a:lnTo>
                    <a:pt x="223" y="8"/>
                  </a:lnTo>
                  <a:lnTo>
                    <a:pt x="243" y="17"/>
                  </a:lnTo>
                  <a:lnTo>
                    <a:pt x="262" y="29"/>
                  </a:lnTo>
                  <a:lnTo>
                    <a:pt x="278" y="45"/>
                  </a:lnTo>
                  <a:lnTo>
                    <a:pt x="276" y="47"/>
                  </a:lnTo>
                  <a:lnTo>
                    <a:pt x="271" y="53"/>
                  </a:lnTo>
                  <a:lnTo>
                    <a:pt x="262" y="60"/>
                  </a:lnTo>
                  <a:lnTo>
                    <a:pt x="250" y="69"/>
                  </a:lnTo>
                  <a:lnTo>
                    <a:pt x="235" y="79"/>
                  </a:lnTo>
                  <a:lnTo>
                    <a:pt x="219" y="90"/>
                  </a:lnTo>
                  <a:lnTo>
                    <a:pt x="201" y="101"/>
                  </a:lnTo>
                  <a:lnTo>
                    <a:pt x="181" y="114"/>
                  </a:lnTo>
                  <a:lnTo>
                    <a:pt x="159" y="126"/>
                  </a:lnTo>
                  <a:lnTo>
                    <a:pt x="137" y="136"/>
                  </a:lnTo>
                  <a:lnTo>
                    <a:pt x="114" y="146"/>
                  </a:lnTo>
                  <a:lnTo>
                    <a:pt x="92" y="154"/>
                  </a:lnTo>
                  <a:lnTo>
                    <a:pt x="69" y="161"/>
                  </a:lnTo>
                  <a:lnTo>
                    <a:pt x="47" y="166"/>
                  </a:lnTo>
                  <a:lnTo>
                    <a:pt x="27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4" y="162"/>
                  </a:lnTo>
                  <a:lnTo>
                    <a:pt x="1" y="15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5230813" y="2927350"/>
              <a:ext cx="225425" cy="117475"/>
            </a:xfrm>
            <a:custGeom>
              <a:avLst/>
              <a:gdLst>
                <a:gd name="T0" fmla="*/ 3 w 285"/>
                <a:gd name="T1" fmla="*/ 44 h 148"/>
                <a:gd name="T2" fmla="*/ 22 w 285"/>
                <a:gd name="T3" fmla="*/ 27 h 148"/>
                <a:gd name="T4" fmla="*/ 43 w 285"/>
                <a:gd name="T5" fmla="*/ 15 h 148"/>
                <a:gd name="T6" fmla="*/ 66 w 285"/>
                <a:gd name="T7" fmla="*/ 6 h 148"/>
                <a:gd name="T8" fmla="*/ 91 w 285"/>
                <a:gd name="T9" fmla="*/ 1 h 148"/>
                <a:gd name="T10" fmla="*/ 115 w 285"/>
                <a:gd name="T11" fmla="*/ 0 h 148"/>
                <a:gd name="T12" fmla="*/ 139 w 285"/>
                <a:gd name="T13" fmla="*/ 1 h 148"/>
                <a:gd name="T14" fmla="*/ 163 w 285"/>
                <a:gd name="T15" fmla="*/ 6 h 148"/>
                <a:gd name="T16" fmla="*/ 184 w 285"/>
                <a:gd name="T17" fmla="*/ 13 h 148"/>
                <a:gd name="T18" fmla="*/ 204 w 285"/>
                <a:gd name="T19" fmla="*/ 22 h 148"/>
                <a:gd name="T20" fmla="*/ 224 w 285"/>
                <a:gd name="T21" fmla="*/ 33 h 148"/>
                <a:gd name="T22" fmla="*/ 240 w 285"/>
                <a:gd name="T23" fmla="*/ 47 h 148"/>
                <a:gd name="T24" fmla="*/ 256 w 285"/>
                <a:gd name="T25" fmla="*/ 63 h 148"/>
                <a:gd name="T26" fmla="*/ 267 w 285"/>
                <a:gd name="T27" fmla="*/ 82 h 148"/>
                <a:gd name="T28" fmla="*/ 277 w 285"/>
                <a:gd name="T29" fmla="*/ 101 h 148"/>
                <a:gd name="T30" fmla="*/ 282 w 285"/>
                <a:gd name="T31" fmla="*/ 123 h 148"/>
                <a:gd name="T32" fmla="*/ 285 w 285"/>
                <a:gd name="T33" fmla="*/ 146 h 148"/>
                <a:gd name="T34" fmla="*/ 281 w 285"/>
                <a:gd name="T35" fmla="*/ 148 h 148"/>
                <a:gd name="T36" fmla="*/ 274 w 285"/>
                <a:gd name="T37" fmla="*/ 148 h 148"/>
                <a:gd name="T38" fmla="*/ 263 w 285"/>
                <a:gd name="T39" fmla="*/ 146 h 148"/>
                <a:gd name="T40" fmla="*/ 248 w 285"/>
                <a:gd name="T41" fmla="*/ 145 h 148"/>
                <a:gd name="T42" fmla="*/ 231 w 285"/>
                <a:gd name="T43" fmla="*/ 144 h 148"/>
                <a:gd name="T44" fmla="*/ 211 w 285"/>
                <a:gd name="T45" fmla="*/ 141 h 148"/>
                <a:gd name="T46" fmla="*/ 189 w 285"/>
                <a:gd name="T47" fmla="*/ 137 h 148"/>
                <a:gd name="T48" fmla="*/ 166 w 285"/>
                <a:gd name="T49" fmla="*/ 134 h 148"/>
                <a:gd name="T50" fmla="*/ 143 w 285"/>
                <a:gd name="T51" fmla="*/ 128 h 148"/>
                <a:gd name="T52" fmla="*/ 119 w 285"/>
                <a:gd name="T53" fmla="*/ 122 h 148"/>
                <a:gd name="T54" fmla="*/ 96 w 285"/>
                <a:gd name="T55" fmla="*/ 114 h 148"/>
                <a:gd name="T56" fmla="*/ 73 w 285"/>
                <a:gd name="T57" fmla="*/ 106 h 148"/>
                <a:gd name="T58" fmla="*/ 51 w 285"/>
                <a:gd name="T59" fmla="*/ 96 h 148"/>
                <a:gd name="T60" fmla="*/ 31 w 285"/>
                <a:gd name="T61" fmla="*/ 85 h 148"/>
                <a:gd name="T62" fmla="*/ 14 w 285"/>
                <a:gd name="T63" fmla="*/ 73 h 148"/>
                <a:gd name="T64" fmla="*/ 0 w 285"/>
                <a:gd name="T65" fmla="*/ 59 h 148"/>
                <a:gd name="T66" fmla="*/ 0 w 285"/>
                <a:gd name="T67" fmla="*/ 58 h 148"/>
                <a:gd name="T68" fmla="*/ 0 w 285"/>
                <a:gd name="T69" fmla="*/ 53 h 148"/>
                <a:gd name="T70" fmla="*/ 1 w 285"/>
                <a:gd name="T71" fmla="*/ 48 h 148"/>
                <a:gd name="T72" fmla="*/ 3 w 285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48">
                  <a:moveTo>
                    <a:pt x="3" y="44"/>
                  </a:moveTo>
                  <a:lnTo>
                    <a:pt x="22" y="27"/>
                  </a:lnTo>
                  <a:lnTo>
                    <a:pt x="43" y="15"/>
                  </a:lnTo>
                  <a:lnTo>
                    <a:pt x="66" y="6"/>
                  </a:lnTo>
                  <a:lnTo>
                    <a:pt x="91" y="1"/>
                  </a:lnTo>
                  <a:lnTo>
                    <a:pt x="115" y="0"/>
                  </a:lnTo>
                  <a:lnTo>
                    <a:pt x="139" y="1"/>
                  </a:lnTo>
                  <a:lnTo>
                    <a:pt x="163" y="6"/>
                  </a:lnTo>
                  <a:lnTo>
                    <a:pt x="184" y="13"/>
                  </a:lnTo>
                  <a:lnTo>
                    <a:pt x="204" y="22"/>
                  </a:lnTo>
                  <a:lnTo>
                    <a:pt x="224" y="33"/>
                  </a:lnTo>
                  <a:lnTo>
                    <a:pt x="240" y="47"/>
                  </a:lnTo>
                  <a:lnTo>
                    <a:pt x="256" y="63"/>
                  </a:lnTo>
                  <a:lnTo>
                    <a:pt x="267" y="82"/>
                  </a:lnTo>
                  <a:lnTo>
                    <a:pt x="277" y="101"/>
                  </a:lnTo>
                  <a:lnTo>
                    <a:pt x="282" y="123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4" y="148"/>
                  </a:lnTo>
                  <a:lnTo>
                    <a:pt x="263" y="146"/>
                  </a:lnTo>
                  <a:lnTo>
                    <a:pt x="248" y="145"/>
                  </a:lnTo>
                  <a:lnTo>
                    <a:pt x="231" y="144"/>
                  </a:lnTo>
                  <a:lnTo>
                    <a:pt x="211" y="141"/>
                  </a:lnTo>
                  <a:lnTo>
                    <a:pt x="189" y="137"/>
                  </a:lnTo>
                  <a:lnTo>
                    <a:pt x="166" y="134"/>
                  </a:lnTo>
                  <a:lnTo>
                    <a:pt x="143" y="128"/>
                  </a:lnTo>
                  <a:lnTo>
                    <a:pt x="119" y="122"/>
                  </a:lnTo>
                  <a:lnTo>
                    <a:pt x="96" y="114"/>
                  </a:lnTo>
                  <a:lnTo>
                    <a:pt x="73" y="106"/>
                  </a:lnTo>
                  <a:lnTo>
                    <a:pt x="51" y="96"/>
                  </a:lnTo>
                  <a:lnTo>
                    <a:pt x="31" y="85"/>
                  </a:lnTo>
                  <a:lnTo>
                    <a:pt x="14" y="73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4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5013325" y="2817813"/>
              <a:ext cx="158750" cy="200025"/>
            </a:xfrm>
            <a:custGeom>
              <a:avLst/>
              <a:gdLst>
                <a:gd name="T0" fmla="*/ 17 w 199"/>
                <a:gd name="T1" fmla="*/ 243 h 251"/>
                <a:gd name="T2" fmla="*/ 7 w 199"/>
                <a:gd name="T3" fmla="*/ 220 h 251"/>
                <a:gd name="T4" fmla="*/ 1 w 199"/>
                <a:gd name="T5" fmla="*/ 197 h 251"/>
                <a:gd name="T6" fmla="*/ 0 w 199"/>
                <a:gd name="T7" fmla="*/ 173 h 251"/>
                <a:gd name="T8" fmla="*/ 3 w 199"/>
                <a:gd name="T9" fmla="*/ 147 h 251"/>
                <a:gd name="T10" fmla="*/ 9 w 199"/>
                <a:gd name="T11" fmla="*/ 123 h 251"/>
                <a:gd name="T12" fmla="*/ 17 w 199"/>
                <a:gd name="T13" fmla="*/ 101 h 251"/>
                <a:gd name="T14" fmla="*/ 29 w 199"/>
                <a:gd name="T15" fmla="*/ 79 h 251"/>
                <a:gd name="T16" fmla="*/ 41 w 199"/>
                <a:gd name="T17" fmla="*/ 61 h 251"/>
                <a:gd name="T18" fmla="*/ 56 w 199"/>
                <a:gd name="T19" fmla="*/ 45 h 251"/>
                <a:gd name="T20" fmla="*/ 72 w 199"/>
                <a:gd name="T21" fmla="*/ 31 h 251"/>
                <a:gd name="T22" fmla="*/ 91 w 199"/>
                <a:gd name="T23" fmla="*/ 18 h 251"/>
                <a:gd name="T24" fmla="*/ 112 w 199"/>
                <a:gd name="T25" fmla="*/ 9 h 251"/>
                <a:gd name="T26" fmla="*/ 132 w 199"/>
                <a:gd name="T27" fmla="*/ 2 h 251"/>
                <a:gd name="T28" fmla="*/ 154 w 199"/>
                <a:gd name="T29" fmla="*/ 0 h 251"/>
                <a:gd name="T30" fmla="*/ 176 w 199"/>
                <a:gd name="T31" fmla="*/ 1 h 251"/>
                <a:gd name="T32" fmla="*/ 199 w 199"/>
                <a:gd name="T33" fmla="*/ 6 h 251"/>
                <a:gd name="T34" fmla="*/ 197 w 199"/>
                <a:gd name="T35" fmla="*/ 16 h 251"/>
                <a:gd name="T36" fmla="*/ 188 w 199"/>
                <a:gd name="T37" fmla="*/ 40 h 251"/>
                <a:gd name="T38" fmla="*/ 172 w 199"/>
                <a:gd name="T39" fmla="*/ 75 h 251"/>
                <a:gd name="T40" fmla="*/ 151 w 199"/>
                <a:gd name="T41" fmla="*/ 115 h 251"/>
                <a:gd name="T42" fmla="*/ 125 w 199"/>
                <a:gd name="T43" fmla="*/ 157 h 251"/>
                <a:gd name="T44" fmla="*/ 97 w 199"/>
                <a:gd name="T45" fmla="*/ 196 h 251"/>
                <a:gd name="T46" fmla="*/ 64 w 199"/>
                <a:gd name="T47" fmla="*/ 229 h 251"/>
                <a:gd name="T48" fmla="*/ 30 w 199"/>
                <a:gd name="T49" fmla="*/ 251 h 251"/>
                <a:gd name="T50" fmla="*/ 29 w 199"/>
                <a:gd name="T51" fmla="*/ 251 h 251"/>
                <a:gd name="T52" fmla="*/ 25 w 199"/>
                <a:gd name="T53" fmla="*/ 249 h 251"/>
                <a:gd name="T54" fmla="*/ 21 w 199"/>
                <a:gd name="T55" fmla="*/ 246 h 251"/>
                <a:gd name="T56" fmla="*/ 17 w 199"/>
                <a:gd name="T57" fmla="*/ 24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51">
                  <a:moveTo>
                    <a:pt x="17" y="243"/>
                  </a:moveTo>
                  <a:lnTo>
                    <a:pt x="7" y="220"/>
                  </a:lnTo>
                  <a:lnTo>
                    <a:pt x="1" y="197"/>
                  </a:lnTo>
                  <a:lnTo>
                    <a:pt x="0" y="173"/>
                  </a:lnTo>
                  <a:lnTo>
                    <a:pt x="3" y="147"/>
                  </a:lnTo>
                  <a:lnTo>
                    <a:pt x="9" y="123"/>
                  </a:lnTo>
                  <a:lnTo>
                    <a:pt x="17" y="101"/>
                  </a:lnTo>
                  <a:lnTo>
                    <a:pt x="29" y="79"/>
                  </a:lnTo>
                  <a:lnTo>
                    <a:pt x="41" y="61"/>
                  </a:lnTo>
                  <a:lnTo>
                    <a:pt x="56" y="45"/>
                  </a:lnTo>
                  <a:lnTo>
                    <a:pt x="72" y="31"/>
                  </a:lnTo>
                  <a:lnTo>
                    <a:pt x="91" y="18"/>
                  </a:lnTo>
                  <a:lnTo>
                    <a:pt x="112" y="9"/>
                  </a:lnTo>
                  <a:lnTo>
                    <a:pt x="132" y="2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199" y="6"/>
                  </a:lnTo>
                  <a:lnTo>
                    <a:pt x="197" y="16"/>
                  </a:lnTo>
                  <a:lnTo>
                    <a:pt x="188" y="40"/>
                  </a:lnTo>
                  <a:lnTo>
                    <a:pt x="172" y="75"/>
                  </a:lnTo>
                  <a:lnTo>
                    <a:pt x="151" y="115"/>
                  </a:lnTo>
                  <a:lnTo>
                    <a:pt x="125" y="157"/>
                  </a:lnTo>
                  <a:lnTo>
                    <a:pt x="97" y="196"/>
                  </a:lnTo>
                  <a:lnTo>
                    <a:pt x="64" y="229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25" y="249"/>
                  </a:lnTo>
                  <a:lnTo>
                    <a:pt x="21" y="246"/>
                  </a:lnTo>
                  <a:lnTo>
                    <a:pt x="17" y="243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921250" y="3190875"/>
              <a:ext cx="187325" cy="171450"/>
            </a:xfrm>
            <a:custGeom>
              <a:avLst/>
              <a:gdLst>
                <a:gd name="T0" fmla="*/ 5 w 238"/>
                <a:gd name="T1" fmla="*/ 206 h 216"/>
                <a:gd name="T2" fmla="*/ 0 w 238"/>
                <a:gd name="T3" fmla="*/ 182 h 216"/>
                <a:gd name="T4" fmla="*/ 0 w 238"/>
                <a:gd name="T5" fmla="*/ 158 h 216"/>
                <a:gd name="T6" fmla="*/ 5 w 238"/>
                <a:gd name="T7" fmla="*/ 134 h 216"/>
                <a:gd name="T8" fmla="*/ 13 w 238"/>
                <a:gd name="T9" fmla="*/ 110 h 216"/>
                <a:gd name="T10" fmla="*/ 24 w 238"/>
                <a:gd name="T11" fmla="*/ 89 h 216"/>
                <a:gd name="T12" fmla="*/ 39 w 238"/>
                <a:gd name="T13" fmla="*/ 68 h 216"/>
                <a:gd name="T14" fmla="*/ 54 w 238"/>
                <a:gd name="T15" fmla="*/ 51 h 216"/>
                <a:gd name="T16" fmla="*/ 72 w 238"/>
                <a:gd name="T17" fmla="*/ 36 h 216"/>
                <a:gd name="T18" fmla="*/ 90 w 238"/>
                <a:gd name="T19" fmla="*/ 23 h 216"/>
                <a:gd name="T20" fmla="*/ 110 w 238"/>
                <a:gd name="T21" fmla="*/ 13 h 216"/>
                <a:gd name="T22" fmla="*/ 130 w 238"/>
                <a:gd name="T23" fmla="*/ 6 h 216"/>
                <a:gd name="T24" fmla="*/ 152 w 238"/>
                <a:gd name="T25" fmla="*/ 1 h 216"/>
                <a:gd name="T26" fmla="*/ 174 w 238"/>
                <a:gd name="T27" fmla="*/ 0 h 216"/>
                <a:gd name="T28" fmla="*/ 196 w 238"/>
                <a:gd name="T29" fmla="*/ 2 h 216"/>
                <a:gd name="T30" fmla="*/ 217 w 238"/>
                <a:gd name="T31" fmla="*/ 8 h 216"/>
                <a:gd name="T32" fmla="*/ 238 w 238"/>
                <a:gd name="T33" fmla="*/ 18 h 216"/>
                <a:gd name="T34" fmla="*/ 237 w 238"/>
                <a:gd name="T35" fmla="*/ 22 h 216"/>
                <a:gd name="T36" fmla="*/ 233 w 238"/>
                <a:gd name="T37" fmla="*/ 28 h 216"/>
                <a:gd name="T38" fmla="*/ 226 w 238"/>
                <a:gd name="T39" fmla="*/ 38 h 216"/>
                <a:gd name="T40" fmla="*/ 218 w 238"/>
                <a:gd name="T41" fmla="*/ 49 h 216"/>
                <a:gd name="T42" fmla="*/ 207 w 238"/>
                <a:gd name="T43" fmla="*/ 64 h 216"/>
                <a:gd name="T44" fmla="*/ 195 w 238"/>
                <a:gd name="T45" fmla="*/ 79 h 216"/>
                <a:gd name="T46" fmla="*/ 180 w 238"/>
                <a:gd name="T47" fmla="*/ 97 h 216"/>
                <a:gd name="T48" fmla="*/ 165 w 238"/>
                <a:gd name="T49" fmla="*/ 114 h 216"/>
                <a:gd name="T50" fmla="*/ 148 w 238"/>
                <a:gd name="T51" fmla="*/ 131 h 216"/>
                <a:gd name="T52" fmla="*/ 130 w 238"/>
                <a:gd name="T53" fmla="*/ 148 h 216"/>
                <a:gd name="T54" fmla="*/ 112 w 238"/>
                <a:gd name="T55" fmla="*/ 165 h 216"/>
                <a:gd name="T56" fmla="*/ 92 w 238"/>
                <a:gd name="T57" fmla="*/ 180 h 216"/>
                <a:gd name="T58" fmla="*/ 74 w 238"/>
                <a:gd name="T59" fmla="*/ 192 h 216"/>
                <a:gd name="T60" fmla="*/ 54 w 238"/>
                <a:gd name="T61" fmla="*/ 204 h 216"/>
                <a:gd name="T62" fmla="*/ 35 w 238"/>
                <a:gd name="T63" fmla="*/ 212 h 216"/>
                <a:gd name="T64" fmla="*/ 15 w 238"/>
                <a:gd name="T65" fmla="*/ 216 h 216"/>
                <a:gd name="T66" fmla="*/ 14 w 238"/>
                <a:gd name="T67" fmla="*/ 215 h 216"/>
                <a:gd name="T68" fmla="*/ 11 w 238"/>
                <a:gd name="T69" fmla="*/ 214 h 216"/>
                <a:gd name="T70" fmla="*/ 7 w 238"/>
                <a:gd name="T71" fmla="*/ 211 h 216"/>
                <a:gd name="T72" fmla="*/ 5 w 238"/>
                <a:gd name="T7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216">
                  <a:moveTo>
                    <a:pt x="5" y="206"/>
                  </a:moveTo>
                  <a:lnTo>
                    <a:pt x="0" y="182"/>
                  </a:lnTo>
                  <a:lnTo>
                    <a:pt x="0" y="158"/>
                  </a:lnTo>
                  <a:lnTo>
                    <a:pt x="5" y="134"/>
                  </a:lnTo>
                  <a:lnTo>
                    <a:pt x="13" y="110"/>
                  </a:lnTo>
                  <a:lnTo>
                    <a:pt x="24" y="89"/>
                  </a:lnTo>
                  <a:lnTo>
                    <a:pt x="39" y="68"/>
                  </a:lnTo>
                  <a:lnTo>
                    <a:pt x="54" y="51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10" y="13"/>
                  </a:lnTo>
                  <a:lnTo>
                    <a:pt x="130" y="6"/>
                  </a:lnTo>
                  <a:lnTo>
                    <a:pt x="152" y="1"/>
                  </a:lnTo>
                  <a:lnTo>
                    <a:pt x="174" y="0"/>
                  </a:lnTo>
                  <a:lnTo>
                    <a:pt x="196" y="2"/>
                  </a:lnTo>
                  <a:lnTo>
                    <a:pt x="217" y="8"/>
                  </a:lnTo>
                  <a:lnTo>
                    <a:pt x="238" y="18"/>
                  </a:lnTo>
                  <a:lnTo>
                    <a:pt x="237" y="22"/>
                  </a:lnTo>
                  <a:lnTo>
                    <a:pt x="233" y="28"/>
                  </a:lnTo>
                  <a:lnTo>
                    <a:pt x="226" y="38"/>
                  </a:lnTo>
                  <a:lnTo>
                    <a:pt x="218" y="49"/>
                  </a:lnTo>
                  <a:lnTo>
                    <a:pt x="207" y="64"/>
                  </a:lnTo>
                  <a:lnTo>
                    <a:pt x="195" y="79"/>
                  </a:lnTo>
                  <a:lnTo>
                    <a:pt x="180" y="97"/>
                  </a:lnTo>
                  <a:lnTo>
                    <a:pt x="165" y="114"/>
                  </a:lnTo>
                  <a:lnTo>
                    <a:pt x="148" y="131"/>
                  </a:lnTo>
                  <a:lnTo>
                    <a:pt x="130" y="148"/>
                  </a:lnTo>
                  <a:lnTo>
                    <a:pt x="112" y="165"/>
                  </a:lnTo>
                  <a:lnTo>
                    <a:pt x="92" y="180"/>
                  </a:lnTo>
                  <a:lnTo>
                    <a:pt x="74" y="192"/>
                  </a:lnTo>
                  <a:lnTo>
                    <a:pt x="54" y="204"/>
                  </a:lnTo>
                  <a:lnTo>
                    <a:pt x="35" y="212"/>
                  </a:lnTo>
                  <a:lnTo>
                    <a:pt x="15" y="216"/>
                  </a:lnTo>
                  <a:lnTo>
                    <a:pt x="14" y="215"/>
                  </a:lnTo>
                  <a:lnTo>
                    <a:pt x="11" y="214"/>
                  </a:lnTo>
                  <a:lnTo>
                    <a:pt x="7" y="211"/>
                  </a:lnTo>
                  <a:lnTo>
                    <a:pt x="5" y="20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654550" y="2898775"/>
              <a:ext cx="209550" cy="141288"/>
            </a:xfrm>
            <a:custGeom>
              <a:avLst/>
              <a:gdLst>
                <a:gd name="T0" fmla="*/ 6 w 265"/>
                <a:gd name="T1" fmla="*/ 26 h 180"/>
                <a:gd name="T2" fmla="*/ 16 w 265"/>
                <a:gd name="T3" fmla="*/ 19 h 180"/>
                <a:gd name="T4" fmla="*/ 27 w 265"/>
                <a:gd name="T5" fmla="*/ 13 h 180"/>
                <a:gd name="T6" fmla="*/ 39 w 265"/>
                <a:gd name="T7" fmla="*/ 8 h 180"/>
                <a:gd name="T8" fmla="*/ 50 w 265"/>
                <a:gd name="T9" fmla="*/ 5 h 180"/>
                <a:gd name="T10" fmla="*/ 62 w 265"/>
                <a:gd name="T11" fmla="*/ 2 h 180"/>
                <a:gd name="T12" fmla="*/ 75 w 265"/>
                <a:gd name="T13" fmla="*/ 0 h 180"/>
                <a:gd name="T14" fmla="*/ 87 w 265"/>
                <a:gd name="T15" fmla="*/ 0 h 180"/>
                <a:gd name="T16" fmla="*/ 100 w 265"/>
                <a:gd name="T17" fmla="*/ 0 h 180"/>
                <a:gd name="T18" fmla="*/ 112 w 265"/>
                <a:gd name="T19" fmla="*/ 2 h 180"/>
                <a:gd name="T20" fmla="*/ 124 w 265"/>
                <a:gd name="T21" fmla="*/ 4 h 180"/>
                <a:gd name="T22" fmla="*/ 136 w 265"/>
                <a:gd name="T23" fmla="*/ 7 h 180"/>
                <a:gd name="T24" fmla="*/ 147 w 265"/>
                <a:gd name="T25" fmla="*/ 11 h 180"/>
                <a:gd name="T26" fmla="*/ 159 w 265"/>
                <a:gd name="T27" fmla="*/ 15 h 180"/>
                <a:gd name="T28" fmla="*/ 170 w 265"/>
                <a:gd name="T29" fmla="*/ 20 h 180"/>
                <a:gd name="T30" fmla="*/ 181 w 265"/>
                <a:gd name="T31" fmla="*/ 24 h 180"/>
                <a:gd name="T32" fmla="*/ 190 w 265"/>
                <a:gd name="T33" fmla="*/ 30 h 180"/>
                <a:gd name="T34" fmla="*/ 207 w 265"/>
                <a:gd name="T35" fmla="*/ 43 h 180"/>
                <a:gd name="T36" fmla="*/ 223 w 265"/>
                <a:gd name="T37" fmla="*/ 58 h 180"/>
                <a:gd name="T38" fmla="*/ 237 w 265"/>
                <a:gd name="T39" fmla="*/ 75 h 180"/>
                <a:gd name="T40" fmla="*/ 249 w 265"/>
                <a:gd name="T41" fmla="*/ 93 h 180"/>
                <a:gd name="T42" fmla="*/ 258 w 265"/>
                <a:gd name="T43" fmla="*/ 114 h 180"/>
                <a:gd name="T44" fmla="*/ 263 w 265"/>
                <a:gd name="T45" fmla="*/ 135 h 180"/>
                <a:gd name="T46" fmla="*/ 265 w 265"/>
                <a:gd name="T47" fmla="*/ 157 h 180"/>
                <a:gd name="T48" fmla="*/ 261 w 265"/>
                <a:gd name="T49" fmla="*/ 180 h 180"/>
                <a:gd name="T50" fmla="*/ 258 w 265"/>
                <a:gd name="T51" fmla="*/ 180 h 180"/>
                <a:gd name="T52" fmla="*/ 251 w 265"/>
                <a:gd name="T53" fmla="*/ 179 h 180"/>
                <a:gd name="T54" fmla="*/ 240 w 265"/>
                <a:gd name="T55" fmla="*/ 176 h 180"/>
                <a:gd name="T56" fmla="*/ 226 w 265"/>
                <a:gd name="T57" fmla="*/ 172 h 180"/>
                <a:gd name="T58" fmla="*/ 208 w 265"/>
                <a:gd name="T59" fmla="*/ 167 h 180"/>
                <a:gd name="T60" fmla="*/ 190 w 265"/>
                <a:gd name="T61" fmla="*/ 160 h 180"/>
                <a:gd name="T62" fmla="*/ 169 w 265"/>
                <a:gd name="T63" fmla="*/ 153 h 180"/>
                <a:gd name="T64" fmla="*/ 148 w 265"/>
                <a:gd name="T65" fmla="*/ 144 h 180"/>
                <a:gd name="T66" fmla="*/ 125 w 265"/>
                <a:gd name="T67" fmla="*/ 135 h 180"/>
                <a:gd name="T68" fmla="*/ 103 w 265"/>
                <a:gd name="T69" fmla="*/ 123 h 180"/>
                <a:gd name="T70" fmla="*/ 82 w 265"/>
                <a:gd name="T71" fmla="*/ 112 h 180"/>
                <a:gd name="T72" fmla="*/ 61 w 265"/>
                <a:gd name="T73" fmla="*/ 99 h 180"/>
                <a:gd name="T74" fmla="*/ 42 w 265"/>
                <a:gd name="T75" fmla="*/ 85 h 180"/>
                <a:gd name="T76" fmla="*/ 25 w 265"/>
                <a:gd name="T77" fmla="*/ 72 h 180"/>
                <a:gd name="T78" fmla="*/ 11 w 265"/>
                <a:gd name="T79" fmla="*/ 55 h 180"/>
                <a:gd name="T80" fmla="*/ 0 w 265"/>
                <a:gd name="T81" fmla="*/ 39 h 180"/>
                <a:gd name="T82" fmla="*/ 0 w 265"/>
                <a:gd name="T83" fmla="*/ 38 h 180"/>
                <a:gd name="T84" fmla="*/ 1 w 265"/>
                <a:gd name="T85" fmla="*/ 34 h 180"/>
                <a:gd name="T86" fmla="*/ 3 w 265"/>
                <a:gd name="T87" fmla="*/ 29 h 180"/>
                <a:gd name="T88" fmla="*/ 6 w 265"/>
                <a:gd name="T8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180">
                  <a:moveTo>
                    <a:pt x="6" y="26"/>
                  </a:moveTo>
                  <a:lnTo>
                    <a:pt x="16" y="19"/>
                  </a:lnTo>
                  <a:lnTo>
                    <a:pt x="27" y="13"/>
                  </a:lnTo>
                  <a:lnTo>
                    <a:pt x="39" y="8"/>
                  </a:lnTo>
                  <a:lnTo>
                    <a:pt x="50" y="5"/>
                  </a:lnTo>
                  <a:lnTo>
                    <a:pt x="62" y="2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4"/>
                  </a:lnTo>
                  <a:lnTo>
                    <a:pt x="136" y="7"/>
                  </a:lnTo>
                  <a:lnTo>
                    <a:pt x="147" y="11"/>
                  </a:lnTo>
                  <a:lnTo>
                    <a:pt x="159" y="15"/>
                  </a:lnTo>
                  <a:lnTo>
                    <a:pt x="170" y="20"/>
                  </a:lnTo>
                  <a:lnTo>
                    <a:pt x="181" y="24"/>
                  </a:lnTo>
                  <a:lnTo>
                    <a:pt x="190" y="30"/>
                  </a:lnTo>
                  <a:lnTo>
                    <a:pt x="207" y="43"/>
                  </a:lnTo>
                  <a:lnTo>
                    <a:pt x="223" y="58"/>
                  </a:lnTo>
                  <a:lnTo>
                    <a:pt x="237" y="75"/>
                  </a:lnTo>
                  <a:lnTo>
                    <a:pt x="249" y="93"/>
                  </a:lnTo>
                  <a:lnTo>
                    <a:pt x="258" y="114"/>
                  </a:lnTo>
                  <a:lnTo>
                    <a:pt x="263" y="135"/>
                  </a:lnTo>
                  <a:lnTo>
                    <a:pt x="265" y="157"/>
                  </a:lnTo>
                  <a:lnTo>
                    <a:pt x="261" y="180"/>
                  </a:lnTo>
                  <a:lnTo>
                    <a:pt x="258" y="180"/>
                  </a:lnTo>
                  <a:lnTo>
                    <a:pt x="251" y="179"/>
                  </a:lnTo>
                  <a:lnTo>
                    <a:pt x="240" y="176"/>
                  </a:lnTo>
                  <a:lnTo>
                    <a:pt x="226" y="172"/>
                  </a:lnTo>
                  <a:lnTo>
                    <a:pt x="208" y="167"/>
                  </a:lnTo>
                  <a:lnTo>
                    <a:pt x="190" y="160"/>
                  </a:lnTo>
                  <a:lnTo>
                    <a:pt x="169" y="153"/>
                  </a:lnTo>
                  <a:lnTo>
                    <a:pt x="148" y="144"/>
                  </a:lnTo>
                  <a:lnTo>
                    <a:pt x="125" y="135"/>
                  </a:lnTo>
                  <a:lnTo>
                    <a:pt x="103" y="123"/>
                  </a:lnTo>
                  <a:lnTo>
                    <a:pt x="82" y="112"/>
                  </a:lnTo>
                  <a:lnTo>
                    <a:pt x="61" y="99"/>
                  </a:lnTo>
                  <a:lnTo>
                    <a:pt x="42" y="85"/>
                  </a:lnTo>
                  <a:lnTo>
                    <a:pt x="25" y="72"/>
                  </a:lnTo>
                  <a:lnTo>
                    <a:pt x="11" y="55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6" y="26"/>
                  </a:lnTo>
                  <a:close/>
                </a:path>
              </a:pathLst>
            </a:custGeom>
            <a:noFill/>
            <a:ln w="28575">
              <a:solidFill>
                <a:srgbClr val="7E9D00">
                  <a:alpha val="6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805363" y="3511550"/>
              <a:ext cx="220663" cy="133350"/>
            </a:xfrm>
            <a:custGeom>
              <a:avLst/>
              <a:gdLst>
                <a:gd name="T0" fmla="*/ 0 w 279"/>
                <a:gd name="T1" fmla="*/ 154 h 168"/>
                <a:gd name="T2" fmla="*/ 2 w 279"/>
                <a:gd name="T3" fmla="*/ 129 h 168"/>
                <a:gd name="T4" fmla="*/ 10 w 279"/>
                <a:gd name="T5" fmla="*/ 106 h 168"/>
                <a:gd name="T6" fmla="*/ 22 w 279"/>
                <a:gd name="T7" fmla="*/ 84 h 168"/>
                <a:gd name="T8" fmla="*/ 37 w 279"/>
                <a:gd name="T9" fmla="*/ 65 h 168"/>
                <a:gd name="T10" fmla="*/ 55 w 279"/>
                <a:gd name="T11" fmla="*/ 48 h 168"/>
                <a:gd name="T12" fmla="*/ 75 w 279"/>
                <a:gd name="T13" fmla="*/ 33 h 168"/>
                <a:gd name="T14" fmla="*/ 94 w 279"/>
                <a:gd name="T15" fmla="*/ 21 h 168"/>
                <a:gd name="T16" fmla="*/ 115 w 279"/>
                <a:gd name="T17" fmla="*/ 12 h 168"/>
                <a:gd name="T18" fmla="*/ 136 w 279"/>
                <a:gd name="T19" fmla="*/ 5 h 168"/>
                <a:gd name="T20" fmla="*/ 158 w 279"/>
                <a:gd name="T21" fmla="*/ 1 h 168"/>
                <a:gd name="T22" fmla="*/ 180 w 279"/>
                <a:gd name="T23" fmla="*/ 0 h 168"/>
                <a:gd name="T24" fmla="*/ 202 w 279"/>
                <a:gd name="T25" fmla="*/ 3 h 168"/>
                <a:gd name="T26" fmla="*/ 224 w 279"/>
                <a:gd name="T27" fmla="*/ 8 h 168"/>
                <a:gd name="T28" fmla="*/ 243 w 279"/>
                <a:gd name="T29" fmla="*/ 18 h 168"/>
                <a:gd name="T30" fmla="*/ 262 w 279"/>
                <a:gd name="T31" fmla="*/ 29 h 168"/>
                <a:gd name="T32" fmla="*/ 279 w 279"/>
                <a:gd name="T33" fmla="*/ 45 h 168"/>
                <a:gd name="T34" fmla="*/ 277 w 279"/>
                <a:gd name="T35" fmla="*/ 48 h 168"/>
                <a:gd name="T36" fmla="*/ 271 w 279"/>
                <a:gd name="T37" fmla="*/ 53 h 168"/>
                <a:gd name="T38" fmla="*/ 263 w 279"/>
                <a:gd name="T39" fmla="*/ 60 h 168"/>
                <a:gd name="T40" fmla="*/ 251 w 279"/>
                <a:gd name="T41" fmla="*/ 69 h 168"/>
                <a:gd name="T42" fmla="*/ 236 w 279"/>
                <a:gd name="T43" fmla="*/ 80 h 168"/>
                <a:gd name="T44" fmla="*/ 220 w 279"/>
                <a:gd name="T45" fmla="*/ 90 h 168"/>
                <a:gd name="T46" fmla="*/ 201 w 279"/>
                <a:gd name="T47" fmla="*/ 102 h 168"/>
                <a:gd name="T48" fmla="*/ 181 w 279"/>
                <a:gd name="T49" fmla="*/ 114 h 168"/>
                <a:gd name="T50" fmla="*/ 160 w 279"/>
                <a:gd name="T51" fmla="*/ 126 h 168"/>
                <a:gd name="T52" fmla="*/ 137 w 279"/>
                <a:gd name="T53" fmla="*/ 136 h 168"/>
                <a:gd name="T54" fmla="*/ 115 w 279"/>
                <a:gd name="T55" fmla="*/ 147 h 168"/>
                <a:gd name="T56" fmla="*/ 92 w 279"/>
                <a:gd name="T57" fmla="*/ 155 h 168"/>
                <a:gd name="T58" fmla="*/ 69 w 279"/>
                <a:gd name="T59" fmla="*/ 162 h 168"/>
                <a:gd name="T60" fmla="*/ 47 w 279"/>
                <a:gd name="T61" fmla="*/ 166 h 168"/>
                <a:gd name="T62" fmla="*/ 26 w 279"/>
                <a:gd name="T63" fmla="*/ 168 h 168"/>
                <a:gd name="T64" fmla="*/ 7 w 279"/>
                <a:gd name="T65" fmla="*/ 167 h 168"/>
                <a:gd name="T66" fmla="*/ 6 w 279"/>
                <a:gd name="T67" fmla="*/ 166 h 168"/>
                <a:gd name="T68" fmla="*/ 3 w 279"/>
                <a:gd name="T69" fmla="*/ 163 h 168"/>
                <a:gd name="T70" fmla="*/ 1 w 279"/>
                <a:gd name="T71" fmla="*/ 158 h 168"/>
                <a:gd name="T72" fmla="*/ 0 w 279"/>
                <a:gd name="T73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68">
                  <a:moveTo>
                    <a:pt x="0" y="154"/>
                  </a:moveTo>
                  <a:lnTo>
                    <a:pt x="2" y="129"/>
                  </a:lnTo>
                  <a:lnTo>
                    <a:pt x="10" y="106"/>
                  </a:lnTo>
                  <a:lnTo>
                    <a:pt x="22" y="84"/>
                  </a:lnTo>
                  <a:lnTo>
                    <a:pt x="37" y="65"/>
                  </a:lnTo>
                  <a:lnTo>
                    <a:pt x="55" y="48"/>
                  </a:lnTo>
                  <a:lnTo>
                    <a:pt x="75" y="33"/>
                  </a:lnTo>
                  <a:lnTo>
                    <a:pt x="94" y="21"/>
                  </a:lnTo>
                  <a:lnTo>
                    <a:pt x="115" y="12"/>
                  </a:lnTo>
                  <a:lnTo>
                    <a:pt x="136" y="5"/>
                  </a:lnTo>
                  <a:lnTo>
                    <a:pt x="158" y="1"/>
                  </a:lnTo>
                  <a:lnTo>
                    <a:pt x="180" y="0"/>
                  </a:lnTo>
                  <a:lnTo>
                    <a:pt x="202" y="3"/>
                  </a:lnTo>
                  <a:lnTo>
                    <a:pt x="224" y="8"/>
                  </a:lnTo>
                  <a:lnTo>
                    <a:pt x="243" y="18"/>
                  </a:lnTo>
                  <a:lnTo>
                    <a:pt x="262" y="29"/>
                  </a:lnTo>
                  <a:lnTo>
                    <a:pt x="279" y="45"/>
                  </a:lnTo>
                  <a:lnTo>
                    <a:pt x="277" y="48"/>
                  </a:lnTo>
                  <a:lnTo>
                    <a:pt x="271" y="53"/>
                  </a:lnTo>
                  <a:lnTo>
                    <a:pt x="263" y="60"/>
                  </a:lnTo>
                  <a:lnTo>
                    <a:pt x="251" y="69"/>
                  </a:lnTo>
                  <a:lnTo>
                    <a:pt x="236" y="80"/>
                  </a:lnTo>
                  <a:lnTo>
                    <a:pt x="220" y="90"/>
                  </a:lnTo>
                  <a:lnTo>
                    <a:pt x="201" y="102"/>
                  </a:lnTo>
                  <a:lnTo>
                    <a:pt x="181" y="114"/>
                  </a:lnTo>
                  <a:lnTo>
                    <a:pt x="160" y="126"/>
                  </a:lnTo>
                  <a:lnTo>
                    <a:pt x="137" y="136"/>
                  </a:lnTo>
                  <a:lnTo>
                    <a:pt x="115" y="147"/>
                  </a:lnTo>
                  <a:lnTo>
                    <a:pt x="92" y="155"/>
                  </a:lnTo>
                  <a:lnTo>
                    <a:pt x="69" y="162"/>
                  </a:lnTo>
                  <a:lnTo>
                    <a:pt x="47" y="166"/>
                  </a:lnTo>
                  <a:lnTo>
                    <a:pt x="26" y="168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3" y="163"/>
                  </a:lnTo>
                  <a:lnTo>
                    <a:pt x="1" y="15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E9D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이래서 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시밀레는</a:t>
            </a:r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힐링이다</a:t>
            </a:r>
            <a:r>
              <a:rPr lang="en-US" altLang="ko-KR" sz="5400" dirty="0" smtClean="0">
                <a:latin typeface="나눔손글씨 펜" pitchFamily="66" charset="-127"/>
                <a:ea typeface="나눔손글씨 펜" pitchFamily="66" charset="-127"/>
              </a:rPr>
              <a:t>! </a:t>
            </a:r>
            <a:endParaRPr lang="ko-KR" altLang="en-US" sz="5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덧셈 기호 5"/>
          <p:cNvSpPr/>
          <p:nvPr/>
        </p:nvSpPr>
        <p:spPr>
          <a:xfrm>
            <a:off x="4283967" y="2851195"/>
            <a:ext cx="648072" cy="648072"/>
          </a:xfrm>
          <a:prstGeom prst="mathPlus">
            <a:avLst/>
          </a:prstGeom>
          <a:solidFill>
            <a:srgbClr val="0F6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53675" y="4941168"/>
            <a:ext cx="743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담양의 특산물과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세계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대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힐링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채소로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400" b="1" dirty="0" smtClean="0">
                <a:latin typeface="나눔고딕" pitchFamily="50" charset="-127"/>
                <a:ea typeface="나눔고딕" pitchFamily="50" charset="-127"/>
              </a:rPr>
              <a:t>육체적 </a:t>
            </a:r>
            <a:r>
              <a:rPr lang="ko-KR" altLang="en-US" sz="2400" b="1" dirty="0" err="1" smtClean="0">
                <a:latin typeface="나눔고딕" pitchFamily="50" charset="-127"/>
                <a:ea typeface="나눔고딕" pitchFamily="50" charset="-127"/>
              </a:rPr>
              <a:t>힐링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을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916832"/>
            <a:ext cx="6840759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담양의 특산물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대숲 맑은 담양 쌀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대숲 맑은 한우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담양 죽순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                                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담양 토마토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대숲 맑은 대나무 차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담양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쌈채소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573016"/>
            <a:ext cx="748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세계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대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힐링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채소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브로콜리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당근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녹색채소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토마토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콩을 이용한 식품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아스파라거스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파와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마늘류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고구마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피망 등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817</Words>
  <Application>Microsoft Office PowerPoint</Application>
  <PresentationFormat>화면 슬라이드 쇼(4:3)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담양의 대표재료 6가지 선정!</vt:lpstr>
      <vt:lpstr>슬라이드 8</vt:lpstr>
      <vt:lpstr>이래서 시밀레는 힐링이다! </vt:lpstr>
      <vt:lpstr>이래서 시밀레는 힐링이다! 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Jiwoon</dc:creator>
  <cp:lastModifiedBy>JunHyung Kim - Jason</cp:lastModifiedBy>
  <cp:revision>89</cp:revision>
  <dcterms:created xsi:type="dcterms:W3CDTF">2013-08-07T06:38:50Z</dcterms:created>
  <dcterms:modified xsi:type="dcterms:W3CDTF">2013-08-11T09:58:44Z</dcterms:modified>
</cp:coreProperties>
</file>