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7" r:id="rId3"/>
    <p:sldId id="257" r:id="rId4"/>
    <p:sldId id="258" r:id="rId5"/>
    <p:sldId id="259" r:id="rId6"/>
    <p:sldId id="271" r:id="rId7"/>
    <p:sldId id="263" r:id="rId8"/>
    <p:sldId id="274" r:id="rId9"/>
    <p:sldId id="261" r:id="rId10"/>
    <p:sldId id="275" r:id="rId11"/>
    <p:sldId id="265" r:id="rId12"/>
    <p:sldId id="27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43" autoAdjust="0"/>
  </p:normalViewPr>
  <p:slideViewPr>
    <p:cSldViewPr>
      <p:cViewPr>
        <p:scale>
          <a:sx n="107" d="100"/>
          <a:sy n="107" d="100"/>
        </p:scale>
        <p:origin x="-78" y="19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3EA9C-5CFF-478F-B90D-75F877A2F502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3D4B2-829B-4431-9A77-2F0D896C43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4687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7BFE-84B3-4716-8F1A-5E20F0AF48FB}" type="datetime1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Korea Wonderful Culinary arts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8084-323B-4ADA-91F6-E571A1F3620D}" type="datetime1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Korea Wonderful Culinary arts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89A4-E160-409B-8EB1-444854300DC6}" type="datetime1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Korea Wonderful Culinary arts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C40C-6B71-4186-AEBF-1A76A9CD3212}" type="datetime1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Korea Wonderful Culinary arts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56DD-FED8-4C1F-B5BF-5B93F57282DE}" type="datetime1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Korea Wonderful Culinary arts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2431-B300-4F2E-84EA-5B3EF138B803}" type="datetime1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Korea Wonderful Culinary arts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46AE-8B53-4DC3-B293-037B6B69E0FB}" type="datetime1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Korea Wonderful Culinary arts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0AB-CC62-4D24-B457-09871D7AA004}" type="datetime1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Korea Wonderful Culinary arts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F41A-36B7-462E-A53F-6C4A88F8CF89}" type="datetime1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Korea Wonderful Culinary arts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0863-9CA4-4AC0-B7BC-92E6CA82B902}" type="datetime1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Korea Wonderful Culinary arts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84DC-C0DA-42DA-AAFC-08ABEB767E48}" type="datetime1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8E1821-E79A-4DE7-8EA0-65FF80F75BB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 smtClean="0"/>
              <a:t>Korea Wonderful Culinary arts</a:t>
            </a: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F8E1821-E79A-4DE7-8EA0-65FF80F75BB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altLang="ko-KR" smtClean="0"/>
              <a:t>Korea Wonderful Culinary arts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BB43216-9117-4349-8E76-576C5EA24EC4}" type="datetime1">
              <a:rPr lang="ko-KR" altLang="en-US" smtClean="0"/>
              <a:pPr/>
              <a:t>2013-08-12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1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543800" cy="3192013"/>
          </a:xfrm>
        </p:spPr>
        <p:txBody>
          <a:bodyPr/>
          <a:lstStyle/>
          <a:p>
            <a:r>
              <a:rPr lang="en-US" altLang="ko-KR" sz="7200" i="1" dirty="0">
                <a:solidFill>
                  <a:schemeClr val="accent3">
                    <a:lumMod val="50000"/>
                  </a:schemeClr>
                </a:solidFill>
                <a:ea typeface="한컴 쿨재즈 L" pitchFamily="18" charset="-127"/>
              </a:rPr>
              <a:t>K</a:t>
            </a:r>
            <a:r>
              <a:rPr lang="en-US" altLang="ko-KR" sz="7200" i="1" dirty="0">
                <a:ea typeface="한컴 쿨재즈 L" pitchFamily="18" charset="-127"/>
              </a:rPr>
              <a:t>orea </a:t>
            </a:r>
            <a:br>
              <a:rPr lang="en-US" altLang="ko-KR" sz="7200" i="1" dirty="0">
                <a:ea typeface="한컴 쿨재즈 L" pitchFamily="18" charset="-127"/>
              </a:rPr>
            </a:br>
            <a:r>
              <a:rPr lang="en-US" altLang="ko-KR" sz="7200" i="1" dirty="0">
                <a:solidFill>
                  <a:schemeClr val="accent3">
                    <a:lumMod val="50000"/>
                  </a:schemeClr>
                </a:solidFill>
                <a:ea typeface="한컴 쿨재즈 L" pitchFamily="18" charset="-127"/>
              </a:rPr>
              <a:t>W</a:t>
            </a:r>
            <a:r>
              <a:rPr lang="en-US" altLang="ko-KR" sz="7200" i="1" dirty="0">
                <a:ea typeface="한컴 쿨재즈 L" pitchFamily="18" charset="-127"/>
              </a:rPr>
              <a:t>onderful</a:t>
            </a:r>
            <a:br>
              <a:rPr lang="en-US" altLang="ko-KR" sz="7200" i="1" dirty="0">
                <a:ea typeface="한컴 쿨재즈 L" pitchFamily="18" charset="-127"/>
              </a:rPr>
            </a:br>
            <a:r>
              <a:rPr lang="en-US" altLang="ko-KR" sz="7200" i="1" dirty="0">
                <a:solidFill>
                  <a:schemeClr val="accent3">
                    <a:lumMod val="50000"/>
                  </a:schemeClr>
                </a:solidFill>
                <a:ea typeface="한컴 쿨재즈 L" pitchFamily="18" charset="-127"/>
              </a:rPr>
              <a:t>C</a:t>
            </a:r>
            <a:r>
              <a:rPr lang="en-US" altLang="ko-KR" sz="7200" i="1" dirty="0">
                <a:ea typeface="한컴 쿨재즈 L" pitchFamily="18" charset="-127"/>
              </a:rPr>
              <a:t>ulinary arts</a:t>
            </a:r>
            <a:endParaRPr lang="ko-KR" altLang="en-US" sz="7200" i="1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61760" cy="1066800"/>
          </a:xfrm>
        </p:spPr>
        <p:txBody>
          <a:bodyPr>
            <a:normAutofit/>
          </a:bodyPr>
          <a:lstStyle/>
          <a:p>
            <a:pPr algn="r"/>
            <a:r>
              <a:rPr lang="ko-KR" altLang="en-US" sz="2200" b="1" dirty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안양고등학교 박은영</a:t>
            </a:r>
            <a:endParaRPr lang="en-US" altLang="ko-KR" sz="2200" b="1" dirty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algn="r"/>
            <a:r>
              <a:rPr lang="ko-KR" altLang="en-US" sz="2200" b="1" dirty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안양고등학교 김선미</a:t>
            </a:r>
            <a:endParaRPr lang="en-US" altLang="ko-KR" sz="2200" b="1" dirty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algn="r"/>
            <a:endParaRPr lang="ko-KR" alt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400" smtClean="0"/>
              <a:t>Korea Wonderful Culinary arts</a:t>
            </a:r>
            <a:endParaRPr lang="ko-KR" altLang="en-US" sz="140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z="1200" smtClean="0"/>
              <a:pPr/>
              <a:t>1</a:t>
            </a:fld>
            <a:endParaRPr lang="ko-KR" altLang="en-US" sz="1200"/>
          </a:p>
        </p:txBody>
      </p:sp>
      <p:pic>
        <p:nvPicPr>
          <p:cNvPr id="10" name="그림 9" descr="kwc logo2 복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-531440"/>
            <a:ext cx="4355976" cy="24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030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000" b="1" dirty="0" smtClean="0">
                <a:ea typeface="문체부 쓰기 정체" pitchFamily="17" charset="-127"/>
              </a:rPr>
              <a:t>만드는 법</a:t>
            </a:r>
            <a:endParaRPr lang="ko-KR" altLang="en-US" sz="3000" b="1" dirty="0">
              <a:ea typeface="문체부 쓰기 정체" pitchFamily="17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400" dirty="0" smtClean="0"/>
              <a:t>Korea Wonderful Culinary arts</a:t>
            </a:r>
            <a:endParaRPr lang="ko-KR" altLang="en-US" sz="1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z="1200" smtClean="0"/>
              <a:pPr/>
              <a:t>10</a:t>
            </a:fld>
            <a:endParaRPr lang="ko-KR" altLang="en-US" sz="1200"/>
          </a:p>
        </p:txBody>
      </p:sp>
      <p:pic>
        <p:nvPicPr>
          <p:cNvPr id="6" name="그림 5" descr="kwc logo2 복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013176"/>
            <a:ext cx="4355976" cy="244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2060848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훈제오리를 먹기 좋은 크기로 얇게 썰고 새 송이 버섯은 한입 크기 썰어낸다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393305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달궈진 팬에 훈제 오리를 넣고 볶아 기름이 나오면  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새 송이 버섯을 넣고 후추와 깨를 넣고 볶는다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0" name="그림 9" descr="20130807_172211.jpg"/>
          <p:cNvPicPr>
            <a:picLocks noChangeAspect="1"/>
          </p:cNvPicPr>
          <p:nvPr/>
        </p:nvPicPr>
        <p:blipFill>
          <a:blip r:embed="rId3" cstate="print"/>
          <a:srcRect l="20863" t="4851" r="21650" b="4851"/>
          <a:stretch>
            <a:fillRect/>
          </a:stretch>
        </p:blipFill>
        <p:spPr>
          <a:xfrm rot="5400000">
            <a:off x="413290" y="2979198"/>
            <a:ext cx="1008100" cy="118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 descr="20130807_172243.jpg"/>
          <p:cNvPicPr>
            <a:picLocks noChangeAspect="1"/>
          </p:cNvPicPr>
          <p:nvPr/>
        </p:nvPicPr>
        <p:blipFill>
          <a:blip r:embed="rId4" cstate="print"/>
          <a:srcRect l="31888" t="5901" r="16925" b="16400"/>
          <a:stretch>
            <a:fillRect/>
          </a:stretch>
        </p:blipFill>
        <p:spPr>
          <a:xfrm rot="5400000">
            <a:off x="1063825" y="3552799"/>
            <a:ext cx="1332148" cy="151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 descr="20130807_174914.jpg"/>
          <p:cNvPicPr>
            <a:picLocks noChangeAspect="1"/>
          </p:cNvPicPr>
          <p:nvPr/>
        </p:nvPicPr>
        <p:blipFill>
          <a:blip r:embed="rId5" cstate="print"/>
          <a:srcRect l="64962" t="15351" r="2751" b="15350"/>
          <a:stretch>
            <a:fillRect/>
          </a:stretch>
        </p:blipFill>
        <p:spPr>
          <a:xfrm rot="16200000">
            <a:off x="678113" y="4226543"/>
            <a:ext cx="116303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56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000" b="1" dirty="0" smtClean="0">
                <a:ea typeface="문체부 쓰기 정체" pitchFamily="17" charset="-127"/>
              </a:rPr>
              <a:t>나주를 담은 배 깍두기</a:t>
            </a:r>
            <a:endParaRPr lang="ko-KR" altLang="en-US" sz="3000" b="1" dirty="0">
              <a:ea typeface="문체부 쓰기 정체" pitchFamily="17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36960808"/>
              </p:ext>
            </p:extLst>
          </p:nvPr>
        </p:nvGraphicFramePr>
        <p:xfrm>
          <a:off x="683568" y="2204864"/>
          <a:ext cx="26746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84584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재료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수량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ea typeface="문체부 쓰기 정체" pitchFamily="17" charset="-127"/>
                        </a:rPr>
                        <a:t>배 깍두기</a:t>
                      </a:r>
                      <a:endParaRPr lang="ko-KR" altLang="en-US" b="1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나주 배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100g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고춧가루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소금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ea typeface="문체부 쓰기 정체" pitchFamily="17" charset="-127"/>
                        </a:rPr>
                        <a:t>tt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꿀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2T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400" smtClean="0"/>
              <a:t>Korea Wonderful Culinary arts</a:t>
            </a:r>
            <a:endParaRPr lang="ko-KR" altLang="en-US" sz="14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z="1200" smtClean="0"/>
              <a:pPr/>
              <a:t>11</a:t>
            </a:fld>
            <a:endParaRPr lang="ko-KR" altLang="en-US" sz="1200"/>
          </a:p>
        </p:txBody>
      </p:sp>
      <p:pic>
        <p:nvPicPr>
          <p:cNvPr id="8" name="그림 7" descr="kwc logo2 복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013176"/>
            <a:ext cx="4355976" cy="2449041"/>
          </a:xfrm>
          <a:prstGeom prst="rect">
            <a:avLst/>
          </a:prstGeom>
        </p:spPr>
      </p:pic>
      <p:pic>
        <p:nvPicPr>
          <p:cNvPr id="11" name="그림 10" descr="나주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700808"/>
            <a:ext cx="3771503" cy="226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postfiles4.naver.net/20130708_259/koh721_1373251068643DPkw0_JPEG/%C4%B8%C3%B3d.PNG?type=w1"/>
          <p:cNvPicPr>
            <a:picLocks noChangeAspect="1" noChangeArrowheads="1"/>
          </p:cNvPicPr>
          <p:nvPr/>
        </p:nvPicPr>
        <p:blipFill>
          <a:blip r:embed="rId4" cstate="print"/>
          <a:srcRect l="19921" b="17617"/>
          <a:stretch>
            <a:fillRect/>
          </a:stretch>
        </p:blipFill>
        <p:spPr bwMode="auto">
          <a:xfrm>
            <a:off x="3779912" y="4149080"/>
            <a:ext cx="3008200" cy="175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058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000" b="1" dirty="0" smtClean="0">
                <a:ea typeface="문체부 쓰기 정체" pitchFamily="17" charset="-127"/>
              </a:rPr>
              <a:t>만드는 법</a:t>
            </a:r>
            <a:endParaRPr lang="ko-KR" altLang="en-US" sz="3000" b="1" dirty="0">
              <a:ea typeface="문체부 쓰기 정체" pitchFamily="17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400" dirty="0" smtClean="0"/>
              <a:t>Korea Wonderful Culinary arts</a:t>
            </a:r>
            <a:endParaRPr lang="ko-KR" altLang="en-US" sz="1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z="1200" smtClean="0"/>
              <a:pPr/>
              <a:t>12</a:t>
            </a:fld>
            <a:endParaRPr lang="ko-KR" altLang="en-US" sz="1200"/>
          </a:p>
        </p:txBody>
      </p:sp>
      <p:pic>
        <p:nvPicPr>
          <p:cNvPr id="6" name="그림 5" descr="kwc logo2 복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013176"/>
            <a:ext cx="4355976" cy="244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19888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dirty="0" smtClean="0"/>
              <a:t>1. </a:t>
            </a:r>
            <a:r>
              <a:rPr lang="ko-KR" altLang="en-US" dirty="0" smtClean="0"/>
              <a:t>나주 배를 흐르는 물에 깨끗이 씻어 껍질과 심을 제거한 후 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    </a:t>
            </a:r>
            <a:r>
              <a:rPr lang="ko-KR" altLang="en-US" dirty="0" smtClean="0"/>
              <a:t>먹기 좋은 크기로 </a:t>
            </a:r>
            <a:r>
              <a:rPr lang="ko-KR" altLang="en-US" dirty="0" err="1" smtClean="0"/>
              <a:t>깍뚝썬다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29309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깍뚝</a:t>
            </a:r>
            <a:r>
              <a:rPr lang="ko-KR" altLang="en-US" dirty="0" smtClean="0"/>
              <a:t> 썬 배에 고춧가루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꿀을 넣고 버무린다</a:t>
            </a:r>
            <a:r>
              <a:rPr lang="en-US" altLang="ko-KR" dirty="0" smtClean="0"/>
              <a:t>.</a:t>
            </a:r>
          </a:p>
        </p:txBody>
      </p:sp>
      <p:pic>
        <p:nvPicPr>
          <p:cNvPr id="10" name="그림 9" descr="20130807_172447.jpg"/>
          <p:cNvPicPr>
            <a:picLocks noChangeAspect="1"/>
          </p:cNvPicPr>
          <p:nvPr/>
        </p:nvPicPr>
        <p:blipFill>
          <a:blip r:embed="rId3" cstate="print"/>
          <a:srcRect l="24800" t="21650" r="32675" b="35300"/>
          <a:stretch>
            <a:fillRect/>
          </a:stretch>
        </p:blipFill>
        <p:spPr>
          <a:xfrm>
            <a:off x="323528" y="1772816"/>
            <a:ext cx="1547664" cy="117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 descr="20130807_172616.jpg"/>
          <p:cNvPicPr>
            <a:picLocks noChangeAspect="1"/>
          </p:cNvPicPr>
          <p:nvPr/>
        </p:nvPicPr>
        <p:blipFill>
          <a:blip r:embed="rId4" cstate="print"/>
          <a:srcRect l="23225" t="16401" r="23226" b="16400"/>
          <a:stretch>
            <a:fillRect/>
          </a:stretch>
        </p:blipFill>
        <p:spPr>
          <a:xfrm>
            <a:off x="5652120" y="2924944"/>
            <a:ext cx="1008112" cy="94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 descr="20130807_172628.jpg"/>
          <p:cNvPicPr>
            <a:picLocks noChangeAspect="1"/>
          </p:cNvPicPr>
          <p:nvPr/>
        </p:nvPicPr>
        <p:blipFill>
          <a:blip r:embed="rId5" cstate="print"/>
          <a:srcRect l="22438" t="30050" r="27163" b="14300"/>
          <a:stretch>
            <a:fillRect/>
          </a:stretch>
        </p:blipFill>
        <p:spPr>
          <a:xfrm>
            <a:off x="6372200" y="3284984"/>
            <a:ext cx="104343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 descr="20130807_172700.jpg"/>
          <p:cNvPicPr>
            <a:picLocks noChangeAspect="1"/>
          </p:cNvPicPr>
          <p:nvPr/>
        </p:nvPicPr>
        <p:blipFill>
          <a:blip r:embed="rId6" cstate="print"/>
          <a:srcRect l="25588" t="13250" r="26375" b="6951"/>
          <a:stretch>
            <a:fillRect/>
          </a:stretch>
        </p:blipFill>
        <p:spPr>
          <a:xfrm>
            <a:off x="6876256" y="3933056"/>
            <a:ext cx="98253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 descr="20130807_172838.jpg"/>
          <p:cNvPicPr>
            <a:picLocks noChangeAspect="1"/>
          </p:cNvPicPr>
          <p:nvPr/>
        </p:nvPicPr>
        <p:blipFill>
          <a:blip r:embed="rId7" cstate="print"/>
          <a:srcRect l="12600" t="3801" r="23614" b="8001"/>
          <a:stretch>
            <a:fillRect/>
          </a:stretch>
        </p:blipFill>
        <p:spPr>
          <a:xfrm>
            <a:off x="5580112" y="4437112"/>
            <a:ext cx="1512168" cy="156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56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000" b="1" dirty="0" smtClean="0">
                <a:ea typeface="문체부 쓰기 정체" pitchFamily="17" charset="-127"/>
              </a:rPr>
              <a:t>광주를 담은 백 김치</a:t>
            </a:r>
            <a:endParaRPr lang="ko-KR" altLang="en-US" sz="3000" b="1" dirty="0">
              <a:ea typeface="문체부 쓰기 정체" pitchFamily="17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31215633"/>
              </p:ext>
            </p:extLst>
          </p:nvPr>
        </p:nvGraphicFramePr>
        <p:xfrm>
          <a:off x="755576" y="1772816"/>
          <a:ext cx="267464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84584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재료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수량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ea typeface="문체부 쓰기 정체" pitchFamily="17" charset="-127"/>
                        </a:rPr>
                        <a:t>백 김치</a:t>
                      </a:r>
                      <a:endParaRPr lang="ko-KR" altLang="en-US" b="1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ea typeface="문체부 쓰기 정체" pitchFamily="17" charset="-127"/>
                        </a:rPr>
                        <a:t>절인 배추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80g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ea typeface="문체부 쓰기 정체" pitchFamily="17" charset="-127"/>
                        </a:rPr>
                        <a:t>무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20g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다진 마늘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생강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새우 젓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ea typeface="문체부 쓰기 정체" pitchFamily="17" charset="-127"/>
                        </a:rPr>
                        <a:t>tt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쪽 파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10g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홍 고추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5g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소금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ea typeface="문체부 쓰기 정체" pitchFamily="17" charset="-127"/>
                        </a:rPr>
                        <a:t>tt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물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ea typeface="문체부 쓰기 정체" pitchFamily="17" charset="-127"/>
                        </a:rPr>
                        <a:t>100ml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400" smtClean="0"/>
              <a:t>Korea Wonderful Culinary arts</a:t>
            </a:r>
            <a:endParaRPr lang="ko-KR" altLang="en-US" sz="14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z="1200" smtClean="0"/>
              <a:pPr/>
              <a:t>13</a:t>
            </a:fld>
            <a:endParaRPr lang="ko-KR" altLang="en-US" sz="1200"/>
          </a:p>
        </p:txBody>
      </p:sp>
      <p:pic>
        <p:nvPicPr>
          <p:cNvPr id="8" name="그림 7" descr="kwc logo2 복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013176"/>
            <a:ext cx="4355976" cy="2449041"/>
          </a:xfrm>
          <a:prstGeom prst="rect">
            <a:avLst/>
          </a:prstGeom>
        </p:spPr>
      </p:pic>
      <p:pic>
        <p:nvPicPr>
          <p:cNvPr id="4098" name="Picture 2" descr="http://postfiles14.naver.net/20130628_285/a1k1_1372413762464MC7bI_JPEG/DSC_0457.JPG?type=w3"/>
          <p:cNvPicPr>
            <a:picLocks noChangeAspect="1" noChangeArrowheads="1"/>
          </p:cNvPicPr>
          <p:nvPr/>
        </p:nvPicPr>
        <p:blipFill>
          <a:blip r:embed="rId3" cstate="print"/>
          <a:srcRect b="10235"/>
          <a:stretch>
            <a:fillRect/>
          </a:stretch>
        </p:blipFill>
        <p:spPr bwMode="auto">
          <a:xfrm>
            <a:off x="3779912" y="1700808"/>
            <a:ext cx="4032448" cy="2454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백김치"/>
          <p:cNvPicPr>
            <a:picLocks noChangeAspect="1" noChangeArrowheads="1"/>
          </p:cNvPicPr>
          <p:nvPr/>
        </p:nvPicPr>
        <p:blipFill>
          <a:blip r:embed="rId4" cstate="print"/>
          <a:srcRect t="6811" b="14866"/>
          <a:stretch>
            <a:fillRect/>
          </a:stretch>
        </p:blipFill>
        <p:spPr bwMode="auto">
          <a:xfrm>
            <a:off x="3851920" y="4149080"/>
            <a:ext cx="300244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492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000" b="1" dirty="0" smtClean="0">
                <a:ea typeface="문체부 쓰기 정체" pitchFamily="17" charset="-127"/>
              </a:rPr>
              <a:t>만드는 법</a:t>
            </a:r>
            <a:endParaRPr lang="ko-KR" altLang="en-US" sz="3000" b="1" dirty="0">
              <a:ea typeface="문체부 쓰기 정체" pitchFamily="17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400" smtClean="0"/>
              <a:t>Korea Wonderful Culinary arts</a:t>
            </a:r>
            <a:endParaRPr lang="ko-KR" altLang="en-US" sz="140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z="1200" smtClean="0"/>
              <a:pPr/>
              <a:t>14</a:t>
            </a:fld>
            <a:endParaRPr lang="ko-KR" altLang="en-US" sz="1200"/>
          </a:p>
        </p:txBody>
      </p:sp>
      <p:pic>
        <p:nvPicPr>
          <p:cNvPr id="6" name="그림 5" descr="kwc logo2 복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013176"/>
            <a:ext cx="4355976" cy="244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177281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절인 배추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무를 깨끗이 씻어 소금기를 제거한 뒤 체에 받쳐 놓는다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6369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실파는 </a:t>
            </a:r>
            <a:r>
              <a:rPr lang="en-US" altLang="ko-KR" dirty="0" smtClean="0"/>
              <a:t>3cm</a:t>
            </a:r>
            <a:r>
              <a:rPr lang="ko-KR" altLang="en-US" dirty="0" smtClean="0"/>
              <a:t>간격으로 홍 고추는 어슷썰기로 썰어놓고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마늘과 생강은 곱게 다져  체에 받쳐 놓은 절인 배추 사이사이를 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채운다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9552" y="38610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속을 채운 배추는 소금물에 </a:t>
            </a:r>
            <a:r>
              <a:rPr lang="ko-KR" altLang="en-US" dirty="0" err="1" smtClean="0"/>
              <a:t>담궈</a:t>
            </a:r>
            <a:r>
              <a:rPr lang="ko-KR" altLang="en-US" dirty="0" smtClean="0"/>
              <a:t> 숙성시킨다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1" name="그림 10" descr="20130807_174914.jpg"/>
          <p:cNvPicPr>
            <a:picLocks noChangeAspect="1"/>
          </p:cNvPicPr>
          <p:nvPr/>
        </p:nvPicPr>
        <p:blipFill>
          <a:blip r:embed="rId3" cstate="print"/>
          <a:srcRect t="32150" r="55113" b="15350"/>
          <a:stretch>
            <a:fillRect/>
          </a:stretch>
        </p:blipFill>
        <p:spPr>
          <a:xfrm>
            <a:off x="611560" y="4509120"/>
            <a:ext cx="1970139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843808" y="494116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숙성 시킨 백 김치를 먹기 좋게 썰어 담아낸다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841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7772400" cy="594626"/>
          </a:xfrm>
        </p:spPr>
        <p:txBody>
          <a:bodyPr/>
          <a:lstStyle/>
          <a:p>
            <a:r>
              <a:rPr lang="en-US" altLang="ko-KR" sz="2800" dirty="0" smtClean="0">
                <a:latin typeface="Rage Italic" pitchFamily="66" charset="0"/>
                <a:ea typeface="한컴 쿨재즈 B" pitchFamily="18" charset="-127"/>
              </a:rPr>
              <a:t>Thank  you</a:t>
            </a:r>
            <a:endParaRPr lang="ko-KR" altLang="en-US" sz="2800" dirty="0">
              <a:latin typeface="Rage Italic" pitchFamily="66" charset="0"/>
              <a:ea typeface="한컴 쿨재즈 B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8E1821-E79A-4DE7-8EA0-65FF80F75BBD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 smtClean="0"/>
              <a:t>Korea Wonderful Culinary arts</a:t>
            </a:r>
            <a:endParaRPr lang="ko-KR" altLang="en-US"/>
          </a:p>
        </p:txBody>
      </p:sp>
      <p:pic>
        <p:nvPicPr>
          <p:cNvPr id="7" name="그림 6" descr="kwc logo2 복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013176"/>
            <a:ext cx="4355976" cy="2449041"/>
          </a:xfrm>
          <a:prstGeom prst="rect">
            <a:avLst/>
          </a:prstGeom>
        </p:spPr>
      </p:pic>
      <p:pic>
        <p:nvPicPr>
          <p:cNvPr id="8" name="그림 7" descr="20130807_174859.jpg"/>
          <p:cNvPicPr>
            <a:picLocks noChangeAspect="1"/>
          </p:cNvPicPr>
          <p:nvPr/>
        </p:nvPicPr>
        <p:blipFill>
          <a:blip r:embed="rId3" cstate="print"/>
          <a:srcRect t="9051" r="2751" b="5901"/>
          <a:stretch>
            <a:fillRect/>
          </a:stretch>
        </p:blipFill>
        <p:spPr>
          <a:xfrm>
            <a:off x="683568" y="476672"/>
            <a:ext cx="3581113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 descr="20130807_174914.jpg"/>
          <p:cNvPicPr>
            <a:picLocks noChangeAspect="1"/>
          </p:cNvPicPr>
          <p:nvPr/>
        </p:nvPicPr>
        <p:blipFill>
          <a:blip r:embed="rId4" cstate="print"/>
          <a:srcRect t="6951" b="12201"/>
          <a:stretch>
            <a:fillRect/>
          </a:stretch>
        </p:blipFill>
        <p:spPr>
          <a:xfrm>
            <a:off x="4572000" y="476672"/>
            <a:ext cx="344384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 descr="20130807_180503.jpg"/>
          <p:cNvPicPr>
            <a:picLocks noChangeAspect="1"/>
          </p:cNvPicPr>
          <p:nvPr/>
        </p:nvPicPr>
        <p:blipFill>
          <a:blip r:embed="rId5" cstate="print"/>
          <a:srcRect t="20600" b="20601"/>
          <a:stretch>
            <a:fillRect/>
          </a:stretch>
        </p:blipFill>
        <p:spPr>
          <a:xfrm>
            <a:off x="1475656" y="2924944"/>
            <a:ext cx="5724128" cy="252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861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3000" dirty="0" smtClean="0">
                <a:ea typeface="문체부 쓰기 정체" pitchFamily="17" charset="-127"/>
              </a:rPr>
              <a:t>KWC</a:t>
            </a:r>
            <a:r>
              <a:rPr lang="ko-KR" altLang="en-US" sz="3000" dirty="0" smtClean="0">
                <a:ea typeface="문체부 쓰기 정체" pitchFamily="17" charset="-127"/>
              </a:rPr>
              <a:t>도시락</a:t>
            </a:r>
            <a:r>
              <a:rPr lang="en-US" altLang="ko-KR" sz="3000" dirty="0" smtClean="0">
                <a:ea typeface="문체부 쓰기 정체" pitchFamily="17" charset="-127"/>
              </a:rPr>
              <a:t>?</a:t>
            </a:r>
            <a:endParaRPr lang="ko-KR" altLang="en-US" sz="3000" dirty="0">
              <a:ea typeface="문체부 쓰기 정체" pitchFamily="17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400" dirty="0" smtClean="0"/>
              <a:t>Korea Wonderful Culinary arts</a:t>
            </a:r>
            <a:endParaRPr lang="ko-KR" altLang="en-US" sz="1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z="1200" smtClean="0"/>
              <a:pPr/>
              <a:t>2</a:t>
            </a:fld>
            <a:endParaRPr lang="ko-KR" altLang="en-US" sz="1200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67544" y="1700808"/>
            <a:ext cx="7283152" cy="4061048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ea typeface="문체부 쓰기 정체" pitchFamily="17" charset="-127"/>
              </a:rPr>
              <a:t>첫째</a:t>
            </a:r>
            <a:r>
              <a:rPr lang="en-US" altLang="ko-KR" dirty="0" smtClean="0">
                <a:ea typeface="문체부 쓰기 정체" pitchFamily="17" charset="-127"/>
              </a:rPr>
              <a:t>, KWC(Korea </a:t>
            </a:r>
            <a:r>
              <a:rPr lang="en-US" altLang="ko-KR" dirty="0">
                <a:ea typeface="문체부 쓰기 정체" pitchFamily="17" charset="-127"/>
              </a:rPr>
              <a:t>Wonderful Culinary arts)</a:t>
            </a:r>
            <a:r>
              <a:rPr lang="ko-KR" altLang="en-US" dirty="0" smtClean="0">
                <a:ea typeface="문체부 쓰기 정체" pitchFamily="17" charset="-127"/>
              </a:rPr>
              <a:t>도시락은</a:t>
            </a:r>
            <a:r>
              <a:rPr lang="en-US" altLang="ko-KR" dirty="0" smtClean="0">
                <a:ea typeface="문체부 쓰기 정체" pitchFamily="17" charset="-127"/>
              </a:rPr>
              <a:t>KWC(Korea </a:t>
            </a:r>
            <a:r>
              <a:rPr lang="en-US" altLang="ko-KR" dirty="0">
                <a:ea typeface="문체부 쓰기 정체" pitchFamily="17" charset="-127"/>
              </a:rPr>
              <a:t>WI-content contest)</a:t>
            </a:r>
            <a:r>
              <a:rPr lang="ko-KR" altLang="en-US" dirty="0">
                <a:ea typeface="문체부 쓰기 정체" pitchFamily="17" charset="-127"/>
              </a:rPr>
              <a:t>에서 추구하는 목적인 </a:t>
            </a:r>
            <a:r>
              <a:rPr lang="en-US" altLang="ko-KR" dirty="0">
                <a:ea typeface="문체부 쓰기 정체" pitchFamily="17" charset="-127"/>
              </a:rPr>
              <a:t>'Healing </a:t>
            </a:r>
            <a:r>
              <a:rPr lang="ko-KR" altLang="en-US" dirty="0">
                <a:ea typeface="문체부 쓰기 정체" pitchFamily="17" charset="-127"/>
              </a:rPr>
              <a:t>기차여행</a:t>
            </a:r>
            <a:r>
              <a:rPr lang="en-US" altLang="ko-KR" dirty="0">
                <a:ea typeface="문체부 쓰기 정체" pitchFamily="17" charset="-127"/>
              </a:rPr>
              <a:t>, Healing </a:t>
            </a:r>
            <a:r>
              <a:rPr lang="ko-KR" altLang="en-US" dirty="0" smtClean="0">
                <a:ea typeface="문체부 쓰기 정체" pitchFamily="17" charset="-127"/>
              </a:rPr>
              <a:t>도시락</a:t>
            </a:r>
            <a:r>
              <a:rPr lang="en-US" altLang="ko-KR" b="1" dirty="0" smtClean="0">
                <a:ea typeface="문체부 쓰기 정체" pitchFamily="17" charset="-127"/>
              </a:rPr>
              <a:t>＇</a:t>
            </a:r>
            <a:r>
              <a:rPr lang="ko-KR" altLang="en-US" dirty="0" smtClean="0">
                <a:ea typeface="문체부 쓰기 정체" pitchFamily="17" charset="-127"/>
              </a:rPr>
              <a:t>을 주제로 하여 만들었습니다</a:t>
            </a:r>
            <a:r>
              <a:rPr lang="en-US" altLang="ko-KR" dirty="0" smtClean="0">
                <a:ea typeface="문체부 쓰기 정체" pitchFamily="17" charset="-127"/>
              </a:rPr>
              <a:t>.</a:t>
            </a:r>
            <a:endParaRPr lang="en-US" altLang="ko-KR" dirty="0">
              <a:ea typeface="문체부 쓰기 정체" pitchFamily="17" charset="-127"/>
            </a:endParaRPr>
          </a:p>
          <a:p>
            <a:r>
              <a:rPr lang="ko-KR" altLang="en-US" b="1" dirty="0" smtClean="0">
                <a:ea typeface="문체부 쓰기 정체" pitchFamily="17" charset="-127"/>
              </a:rPr>
              <a:t>둘째</a:t>
            </a:r>
            <a:r>
              <a:rPr lang="en-US" altLang="ko-KR" dirty="0" smtClean="0">
                <a:ea typeface="문체부 쓰기 정체" pitchFamily="17" charset="-127"/>
              </a:rPr>
              <a:t>, KWC(Korea Wonderful Culinary arts)</a:t>
            </a:r>
            <a:r>
              <a:rPr lang="ko-KR" altLang="en-US" dirty="0" smtClean="0">
                <a:ea typeface="문체부 쓰기 정체" pitchFamily="17" charset="-127"/>
              </a:rPr>
              <a:t>도시락은 한국의 </a:t>
            </a:r>
            <a:r>
              <a:rPr lang="en-US" altLang="ko-KR" dirty="0" smtClean="0">
                <a:ea typeface="문체부 쓰기 정체" pitchFamily="17" charset="-127"/>
              </a:rPr>
              <a:t>8</a:t>
            </a:r>
            <a:r>
              <a:rPr lang="ko-KR" altLang="en-US" dirty="0" smtClean="0">
                <a:ea typeface="문체부 쓰기 정체" pitchFamily="17" charset="-127"/>
              </a:rPr>
              <a:t>도 중 전라도를 대표하는 각 도시들의 요리를 보여주기 위하여 만들었습니다</a:t>
            </a:r>
            <a:r>
              <a:rPr lang="en-US" altLang="ko-KR" dirty="0" smtClean="0">
                <a:ea typeface="문체부 쓰기 정체" pitchFamily="17" charset="-127"/>
              </a:rPr>
              <a:t>.</a:t>
            </a:r>
          </a:p>
          <a:p>
            <a:r>
              <a:rPr lang="ko-KR" altLang="en-US" b="1" dirty="0" smtClean="0">
                <a:ea typeface="문체부 쓰기 정체" pitchFamily="17" charset="-127"/>
              </a:rPr>
              <a:t>셋째</a:t>
            </a:r>
            <a:r>
              <a:rPr lang="en-US" altLang="ko-KR" dirty="0" smtClean="0">
                <a:ea typeface="문체부 쓰기 정체" pitchFamily="17" charset="-127"/>
              </a:rPr>
              <a:t>, KWC(Korea </a:t>
            </a:r>
            <a:r>
              <a:rPr lang="en-US" altLang="ko-KR" dirty="0">
                <a:ea typeface="문체부 쓰기 정체" pitchFamily="17" charset="-127"/>
              </a:rPr>
              <a:t>Wonderful Culinary arts)</a:t>
            </a:r>
            <a:r>
              <a:rPr lang="ko-KR" altLang="en-US" dirty="0">
                <a:ea typeface="문체부 쓰기 정체" pitchFamily="17" charset="-127"/>
              </a:rPr>
              <a:t>도시락은 </a:t>
            </a:r>
            <a:r>
              <a:rPr lang="ko-KR" altLang="en-US" dirty="0" smtClean="0">
                <a:ea typeface="문체부 쓰기 정체" pitchFamily="17" charset="-127"/>
              </a:rPr>
              <a:t>우리나라 </a:t>
            </a:r>
            <a:r>
              <a:rPr lang="ko-KR" altLang="en-US" dirty="0">
                <a:ea typeface="문체부 쓰기 정체" pitchFamily="17" charset="-127"/>
              </a:rPr>
              <a:t>노선도에서 호남선과 전라선을 지나는  전주</a:t>
            </a:r>
            <a:r>
              <a:rPr lang="en-US" altLang="ko-KR" dirty="0">
                <a:ea typeface="문체부 쓰기 정체" pitchFamily="17" charset="-127"/>
              </a:rPr>
              <a:t>, </a:t>
            </a:r>
            <a:r>
              <a:rPr lang="ko-KR" altLang="en-US" dirty="0">
                <a:ea typeface="문체부 쓰기 정체" pitchFamily="17" charset="-127"/>
              </a:rPr>
              <a:t>광양</a:t>
            </a:r>
            <a:r>
              <a:rPr lang="en-US" altLang="ko-KR" dirty="0">
                <a:ea typeface="문체부 쓰기 정체" pitchFamily="17" charset="-127"/>
              </a:rPr>
              <a:t>, </a:t>
            </a:r>
            <a:r>
              <a:rPr lang="ko-KR" altLang="en-US" dirty="0">
                <a:ea typeface="문체부 쓰기 정체" pitchFamily="17" charset="-127"/>
              </a:rPr>
              <a:t>목포</a:t>
            </a:r>
            <a:r>
              <a:rPr lang="en-US" altLang="ko-KR" dirty="0">
                <a:ea typeface="문체부 쓰기 정체" pitchFamily="17" charset="-127"/>
              </a:rPr>
              <a:t>, </a:t>
            </a:r>
            <a:r>
              <a:rPr lang="ko-KR" altLang="en-US" dirty="0">
                <a:ea typeface="문체부 쓰기 정체" pitchFamily="17" charset="-127"/>
              </a:rPr>
              <a:t>익산</a:t>
            </a:r>
            <a:r>
              <a:rPr lang="en-US" altLang="ko-KR" dirty="0">
                <a:ea typeface="문체부 쓰기 정체" pitchFamily="17" charset="-127"/>
              </a:rPr>
              <a:t>, </a:t>
            </a:r>
            <a:r>
              <a:rPr lang="ko-KR" altLang="en-US" dirty="0">
                <a:ea typeface="문체부 쓰기 정체" pitchFamily="17" charset="-127"/>
              </a:rPr>
              <a:t>나주</a:t>
            </a:r>
            <a:r>
              <a:rPr lang="en-US" altLang="ko-KR" dirty="0">
                <a:ea typeface="문체부 쓰기 정체" pitchFamily="17" charset="-127"/>
              </a:rPr>
              <a:t>, </a:t>
            </a:r>
            <a:r>
              <a:rPr lang="ko-KR" altLang="en-US" dirty="0">
                <a:ea typeface="문체부 쓰기 정체" pitchFamily="17" charset="-127"/>
              </a:rPr>
              <a:t>광주를 대표하는 음식을 </a:t>
            </a:r>
            <a:r>
              <a:rPr lang="ko-KR" altLang="en-US" dirty="0" smtClean="0">
                <a:ea typeface="문체부 쓰기 정체" pitchFamily="17" charset="-127"/>
              </a:rPr>
              <a:t>담아냈습니다</a:t>
            </a:r>
            <a:r>
              <a:rPr lang="en-US" altLang="ko-KR" dirty="0" smtClean="0">
                <a:ea typeface="문체부 쓰기 정체" pitchFamily="17" charset="-127"/>
              </a:rPr>
              <a:t>.</a:t>
            </a:r>
          </a:p>
        </p:txBody>
      </p:sp>
      <p:pic>
        <p:nvPicPr>
          <p:cNvPr id="8" name="그림 7" descr="kwc logo2 복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013176"/>
            <a:ext cx="4355976" cy="24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11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000" b="1" dirty="0" smtClean="0">
                <a:ea typeface="문체부 쓰기 정체" pitchFamily="17" charset="-127"/>
              </a:rPr>
              <a:t>전주를 담은 약고추장 주먹밥</a:t>
            </a:r>
            <a:endParaRPr lang="ko-KR" altLang="en-US" sz="3000" b="1" dirty="0">
              <a:ea typeface="문체부 쓰기 정체" pitchFamily="17" charset="-127"/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43689414"/>
              </p:ext>
            </p:extLst>
          </p:nvPr>
        </p:nvGraphicFramePr>
        <p:xfrm>
          <a:off x="755576" y="2564904"/>
          <a:ext cx="274664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91784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재료</a:t>
                      </a:r>
                      <a:endParaRPr lang="en-US" altLang="ko-KR" sz="1800" dirty="0" smtClean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수량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ea typeface="문체부 쓰기 정체" pitchFamily="17" charset="-127"/>
                        </a:rPr>
                        <a:t>약고추장</a:t>
                      </a:r>
                      <a:endParaRPr lang="ko-KR" altLang="en-US" sz="1800" b="1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ea typeface="문체부 쓰기 정체" pitchFamily="17" charset="-127"/>
                        </a:rPr>
                        <a:t>소고기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ea typeface="문체부 쓰기 정체" pitchFamily="17" charset="-127"/>
                        </a:rPr>
                        <a:t>50g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ea typeface="문체부 쓰기 정체" pitchFamily="17" charset="-127"/>
                        </a:rPr>
                        <a:t>다진 마늘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ea typeface="문체부 쓰기 정체" pitchFamily="17" charset="-127"/>
                        </a:rPr>
                        <a:t>1t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ea typeface="문체부 쓰기 정체" pitchFamily="17" charset="-127"/>
                        </a:rPr>
                        <a:t>고추장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ea typeface="문체부 쓰기 정체" pitchFamily="17" charset="-127"/>
                        </a:rPr>
                        <a:t>2T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ea typeface="문체부 쓰기 정체" pitchFamily="17" charset="-127"/>
                        </a:rPr>
                        <a:t>참기름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err="1" smtClean="0">
                          <a:ea typeface="문체부 쓰기 정체" pitchFamily="17" charset="-127"/>
                        </a:rPr>
                        <a:t>tt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ea typeface="문체부 쓰기 정체" pitchFamily="17" charset="-127"/>
                        </a:rPr>
                        <a:t>밥</a:t>
                      </a:r>
                      <a:endParaRPr lang="ko-KR" altLang="en-US" sz="1800" b="1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err="1" smtClean="0">
                          <a:ea typeface="문체부 쓰기 정체" pitchFamily="17" charset="-127"/>
                        </a:rPr>
                        <a:t>쌀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ea typeface="문체부 쓰기 정체" pitchFamily="17" charset="-127"/>
                        </a:rPr>
                        <a:t>100g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400" dirty="0" smtClean="0"/>
              <a:t>Korea Wonderful Culinary arts</a:t>
            </a:r>
            <a:endParaRPr lang="ko-KR" altLang="en-US" sz="14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z="1200" smtClean="0"/>
              <a:pPr/>
              <a:t>3</a:t>
            </a:fld>
            <a:endParaRPr lang="ko-KR" altLang="en-US" sz="1200" dirty="0"/>
          </a:p>
        </p:txBody>
      </p:sp>
      <p:pic>
        <p:nvPicPr>
          <p:cNvPr id="10" name="그림 9" descr="kwc logo2 복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013176"/>
            <a:ext cx="4355976" cy="2449041"/>
          </a:xfrm>
          <a:prstGeom prst="rect">
            <a:avLst/>
          </a:prstGeom>
        </p:spPr>
      </p:pic>
      <p:pic>
        <p:nvPicPr>
          <p:cNvPr id="13" name="그림 12" descr="전주역.jpg"/>
          <p:cNvPicPr>
            <a:picLocks noChangeAspect="1"/>
          </p:cNvPicPr>
          <p:nvPr/>
        </p:nvPicPr>
        <p:blipFill>
          <a:blip r:embed="rId3" cstate="print"/>
          <a:srcRect t="5962" r="-2232" b="9632"/>
          <a:stretch>
            <a:fillRect/>
          </a:stretch>
        </p:blipFill>
        <p:spPr>
          <a:xfrm>
            <a:off x="3923928" y="1772816"/>
            <a:ext cx="3672408" cy="227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 descr="전주비빔밥.jpg"/>
          <p:cNvPicPr>
            <a:picLocks noChangeAspect="1"/>
          </p:cNvPicPr>
          <p:nvPr/>
        </p:nvPicPr>
        <p:blipFill>
          <a:blip r:embed="rId4" cstate="print"/>
          <a:srcRect l="13262" r="7169"/>
          <a:stretch>
            <a:fillRect/>
          </a:stretch>
        </p:blipFill>
        <p:spPr>
          <a:xfrm>
            <a:off x="3995936" y="4077072"/>
            <a:ext cx="259228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597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000" b="1" dirty="0" smtClean="0">
                <a:ea typeface="문체부 쓰기 정체" pitchFamily="17" charset="-127"/>
              </a:rPr>
              <a:t>만드는 법</a:t>
            </a:r>
            <a:endParaRPr lang="ko-KR" altLang="en-US" sz="3000" b="1" dirty="0">
              <a:ea typeface="문체부 쓰기 정체" pitchFamily="17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400" dirty="0" smtClean="0"/>
              <a:t>Korea Wonderful Culinary arts</a:t>
            </a:r>
            <a:endParaRPr lang="ko-KR" altLang="en-US" sz="1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z="1200" smtClean="0"/>
              <a:pPr/>
              <a:t>4</a:t>
            </a:fld>
            <a:endParaRPr lang="ko-KR" altLang="en-US" sz="1200"/>
          </a:p>
        </p:txBody>
      </p:sp>
      <p:pic>
        <p:nvPicPr>
          <p:cNvPr id="6" name="그림 5" descr="kwc logo2 복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013176"/>
            <a:ext cx="4355976" cy="244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1772816"/>
            <a:ext cx="39604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900" dirty="0" smtClean="0"/>
              <a:t>1. </a:t>
            </a:r>
            <a:r>
              <a:rPr lang="ko-KR" altLang="en-US" sz="1900" dirty="0" smtClean="0"/>
              <a:t>고기와 마늘은 곱게 다진다</a:t>
            </a:r>
            <a:r>
              <a:rPr lang="en-US" altLang="ko-KR" sz="19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335699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다진 고기와 다진 마늘을 볶고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볶아낸 고기에 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분량의 고추장을 넣어 약 고추장을 만든다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515719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만든 약 고추장과  흰 쌀밥을 섞어 주먹밥 틀에 찍어낸다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1" name="그림 10" descr="1234.jpg"/>
          <p:cNvPicPr>
            <a:picLocks noChangeAspect="1"/>
          </p:cNvPicPr>
          <p:nvPr/>
        </p:nvPicPr>
        <p:blipFill>
          <a:blip r:embed="rId3" cstate="print"/>
          <a:srcRect l="32675" t="25850" r="23225" b="15351"/>
          <a:stretch>
            <a:fillRect/>
          </a:stretch>
        </p:blipFill>
        <p:spPr>
          <a:xfrm>
            <a:off x="539552" y="1628800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 descr="20130807_165618.jpg"/>
          <p:cNvPicPr>
            <a:picLocks noChangeAspect="1"/>
          </p:cNvPicPr>
          <p:nvPr/>
        </p:nvPicPr>
        <p:blipFill>
          <a:blip r:embed="rId4" cstate="print"/>
          <a:srcRect l="2751" t="4851" r="9051"/>
          <a:stretch>
            <a:fillRect/>
          </a:stretch>
        </p:blipFill>
        <p:spPr>
          <a:xfrm>
            <a:off x="7092280" y="3356992"/>
            <a:ext cx="115696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 descr="20130807_170040.jpg"/>
          <p:cNvPicPr>
            <a:picLocks noChangeAspect="1"/>
          </p:cNvPicPr>
          <p:nvPr/>
        </p:nvPicPr>
        <p:blipFill>
          <a:blip r:embed="rId5" cstate="print"/>
          <a:srcRect l="27950" t="25850" r="26375" b="20600"/>
          <a:stretch>
            <a:fillRect/>
          </a:stretch>
        </p:blipFill>
        <p:spPr>
          <a:xfrm>
            <a:off x="6516216" y="2564904"/>
            <a:ext cx="1296144" cy="113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 descr="20130807_173709.jpg"/>
          <p:cNvPicPr>
            <a:picLocks noChangeAspect="1"/>
          </p:cNvPicPr>
          <p:nvPr/>
        </p:nvPicPr>
        <p:blipFill>
          <a:blip r:embed="rId6" cstate="print"/>
          <a:srcRect l="9838" t="29000" b="20600"/>
          <a:stretch>
            <a:fillRect/>
          </a:stretch>
        </p:blipFill>
        <p:spPr>
          <a:xfrm flipV="1">
            <a:off x="251520" y="5301208"/>
            <a:ext cx="1979712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 descr="20130807_165618.jpg"/>
          <p:cNvPicPr>
            <a:picLocks noChangeAspect="1"/>
          </p:cNvPicPr>
          <p:nvPr/>
        </p:nvPicPr>
        <p:blipFill>
          <a:blip r:embed="rId7" cstate="print"/>
          <a:srcRect l="55124" t="3801" r="19676" b="71000"/>
          <a:stretch>
            <a:fillRect/>
          </a:stretch>
        </p:blipFill>
        <p:spPr>
          <a:xfrm>
            <a:off x="1403648" y="2060848"/>
            <a:ext cx="1056117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그림 15" descr="20130807_173432.jpg"/>
          <p:cNvPicPr>
            <a:picLocks noChangeAspect="1"/>
          </p:cNvPicPr>
          <p:nvPr/>
        </p:nvPicPr>
        <p:blipFill>
          <a:blip r:embed="rId8" cstate="print"/>
          <a:srcRect l="20075" t="14301" r="20863" b="4851"/>
          <a:stretch>
            <a:fillRect/>
          </a:stretch>
        </p:blipFill>
        <p:spPr>
          <a:xfrm rot="5400000">
            <a:off x="414738" y="4057870"/>
            <a:ext cx="1440160" cy="1478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56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000" b="1" dirty="0" smtClean="0">
                <a:ea typeface="문체부 쓰기 정체" pitchFamily="17" charset="-127"/>
              </a:rPr>
              <a:t>광양을 담은 매실 불고기 주먹밥</a:t>
            </a:r>
            <a:endParaRPr lang="ko-KR" altLang="en-US" sz="3000" b="1" dirty="0">
              <a:ea typeface="문체부 쓰기 정체" pitchFamily="17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790262310"/>
              </p:ext>
            </p:extLst>
          </p:nvPr>
        </p:nvGraphicFramePr>
        <p:xfrm>
          <a:off x="683568" y="1484784"/>
          <a:ext cx="267464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84584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재료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수량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ea typeface="문체부 쓰기 정체" pitchFamily="17" charset="-127"/>
                        </a:rPr>
                        <a:t>광양 불고기 </a:t>
                      </a:r>
                      <a:endParaRPr lang="ko-KR" altLang="en-US" b="1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쇠고기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100g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간장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2T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설탕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1/2T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다진 파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2t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다진 마늘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참깨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ea typeface="문체부 쓰기 정체" pitchFamily="17" charset="-127"/>
                        </a:rPr>
                        <a:t>tt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후추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ea typeface="문체부 쓰기 정체" pitchFamily="17" charset="-127"/>
                        </a:rPr>
                        <a:t>tt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매실 원액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ea typeface="문체부 쓰기 정체" pitchFamily="17" charset="-127"/>
                        </a:rPr>
                        <a:t>밥</a:t>
                      </a:r>
                      <a:endParaRPr lang="ko-KR" altLang="en-US" b="1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쌀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100g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400" dirty="0" smtClean="0"/>
              <a:t>Korea Wonderful Culinary arts</a:t>
            </a:r>
            <a:endParaRPr lang="ko-KR" altLang="en-US" sz="14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z="1200" smtClean="0"/>
              <a:pPr/>
              <a:t>5</a:t>
            </a:fld>
            <a:endParaRPr lang="ko-KR" altLang="en-US" sz="1200" dirty="0"/>
          </a:p>
        </p:txBody>
      </p:sp>
      <p:pic>
        <p:nvPicPr>
          <p:cNvPr id="10" name="그림 9" descr="kwc logo2 복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013176"/>
            <a:ext cx="4355976" cy="2449041"/>
          </a:xfrm>
          <a:prstGeom prst="rect">
            <a:avLst/>
          </a:prstGeom>
        </p:spPr>
      </p:pic>
      <p:pic>
        <p:nvPicPr>
          <p:cNvPr id="12" name="그림 11" descr="광양역.jpg"/>
          <p:cNvPicPr>
            <a:picLocks noChangeAspect="1"/>
          </p:cNvPicPr>
          <p:nvPr/>
        </p:nvPicPr>
        <p:blipFill>
          <a:blip r:embed="rId3" cstate="print"/>
          <a:srcRect b="17450"/>
          <a:stretch>
            <a:fillRect/>
          </a:stretch>
        </p:blipFill>
        <p:spPr>
          <a:xfrm>
            <a:off x="3779912" y="1412776"/>
            <a:ext cx="403244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 descr="불고기생.jpg"/>
          <p:cNvPicPr>
            <a:picLocks noChangeAspect="1"/>
          </p:cNvPicPr>
          <p:nvPr/>
        </p:nvPicPr>
        <p:blipFill>
          <a:blip r:embed="rId4" cstate="print"/>
          <a:srcRect l="37372" t="3801" b="51050"/>
          <a:stretch>
            <a:fillRect/>
          </a:stretch>
        </p:blipFill>
        <p:spPr>
          <a:xfrm>
            <a:off x="6516216" y="4005064"/>
            <a:ext cx="171911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 descr="불고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005064"/>
            <a:ext cx="259701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204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20130807_173111.jpg"/>
          <p:cNvPicPr>
            <a:picLocks noChangeAspect="1"/>
          </p:cNvPicPr>
          <p:nvPr/>
        </p:nvPicPr>
        <p:blipFill>
          <a:blip r:embed="rId2" cstate="print"/>
          <a:srcRect l="34250" r="33463"/>
          <a:stretch>
            <a:fillRect/>
          </a:stretch>
        </p:blipFill>
        <p:spPr>
          <a:xfrm rot="5400000">
            <a:off x="846335" y="4562377"/>
            <a:ext cx="1008113" cy="234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000" b="1" dirty="0" smtClean="0">
                <a:ea typeface="문체부 쓰기 정체" pitchFamily="17" charset="-127"/>
              </a:rPr>
              <a:t>만드는 법</a:t>
            </a:r>
            <a:endParaRPr lang="ko-KR" altLang="en-US" sz="3000" b="1" dirty="0">
              <a:ea typeface="문체부 쓰기 정체" pitchFamily="17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400" smtClean="0"/>
              <a:t>Korea Wonderful Culinary arts</a:t>
            </a:r>
            <a:endParaRPr lang="ko-KR" altLang="en-US" sz="140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z="1200" smtClean="0"/>
              <a:pPr/>
              <a:t>6</a:t>
            </a:fld>
            <a:endParaRPr lang="ko-KR" altLang="en-US" sz="1200"/>
          </a:p>
        </p:txBody>
      </p:sp>
      <p:pic>
        <p:nvPicPr>
          <p:cNvPr id="6" name="그림 5" descr="kwc logo2 복사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5013176"/>
            <a:ext cx="4355976" cy="244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191683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소고기에  양념을 한 뒤 매실 원액을 넣고 재어둔다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2849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재어둔 소고기를 팬에 식용유를 둘러 볶아낸 뒤</a:t>
            </a:r>
            <a:endParaRPr lang="en-US" altLang="ko-KR" dirty="0" smtClean="0"/>
          </a:p>
          <a:p>
            <a:r>
              <a:rPr lang="ko-KR" altLang="en-US" dirty="0" smtClean="0"/>
              <a:t>     한 김 식힌다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501317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한 김 식힌 매실 불고기를 흰 쌀밥과 섞어 주먹밥 틀에 찍어낸다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1" name="그림 10" descr="20130807_163705.jpg"/>
          <p:cNvPicPr>
            <a:picLocks noChangeAspect="1"/>
          </p:cNvPicPr>
          <p:nvPr/>
        </p:nvPicPr>
        <p:blipFill>
          <a:blip r:embed="rId4" cstate="print"/>
          <a:srcRect l="17913" t="10367" r="30113" b="9834"/>
          <a:stretch>
            <a:fillRect/>
          </a:stretch>
        </p:blipFill>
        <p:spPr>
          <a:xfrm rot="5400000">
            <a:off x="421720" y="1386592"/>
            <a:ext cx="1296144" cy="149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 descr="20130807_164158.jpg"/>
          <p:cNvPicPr>
            <a:picLocks noChangeAspect="1"/>
          </p:cNvPicPr>
          <p:nvPr/>
        </p:nvPicPr>
        <p:blipFill>
          <a:blip r:embed="rId5" cstate="print"/>
          <a:srcRect l="15351" t="3801" r="15350" b="18500"/>
          <a:stretch>
            <a:fillRect/>
          </a:stretch>
        </p:blipFill>
        <p:spPr>
          <a:xfrm>
            <a:off x="5940152" y="2852936"/>
            <a:ext cx="1440160" cy="121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 descr="20130807_164532.jpg"/>
          <p:cNvPicPr>
            <a:picLocks noChangeAspect="1"/>
          </p:cNvPicPr>
          <p:nvPr/>
        </p:nvPicPr>
        <p:blipFill>
          <a:blip r:embed="rId6" cstate="print"/>
          <a:srcRect l="17713" t="15350" r="26375" b="8001"/>
          <a:stretch>
            <a:fillRect/>
          </a:stretch>
        </p:blipFill>
        <p:spPr>
          <a:xfrm rot="5400000">
            <a:off x="6964491" y="3484781"/>
            <a:ext cx="1152129" cy="1184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그림 15" descr="20130807_172850.jpg"/>
          <p:cNvPicPr>
            <a:picLocks noChangeAspect="1"/>
          </p:cNvPicPr>
          <p:nvPr/>
        </p:nvPicPr>
        <p:blipFill>
          <a:blip r:embed="rId7" cstate="print"/>
          <a:srcRect l="12988" t="9051" r="7476" b="2751"/>
          <a:stretch>
            <a:fillRect/>
          </a:stretch>
        </p:blipFill>
        <p:spPr>
          <a:xfrm>
            <a:off x="251520" y="4509120"/>
            <a:ext cx="1296144" cy="107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43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pPr algn="ctr"/>
            <a:r>
              <a:rPr lang="ko-KR" altLang="en-US" sz="3000" b="1" dirty="0" smtClean="0">
                <a:ea typeface="문체부 쓰기 정체" pitchFamily="17" charset="-127"/>
              </a:rPr>
              <a:t>목포를 담은 낙지 볶음</a:t>
            </a:r>
            <a:endParaRPr lang="ko-KR" altLang="en-US" sz="3000" b="1" dirty="0">
              <a:ea typeface="문체부 쓰기 정체" pitchFamily="17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10509952"/>
              </p:ext>
            </p:extLst>
          </p:nvPr>
        </p:nvGraphicFramePr>
        <p:xfrm>
          <a:off x="539552" y="1412776"/>
          <a:ext cx="267464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84584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재료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수량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ea typeface="문체부 쓰기 정체" pitchFamily="17" charset="-127"/>
                        </a:rPr>
                        <a:t>낙지 볶음</a:t>
                      </a:r>
                      <a:endParaRPr lang="ko-KR" altLang="en-US" b="1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낙지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100g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양파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20g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대파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10g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간장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고추장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고춧가루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설탕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ea typeface="문체부 쓰기 정체" pitchFamily="17" charset="-127"/>
                        </a:rPr>
                        <a:t>1t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참깨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ea typeface="문체부 쓰기 정체" pitchFamily="17" charset="-127"/>
                        </a:rPr>
                        <a:t>tt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다진 파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2t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다진 마늘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후추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ea typeface="문체부 쓰기 정체" pitchFamily="17" charset="-127"/>
                        </a:rPr>
                        <a:t>tt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400" smtClean="0"/>
              <a:t>Korea Wonderful Culinary arts</a:t>
            </a:r>
            <a:endParaRPr lang="ko-KR" altLang="en-US" sz="14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z="1200" smtClean="0"/>
              <a:pPr/>
              <a:t>7</a:t>
            </a:fld>
            <a:endParaRPr lang="ko-KR" altLang="en-US" sz="1200"/>
          </a:p>
        </p:txBody>
      </p:sp>
      <p:pic>
        <p:nvPicPr>
          <p:cNvPr id="8" name="그림 7" descr="kwc logo2 복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013176"/>
            <a:ext cx="4355976" cy="2449041"/>
          </a:xfrm>
          <a:prstGeom prst="rect">
            <a:avLst/>
          </a:prstGeom>
        </p:spPr>
      </p:pic>
      <p:pic>
        <p:nvPicPr>
          <p:cNvPr id="10242" name="Picture 2" descr="http://cfile3.uf.tistory.com/image/1907A648511E22E3059C51"/>
          <p:cNvPicPr>
            <a:picLocks noChangeAspect="1" noChangeArrowheads="1"/>
          </p:cNvPicPr>
          <p:nvPr/>
        </p:nvPicPr>
        <p:blipFill>
          <a:blip r:embed="rId3" cstate="print"/>
          <a:srcRect l="3441" t="32875" r="5001" b="8044"/>
          <a:stretch>
            <a:fillRect/>
          </a:stretch>
        </p:blipFill>
        <p:spPr bwMode="auto">
          <a:xfrm>
            <a:off x="3923928" y="1412776"/>
            <a:ext cx="3960440" cy="264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 descr="낚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221088"/>
            <a:ext cx="2592288" cy="193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422145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000" b="1" dirty="0" smtClean="0">
                <a:ea typeface="문체부 쓰기 정체" pitchFamily="17" charset="-127"/>
              </a:rPr>
              <a:t>만드는 법</a:t>
            </a:r>
            <a:endParaRPr lang="ko-KR" altLang="en-US" sz="3000" b="1" dirty="0">
              <a:ea typeface="문체부 쓰기 정체" pitchFamily="17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400" dirty="0" smtClean="0"/>
              <a:t>Korea Wonderful Culinary arts</a:t>
            </a:r>
            <a:endParaRPr lang="ko-KR" altLang="en-US" sz="1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z="1200" smtClean="0"/>
              <a:pPr/>
              <a:t>8</a:t>
            </a:fld>
            <a:endParaRPr lang="ko-KR" altLang="en-US" sz="1200"/>
          </a:p>
        </p:txBody>
      </p:sp>
      <p:pic>
        <p:nvPicPr>
          <p:cNvPr id="6" name="그림 5" descr="kwc logo2 복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013176"/>
            <a:ext cx="4355976" cy="244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242088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dirty="0" smtClean="0"/>
              <a:t>1.</a:t>
            </a:r>
            <a:r>
              <a:rPr lang="ko-KR" altLang="en-US" dirty="0" smtClean="0"/>
              <a:t>낙지와 대파와 양파는 손질하여 먹기 좋은 크기로 썰어 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   </a:t>
            </a:r>
            <a:r>
              <a:rPr lang="ko-KR" altLang="en-US" dirty="0" smtClean="0"/>
              <a:t>양념에 버무려 재어둔다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365104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양념에 재어둔 낚지를 팬에 식용유를 둘러 볶아낸다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1" name="그림 10" descr="20130807_171132.jpg"/>
          <p:cNvPicPr>
            <a:picLocks noChangeAspect="1"/>
          </p:cNvPicPr>
          <p:nvPr/>
        </p:nvPicPr>
        <p:blipFill>
          <a:blip r:embed="rId3" cstate="print"/>
          <a:srcRect l="29525" t="10101" r="20863" b="18500"/>
          <a:stretch>
            <a:fillRect/>
          </a:stretch>
        </p:blipFill>
        <p:spPr>
          <a:xfrm rot="5400000">
            <a:off x="1024463" y="2079993"/>
            <a:ext cx="1332148" cy="143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 descr="20130807_163309.jpg"/>
          <p:cNvPicPr>
            <a:picLocks noChangeAspect="1"/>
          </p:cNvPicPr>
          <p:nvPr/>
        </p:nvPicPr>
        <p:blipFill>
          <a:blip r:embed="rId4" cstate="print"/>
          <a:srcRect l="28738" t="15350" r="21650" b="6951"/>
          <a:stretch>
            <a:fillRect/>
          </a:stretch>
        </p:blipFill>
        <p:spPr>
          <a:xfrm rot="5400000">
            <a:off x="342503" y="1465809"/>
            <a:ext cx="104217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 descr="20130807_171317.jpg"/>
          <p:cNvPicPr>
            <a:picLocks noChangeAspect="1"/>
          </p:cNvPicPr>
          <p:nvPr/>
        </p:nvPicPr>
        <p:blipFill>
          <a:blip r:embed="rId5" cstate="print"/>
          <a:srcRect l="21650" t="4851" r="17713"/>
          <a:stretch>
            <a:fillRect/>
          </a:stretch>
        </p:blipFill>
        <p:spPr>
          <a:xfrm rot="5400000">
            <a:off x="5760344" y="3392784"/>
            <a:ext cx="1223710" cy="144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 descr="20130807_174914.jpg"/>
          <p:cNvPicPr>
            <a:picLocks noChangeAspect="1"/>
          </p:cNvPicPr>
          <p:nvPr/>
        </p:nvPicPr>
        <p:blipFill>
          <a:blip r:embed="rId6" cstate="print"/>
          <a:srcRect l="5901" t="10101" r="53150" b="59450"/>
          <a:stretch>
            <a:fillRect/>
          </a:stretch>
        </p:blipFill>
        <p:spPr>
          <a:xfrm>
            <a:off x="6300192" y="4365104"/>
            <a:ext cx="1944216" cy="108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56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000" b="1" dirty="0" smtClean="0">
                <a:ea typeface="문체부 쓰기 정체" pitchFamily="17" charset="-127"/>
              </a:rPr>
              <a:t>익산을 담은 훈제 오리</a:t>
            </a:r>
            <a:r>
              <a:rPr lang="en-US" altLang="ko-KR" sz="3000" b="1" dirty="0" smtClean="0">
                <a:ea typeface="문체부 쓰기 정체" pitchFamily="17" charset="-127"/>
              </a:rPr>
              <a:t>, </a:t>
            </a:r>
            <a:r>
              <a:rPr lang="ko-KR" altLang="en-US" sz="3000" b="1" dirty="0" smtClean="0">
                <a:ea typeface="문체부 쓰기 정체" pitchFamily="17" charset="-127"/>
              </a:rPr>
              <a:t>버섯 볶음</a:t>
            </a:r>
            <a:endParaRPr lang="ko-KR" altLang="en-US" sz="3000" b="1" dirty="0">
              <a:ea typeface="문체부 쓰기 정체" pitchFamily="17" charset="-127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400" smtClean="0"/>
              <a:t>Korea Wonderful Culinary arts</a:t>
            </a:r>
            <a:endParaRPr lang="ko-KR" altLang="en-US" sz="140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1821-E79A-4DE7-8EA0-65FF80F75BBD}" type="slidenum">
              <a:rPr lang="ko-KR" altLang="en-US" sz="1200" smtClean="0"/>
              <a:pPr/>
              <a:t>9</a:t>
            </a:fld>
            <a:endParaRPr lang="ko-KR" altLang="en-US" sz="1200"/>
          </a:p>
        </p:txBody>
      </p:sp>
      <p:pic>
        <p:nvPicPr>
          <p:cNvPr id="10" name="그림 9" descr="kwc logo2 복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013176"/>
            <a:ext cx="4355976" cy="2449041"/>
          </a:xfrm>
          <a:prstGeom prst="rect">
            <a:avLst/>
          </a:prstGeom>
        </p:spPr>
      </p:pic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67544" y="2204864"/>
          <a:ext cx="2674640" cy="2734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845840"/>
              </a:tblGrid>
              <a:tr h="3860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ea typeface="문체부 쓰기 정체" pitchFamily="17" charset="-127"/>
                        </a:rPr>
                        <a:t>재료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ea typeface="문체부 쓰기 정체" pitchFamily="17" charset="-127"/>
                        </a:rPr>
                        <a:t>수량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9145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ea typeface="문체부 쓰기 정체" pitchFamily="17" charset="-127"/>
                        </a:rPr>
                        <a:t>오리</a:t>
                      </a:r>
                      <a:r>
                        <a:rPr lang="en-US" altLang="ko-KR" b="1" dirty="0" smtClean="0">
                          <a:ea typeface="문체부 쓰기 정체" pitchFamily="17" charset="-127"/>
                        </a:rPr>
                        <a:t>, </a:t>
                      </a:r>
                      <a:r>
                        <a:rPr lang="ko-KR" altLang="en-US" b="1" dirty="0" smtClean="0">
                          <a:ea typeface="문체부 쓰기 정체" pitchFamily="17" charset="-127"/>
                        </a:rPr>
                        <a:t>버섯 볶음</a:t>
                      </a:r>
                      <a:endParaRPr lang="ko-KR" altLang="en-US" b="1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914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훈제 오리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100g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914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ea typeface="문체부 쓰기 정체" pitchFamily="17" charset="-127"/>
                        </a:rPr>
                        <a:t>새 송이 버섯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80g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914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ea typeface="문체부 쓰기 정체" pitchFamily="17" charset="-127"/>
                        </a:rPr>
                        <a:t>참 깨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ea typeface="문체부 쓰기 정체" pitchFamily="17" charset="-127"/>
                        </a:rPr>
                        <a:t>tt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914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ea typeface="문체부 쓰기 정체" pitchFamily="17" charset="-127"/>
                        </a:rPr>
                        <a:t>후추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ea typeface="문체부 쓰기 정체" pitchFamily="17" charset="-127"/>
                        </a:rPr>
                        <a:t>tt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  <a:tr h="3914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ea typeface="문체부 쓰기 정체" pitchFamily="17" charset="-127"/>
                        </a:rPr>
                        <a:t>소금</a:t>
                      </a:r>
                      <a:endParaRPr lang="ko-KR" altLang="en-US" sz="1800" dirty="0">
                        <a:ea typeface="문체부 쓰기 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ea typeface="문체부 쓰기 정체" pitchFamily="17" charset="-127"/>
                        </a:rPr>
                        <a:t>1/2t</a:t>
                      </a:r>
                      <a:endParaRPr lang="ko-KR" altLang="en-US" dirty="0">
                        <a:ea typeface="문체부 쓰기 정체" pitchFamily="17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그림 13" descr="익산역.jpg"/>
          <p:cNvPicPr>
            <a:picLocks noChangeAspect="1"/>
          </p:cNvPicPr>
          <p:nvPr/>
        </p:nvPicPr>
        <p:blipFill>
          <a:blip r:embed="rId3" cstate="print"/>
          <a:srcRect r="6015" b="21734"/>
          <a:stretch>
            <a:fillRect/>
          </a:stretch>
        </p:blipFill>
        <p:spPr>
          <a:xfrm>
            <a:off x="3779912" y="1700808"/>
            <a:ext cx="3816424" cy="238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 descr="오리훈제.jpg"/>
          <p:cNvPicPr>
            <a:picLocks noChangeAspect="1"/>
          </p:cNvPicPr>
          <p:nvPr/>
        </p:nvPicPr>
        <p:blipFill>
          <a:blip r:embed="rId4" cstate="print"/>
          <a:srcRect l="4641" t="2292" b="9632"/>
          <a:stretch>
            <a:fillRect/>
          </a:stretch>
        </p:blipFill>
        <p:spPr>
          <a:xfrm>
            <a:off x="3563888" y="4293096"/>
            <a:ext cx="312227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153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근접">
  <a:themeElements>
    <a:clrScheme name="근접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근접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399</TotalTime>
  <Words>555</Words>
  <Application>Microsoft Office PowerPoint</Application>
  <PresentationFormat>화면 슬라이드 쇼(4:3)</PresentationFormat>
  <Paragraphs>179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근접</vt:lpstr>
      <vt:lpstr>Korea  Wonderful Culinary arts</vt:lpstr>
      <vt:lpstr>KWC도시락?</vt:lpstr>
      <vt:lpstr>전주를 담은 약고추장 주먹밥</vt:lpstr>
      <vt:lpstr>만드는 법</vt:lpstr>
      <vt:lpstr>광양을 담은 매실 불고기 주먹밥</vt:lpstr>
      <vt:lpstr>만드는 법</vt:lpstr>
      <vt:lpstr>목포를 담은 낙지 볶음</vt:lpstr>
      <vt:lpstr>만드는 법</vt:lpstr>
      <vt:lpstr>익산을 담은 훈제 오리, 버섯 볶음</vt:lpstr>
      <vt:lpstr>만드는 법</vt:lpstr>
      <vt:lpstr>나주를 담은 배 깍두기</vt:lpstr>
      <vt:lpstr>만드는 법</vt:lpstr>
      <vt:lpstr>광주를 담은 백 김치</vt:lpstr>
      <vt:lpstr>만드는 법</vt:lpstr>
      <vt:lpstr>Thank  you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</dc:creator>
  <cp:lastModifiedBy>Registered User</cp:lastModifiedBy>
  <cp:revision>113</cp:revision>
  <dcterms:created xsi:type="dcterms:W3CDTF">2013-07-25T07:58:09Z</dcterms:created>
  <dcterms:modified xsi:type="dcterms:W3CDTF">2013-08-12T07:33:54Z</dcterms:modified>
</cp:coreProperties>
</file>