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56" r:id="rId2"/>
    <p:sldId id="269" r:id="rId3"/>
    <p:sldId id="257" r:id="rId4"/>
    <p:sldId id="263" r:id="rId5"/>
    <p:sldId id="260" r:id="rId6"/>
    <p:sldId id="265" r:id="rId7"/>
    <p:sldId id="264" r:id="rId8"/>
    <p:sldId id="261" r:id="rId9"/>
    <p:sldId id="258" r:id="rId10"/>
    <p:sldId id="266" r:id="rId11"/>
    <p:sldId id="259" r:id="rId12"/>
    <p:sldId id="267" r:id="rId13"/>
    <p:sldId id="27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199BF-286A-4C02-B452-C2FDCF2F8D2F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1F4A-B228-401F-BF6F-0F0C7FD55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BBCB55-F7C8-4F8A-A107-01D3A631F76B}" type="datetimeFigureOut">
              <a:rPr lang="ko-KR" altLang="en-US" smtClean="0"/>
              <a:pPr/>
              <a:t>2013-08-10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09FEB7-DEC8-45C7-AB7C-7AE30FCF1EC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>
                <a:latin typeface="HY강M" pitchFamily="18" charset="-127"/>
                <a:ea typeface="HY강M" pitchFamily="18" charset="-127"/>
              </a:rPr>
              <a:t>healing</a:t>
            </a:r>
            <a:br>
              <a:rPr lang="en-US" sz="6700" dirty="0" smtClean="0">
                <a:latin typeface="HY강M" pitchFamily="18" charset="-127"/>
                <a:ea typeface="HY강M" pitchFamily="18" charset="-127"/>
              </a:rPr>
            </a:b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몸이나 마음의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)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치유</a:t>
            </a: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dirty="0" smtClean="0">
                <a:latin typeface="HY울릉도B" pitchFamily="18" charset="-127"/>
                <a:ea typeface="HY울릉도B" pitchFamily="18" charset="-127"/>
              </a:rPr>
            </a:br>
            <a:r>
              <a:rPr lang="en-US" dirty="0" smtClean="0">
                <a:latin typeface="HY울릉도B" pitchFamily="18" charset="-127"/>
                <a:ea typeface="HY울릉도B" pitchFamily="18" charset="-127"/>
              </a:rPr>
              <a:t> </a:t>
            </a:r>
            <a:br>
              <a:rPr lang="en-US" dirty="0" smtClean="0">
                <a:latin typeface="HY울릉도B" pitchFamily="18" charset="-127"/>
                <a:ea typeface="HY울릉도B" pitchFamily="18" charset="-127"/>
              </a:rPr>
            </a:b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85918" y="3857628"/>
            <a:ext cx="6400800" cy="1214446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명색이 </a:t>
            </a:r>
            <a:r>
              <a:rPr lang="ko-KR" altLang="en-US" sz="2400" dirty="0" err="1" smtClean="0">
                <a:latin typeface="HY강M" pitchFamily="18" charset="-127"/>
                <a:ea typeface="HY강M" pitchFamily="18" charset="-127"/>
              </a:rPr>
              <a:t>힐링인데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 살찔 걱정하며 먹을 순 없지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!</a:t>
            </a:r>
          </a:p>
          <a:p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맛있는 음식을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살 걱정 없이 오감 </a:t>
            </a:r>
            <a:r>
              <a:rPr lang="ko-KR" altLang="en-US" sz="2400" dirty="0" err="1" smtClean="0">
                <a:latin typeface="HY강M" pitchFamily="18" charset="-127"/>
                <a:ea typeface="HY강M" pitchFamily="18" charset="-127"/>
              </a:rPr>
              <a:t>힐링하자</a:t>
            </a:r>
            <a:endParaRPr lang="en-US" altLang="ko-KR" sz="2400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2400" dirty="0" smtClean="0">
              <a:latin typeface="HY강M" pitchFamily="18" charset="-127"/>
              <a:ea typeface="HY강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2214546" y="5143512"/>
            <a:ext cx="5929354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ko-KR" altLang="en-US" sz="2400" dirty="0" smtClean="0">
                <a:solidFill>
                  <a:schemeClr val="tx2"/>
                </a:solidFill>
                <a:latin typeface="HY강M" pitchFamily="18" charset="-127"/>
                <a:ea typeface="HY강M" pitchFamily="18" charset="-127"/>
                <a:cs typeface="+mj-cs"/>
              </a:rPr>
              <a:t>유정호  홍진철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연근 새우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&amp;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말이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재료</a:t>
            </a:r>
            <a:endParaRPr lang="en-US" altLang="ko-KR" dirty="0" smtClean="0"/>
          </a:p>
          <a:p>
            <a:r>
              <a:rPr lang="ko-KR" altLang="en-US" sz="1600" dirty="0" smtClean="0"/>
              <a:t>연근 </a:t>
            </a:r>
            <a:r>
              <a:rPr lang="en-US" altLang="ko-KR" sz="1600" dirty="0" smtClean="0"/>
              <a:t>10g</a:t>
            </a:r>
            <a:endParaRPr lang="en-US" altLang="ko-KR" sz="1600" dirty="0" smtClean="0"/>
          </a:p>
          <a:p>
            <a:r>
              <a:rPr lang="ko-KR" altLang="en-US" sz="1600" dirty="0" err="1" smtClean="0"/>
              <a:t>새우살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80g</a:t>
            </a:r>
            <a:endParaRPr lang="en-US" altLang="ko-KR" sz="1600" dirty="0" smtClean="0"/>
          </a:p>
          <a:p>
            <a:r>
              <a:rPr lang="ko-KR" altLang="en-US" sz="1600" dirty="0" smtClean="0"/>
              <a:t>칠리소스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달걀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개</a:t>
            </a:r>
            <a:endParaRPr lang="en-US" altLang="ko-KR" sz="1600" dirty="0" smtClean="0"/>
          </a:p>
          <a:p>
            <a:r>
              <a:rPr lang="ko-KR" altLang="en-US" sz="1600" dirty="0" smtClean="0"/>
              <a:t>부추</a:t>
            </a:r>
            <a:r>
              <a:rPr lang="en-US" altLang="ko-KR" sz="1600" dirty="0" smtClean="0"/>
              <a:t>,  </a:t>
            </a:r>
            <a:r>
              <a:rPr lang="ko-KR" altLang="en-US" sz="1600" dirty="0" smtClean="0"/>
              <a:t>당근 소량</a:t>
            </a:r>
            <a:endParaRPr lang="en-US" altLang="ko-KR" sz="1600" dirty="0" smtClean="0"/>
          </a:p>
          <a:p>
            <a:endParaRPr lang="ko-KR" altLang="en-US" sz="1600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만드는 법</a:t>
            </a:r>
            <a:endParaRPr lang="en-US" altLang="ko-KR" dirty="0" smtClean="0"/>
          </a:p>
          <a:p>
            <a:r>
              <a:rPr lang="en-US" altLang="ko-KR" sz="1400" dirty="0" smtClean="0"/>
              <a:t>1.  </a:t>
            </a:r>
            <a:r>
              <a:rPr lang="ko-KR" altLang="en-US" sz="1400" dirty="0" smtClean="0"/>
              <a:t>연근은 얇게 </a:t>
            </a:r>
            <a:r>
              <a:rPr lang="ko-KR" altLang="en-US" sz="1400" dirty="0" err="1" smtClean="0"/>
              <a:t>슬라이스한다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2.  </a:t>
            </a:r>
            <a:r>
              <a:rPr lang="ko-KR" altLang="en-US" sz="1400" dirty="0" smtClean="0"/>
              <a:t>새우는 곱게 다져 전분 </a:t>
            </a:r>
            <a:r>
              <a:rPr lang="en-US" altLang="ko-KR" sz="1400" dirty="0" smtClean="0"/>
              <a:t>1T</a:t>
            </a:r>
            <a:r>
              <a:rPr lang="ko-KR" altLang="en-US" sz="1400" dirty="0" smtClean="0"/>
              <a:t>와 다진마늘로 치대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3.  </a:t>
            </a:r>
            <a:r>
              <a:rPr lang="ko-KR" altLang="en-US" sz="1400" dirty="0" smtClean="0"/>
              <a:t>연근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전분</a:t>
            </a:r>
            <a:r>
              <a:rPr lang="en-US" altLang="ko-KR" sz="1400" dirty="0" smtClean="0"/>
              <a:t>-</a:t>
            </a:r>
            <a:r>
              <a:rPr lang="ko-KR" altLang="en-US" sz="1400" dirty="0" err="1" smtClean="0"/>
              <a:t>새우살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전분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연근 순으로  포개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준다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4.  </a:t>
            </a:r>
            <a:r>
              <a:rPr lang="ko-KR" altLang="en-US" sz="1400" dirty="0" smtClean="0"/>
              <a:t> 팬에 식용유를 살짝 두르고 앞뒤로 익혀낸다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5.  </a:t>
            </a:r>
            <a:r>
              <a:rPr lang="ko-KR" altLang="en-US" sz="1400" dirty="0" smtClean="0"/>
              <a:t>칠리소스에 버무려 완성한다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dirty="0" smtClean="0"/>
              <a:t>만드는 법</a:t>
            </a:r>
            <a:endParaRPr lang="en-US" altLang="ko-KR" dirty="0" smtClean="0"/>
          </a:p>
          <a:p>
            <a:r>
              <a:rPr lang="en-US" altLang="ko-KR" sz="1400" dirty="0" smtClean="0"/>
              <a:t>1.  </a:t>
            </a:r>
            <a:r>
              <a:rPr lang="ko-KR" altLang="en-US" sz="1400" dirty="0" smtClean="0"/>
              <a:t>달걀은 흰자와 노른자를 분리한다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2.  </a:t>
            </a:r>
            <a:r>
              <a:rPr lang="ko-KR" altLang="en-US" sz="1400" dirty="0" err="1" smtClean="0"/>
              <a:t>브로콜리와</a:t>
            </a:r>
            <a:r>
              <a:rPr lang="ko-KR" altLang="en-US" sz="1400" dirty="0" smtClean="0"/>
              <a:t> 당근은 각각 다져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3.  </a:t>
            </a:r>
            <a:r>
              <a:rPr lang="ko-KR" altLang="en-US" sz="1400" dirty="0" smtClean="0"/>
              <a:t>흰자에 </a:t>
            </a:r>
            <a:r>
              <a:rPr lang="ko-KR" altLang="en-US" sz="1400" dirty="0" err="1" smtClean="0"/>
              <a:t>브로콜리와</a:t>
            </a:r>
            <a:r>
              <a:rPr lang="ko-KR" altLang="en-US" sz="1400" dirty="0" smtClean="0"/>
              <a:t> 당근을 섞어 준다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4.  </a:t>
            </a:r>
            <a:r>
              <a:rPr lang="ko-KR" altLang="en-US" sz="1400" dirty="0" smtClean="0"/>
              <a:t> 팬에 식용유를 살짝 두르고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을 펼쳐 익힌       뒤 돌돌 말아준다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5.  </a:t>
            </a:r>
            <a:r>
              <a:rPr lang="ko-KR" altLang="en-US" sz="1400" dirty="0" smtClean="0"/>
              <a:t>팬에 노른자를 펼치고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를 </a:t>
            </a:r>
            <a:r>
              <a:rPr lang="ko-KR" altLang="en-US" sz="1400" dirty="0" err="1" smtClean="0"/>
              <a:t>올린뒤</a:t>
            </a:r>
            <a:r>
              <a:rPr lang="ko-KR" altLang="en-US" sz="1400" dirty="0" smtClean="0"/>
              <a:t> 말아 익혀낸다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6.  </a:t>
            </a:r>
            <a:r>
              <a:rPr lang="ko-KR" altLang="en-US" sz="1400" dirty="0" smtClean="0"/>
              <a:t>사선으로 잘라 하트 모양을 잡아 완성한다</a:t>
            </a:r>
            <a:r>
              <a:rPr lang="en-US" altLang="ko-KR" sz="1400" dirty="0" smtClean="0"/>
              <a:t>.</a:t>
            </a:r>
          </a:p>
          <a:p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토마토 피클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" name="내용 개체 틀 4" descr="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4041775" cy="2680184"/>
          </a:xfrm>
        </p:spPr>
      </p:pic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2000" dirty="0" err="1" smtClean="0">
                <a:latin typeface="HY강M" pitchFamily="18" charset="-127"/>
                <a:ea typeface="HY강M" pitchFamily="18" charset="-127"/>
              </a:rPr>
              <a:t>힐링푸드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위라고 불리는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토마토로 만든 피클은 개운하고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입안에서 톡톡 터지는 재미까지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느낄 수 있다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.</a:t>
            </a:r>
          </a:p>
          <a:p>
            <a:pPr>
              <a:buNone/>
            </a:pP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본래 새콤달콤한 토마토의 맛을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훨씬 부각 시켜주는 토마토피클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토마토를 싫어하는 사람들도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맛있게 먹을 수 있는 메뉴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토마토 피클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재료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방울토마토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개</a:t>
            </a:r>
            <a:endParaRPr lang="en-US" altLang="ko-KR" sz="1600" dirty="0" smtClean="0"/>
          </a:p>
          <a:p>
            <a:r>
              <a:rPr lang="ko-KR" altLang="en-US" sz="1600" dirty="0" smtClean="0"/>
              <a:t>설탕 </a:t>
            </a:r>
            <a:r>
              <a:rPr lang="en-US" altLang="ko-KR" sz="1600" dirty="0" smtClean="0"/>
              <a:t>1/2C</a:t>
            </a:r>
            <a:endParaRPr lang="en-US" altLang="ko-KR" sz="1600" dirty="0" smtClean="0"/>
          </a:p>
          <a:p>
            <a:r>
              <a:rPr lang="ko-KR" altLang="en-US" sz="1600" dirty="0" smtClean="0"/>
              <a:t>식초 </a:t>
            </a:r>
            <a:r>
              <a:rPr lang="en-US" altLang="ko-KR" sz="1600" dirty="0" smtClean="0"/>
              <a:t>1/2C</a:t>
            </a:r>
            <a:endParaRPr lang="en-US" altLang="ko-KR" sz="1600" dirty="0" smtClean="0"/>
          </a:p>
          <a:p>
            <a:r>
              <a:rPr lang="ko-KR" altLang="en-US" sz="1600" dirty="0" err="1" smtClean="0"/>
              <a:t>피클링스파이스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1T</a:t>
            </a:r>
            <a:endParaRPr lang="en-US" altLang="ko-KR" dirty="0" smtClean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dirty="0" smtClean="0"/>
              <a:t>만드는 법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1600" dirty="0" smtClean="0"/>
              <a:t>1.  </a:t>
            </a:r>
            <a:r>
              <a:rPr lang="ko-KR" altLang="en-US" sz="1600" dirty="0" smtClean="0"/>
              <a:t>물</a:t>
            </a:r>
            <a:r>
              <a:rPr lang="en-US" altLang="ko-KR" sz="1600" dirty="0" smtClean="0"/>
              <a:t>1C, </a:t>
            </a:r>
            <a:r>
              <a:rPr lang="ko-KR" altLang="en-US" sz="1600" dirty="0" smtClean="0"/>
              <a:t> 설탕</a:t>
            </a:r>
            <a:r>
              <a:rPr lang="en-US" altLang="ko-KR" sz="1600" dirty="0" smtClean="0"/>
              <a:t>1/2C , </a:t>
            </a:r>
            <a:r>
              <a:rPr lang="ko-KR" altLang="en-US" sz="1600" dirty="0" smtClean="0"/>
              <a:t>식초</a:t>
            </a:r>
            <a:r>
              <a:rPr lang="en-US" altLang="ko-KR" sz="1600" dirty="0" smtClean="0"/>
              <a:t>1/2C </a:t>
            </a:r>
            <a:r>
              <a:rPr lang="ko-KR" altLang="en-US" sz="1600" dirty="0" smtClean="0"/>
              <a:t>과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피클링스파이스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1T</a:t>
            </a:r>
            <a:r>
              <a:rPr lang="ko-KR" altLang="en-US" sz="1600" dirty="0" smtClean="0"/>
              <a:t>를 넣고 설탕이 </a:t>
            </a:r>
            <a:r>
              <a:rPr lang="ko-KR" altLang="en-US" sz="1600" dirty="0" err="1" smtClean="0"/>
              <a:t>녹을때까지</a:t>
            </a:r>
            <a:r>
              <a:rPr lang="ko-KR" altLang="en-US" sz="1600" dirty="0" smtClean="0"/>
              <a:t> 끓여 준다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2. (1)</a:t>
            </a:r>
            <a:r>
              <a:rPr lang="ko-KR" altLang="en-US" sz="1600" dirty="0" smtClean="0"/>
              <a:t>을 차갑게 식히는 동안 방울토마토는 끓는 물에 가볍게 데쳐 껍질을 제거한다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3.  </a:t>
            </a:r>
            <a:r>
              <a:rPr lang="ko-KR" altLang="en-US" sz="1600" dirty="0" smtClean="0"/>
              <a:t>식은 </a:t>
            </a:r>
            <a:r>
              <a:rPr lang="ko-KR" altLang="en-US" sz="1600" dirty="0" err="1" smtClean="0"/>
              <a:t>피클물에</a:t>
            </a:r>
            <a:r>
              <a:rPr lang="ko-KR" altLang="en-US" sz="1600" dirty="0" smtClean="0"/>
              <a:t> 토마토를 </a:t>
            </a:r>
            <a:r>
              <a:rPr lang="ko-KR" altLang="en-US" sz="1600" dirty="0" err="1" smtClean="0"/>
              <a:t>담궈</a:t>
            </a:r>
            <a:r>
              <a:rPr lang="ko-KR" altLang="en-US" sz="1600" dirty="0" smtClean="0"/>
              <a:t> 냉장고에서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일 이상두면 맛있는 토마토 피클 완성</a:t>
            </a:r>
            <a:endParaRPr lang="en-US" altLang="ko-K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2369530" cy="3159373"/>
          </a:xfrm>
        </p:spPr>
      </p:pic>
      <p:pic>
        <p:nvPicPr>
          <p:cNvPr id="6" name="내용 개체 틀 5" descr="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268760"/>
            <a:ext cx="2434506" cy="3168352"/>
          </a:xfrm>
        </p:spPr>
      </p:pic>
      <p:pic>
        <p:nvPicPr>
          <p:cNvPr id="9" name="그림 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268761"/>
            <a:ext cx="2520280" cy="31683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6176" y="458112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잘 </a:t>
            </a:r>
            <a:r>
              <a:rPr lang="ko-KR" altLang="en-US" dirty="0" err="1" smtClean="0"/>
              <a:t>부탁드립니다</a:t>
            </a:r>
            <a:r>
              <a:rPr lang="en-US" altLang="ko-KR" smtClean="0"/>
              <a:t>^^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152400"/>
            <a:ext cx="7901014" cy="990600"/>
          </a:xfrm>
        </p:spPr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오감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힐링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도시락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" name="내용 개체 틀 4" descr="도시락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6963005" cy="5004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꽃 초밥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2050" name="Picture 2" descr="D:\부원장님 자료\d 드라이브\오보배\대회반\진철정호\초밥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71612"/>
            <a:ext cx="4041775" cy="2680184"/>
          </a:xfrm>
          <a:prstGeom prst="rect">
            <a:avLst/>
          </a:prstGeom>
          <a:noFill/>
        </p:spPr>
      </p:pic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3438" y="1571613"/>
            <a:ext cx="4038600" cy="452168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altLang="ko-KR" sz="2900" dirty="0"/>
              <a:t> 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꽃 향기로 마음은 편해지고</a:t>
            </a: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en-US" altLang="ko-KR" sz="2900" dirty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입맛은 돋구어주는 </a:t>
            </a:r>
            <a:r>
              <a:rPr lang="ko-KR" altLang="en-US" sz="2900" dirty="0" err="1" smtClean="0">
                <a:latin typeface="HY강M" pitchFamily="18" charset="-127"/>
                <a:ea typeface="HY강M" pitchFamily="18" charset="-127"/>
              </a:rPr>
              <a:t>힐링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 주먹밥</a:t>
            </a: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en-US" altLang="ko-KR" sz="2900" dirty="0">
                <a:latin typeface="HY강M" pitchFamily="18" charset="-127"/>
                <a:ea typeface="HY강M" pitchFamily="18" charset="-127"/>
              </a:rPr>
              <a:t> </a:t>
            </a: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en-US" altLang="ko-KR" sz="2900" dirty="0" smtClean="0">
                <a:latin typeface="HY강M" pitchFamily="18" charset="-127"/>
                <a:ea typeface="HY강M" pitchFamily="18" charset="-127"/>
              </a:rPr>
              <a:t>18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종의 필수 아미노산과 </a:t>
            </a:r>
            <a:r>
              <a:rPr lang="en-US" altLang="ko-KR" sz="2900" dirty="0" smtClean="0">
                <a:latin typeface="HY강M" pitchFamily="18" charset="-127"/>
                <a:ea typeface="HY강M" pitchFamily="18" charset="-127"/>
              </a:rPr>
              <a:t>12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종류의 비타민</a:t>
            </a:r>
            <a:r>
              <a:rPr lang="en-US" altLang="ko-KR" sz="2900" dirty="0" smtClean="0">
                <a:latin typeface="HY강M" pitchFamily="18" charset="-127"/>
                <a:ea typeface="HY강M" pitchFamily="18" charset="-127"/>
              </a:rPr>
              <a:t>, </a:t>
            </a:r>
          </a:p>
          <a:p>
            <a:pPr>
              <a:buNone/>
            </a:pPr>
            <a:r>
              <a:rPr lang="en-US" altLang="ko-KR" sz="2900" dirty="0" smtClean="0">
                <a:latin typeface="HY강M" pitchFamily="18" charset="-127"/>
                <a:ea typeface="HY강M" pitchFamily="18" charset="-127"/>
              </a:rPr>
              <a:t>16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종의 미네랄이 함유된 </a:t>
            </a:r>
            <a:r>
              <a:rPr lang="ko-KR" altLang="en-US" sz="2900" dirty="0" err="1" smtClean="0">
                <a:latin typeface="HY강M" pitchFamily="18" charset="-127"/>
                <a:ea typeface="HY강M" pitchFamily="18" charset="-127"/>
              </a:rPr>
              <a:t>식용꽃</a:t>
            </a:r>
            <a:endParaRPr lang="en-US" altLang="ko-KR" sz="2900" dirty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녹차로 밥을 지어 마음을 </a:t>
            </a: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편하게</a:t>
            </a:r>
            <a:r>
              <a:rPr lang="en-US" altLang="ko-KR" sz="29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해주며 해독작용이 있다</a:t>
            </a: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en-US" altLang="ko-KR" sz="29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향도 좋고 맛도 좋고 보기도 좋고</a:t>
            </a: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en-US" altLang="ko-KR" sz="2900" dirty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스트레스까지 낮춰주는 </a:t>
            </a:r>
            <a:r>
              <a:rPr lang="ko-KR" altLang="en-US" sz="2900" dirty="0" err="1" smtClean="0">
                <a:latin typeface="HY강M" pitchFamily="18" charset="-127"/>
                <a:ea typeface="HY강M" pitchFamily="18" charset="-127"/>
              </a:rPr>
              <a:t>힐링</a:t>
            </a:r>
            <a:r>
              <a:rPr lang="ko-KR" altLang="en-US" sz="2900" dirty="0" smtClean="0">
                <a:latin typeface="HY강M" pitchFamily="18" charset="-127"/>
                <a:ea typeface="HY강M" pitchFamily="18" charset="-127"/>
              </a:rPr>
              <a:t> 메뉴</a:t>
            </a:r>
            <a:endParaRPr lang="en-US" altLang="ko-KR" sz="29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식용 꽃의 상품성 문제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!!</a:t>
            </a:r>
          </a:p>
          <a:p>
            <a:pPr>
              <a:buNone/>
            </a:pPr>
            <a:endParaRPr lang="en-US" altLang="ko-KR" sz="22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금방 시들지는 않을까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?</a:t>
            </a:r>
          </a:p>
          <a:p>
            <a:pPr>
              <a:buNone/>
            </a:pP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 → 야채와 같아요 도시락 포장 후 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3~4</a:t>
            </a: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일은 거뜬해요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!</a:t>
            </a:r>
          </a:p>
          <a:p>
            <a:pPr>
              <a:buNone/>
            </a:pP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단가가 비싸지는 않을까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?</a:t>
            </a:r>
          </a:p>
          <a:p>
            <a:pPr>
              <a:buNone/>
            </a:pP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 → 도시락 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인분 주먹밥 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10</a:t>
            </a: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개에 사용된 꽃은 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8</a:t>
            </a: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송이 </a:t>
            </a:r>
            <a:endParaRPr lang="en-US" altLang="ko-KR" sz="22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      </a:t>
            </a: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사용된 가격은 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300</a:t>
            </a: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원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!</a:t>
            </a:r>
          </a:p>
          <a:p>
            <a:pPr>
              <a:buNone/>
            </a:pP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4</a:t>
            </a:r>
            <a:r>
              <a:rPr lang="ko-KR" altLang="en-US" sz="2200" dirty="0" err="1" smtClean="0">
                <a:latin typeface="HY강M" pitchFamily="18" charset="-127"/>
                <a:ea typeface="HY강M" pitchFamily="18" charset="-127"/>
              </a:rPr>
              <a:t>개절</a:t>
            </a: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 내내 </a:t>
            </a:r>
            <a:r>
              <a:rPr lang="ko-KR" altLang="en-US" sz="2200" dirty="0" err="1" smtClean="0">
                <a:latin typeface="HY강M" pitchFamily="18" charset="-127"/>
                <a:ea typeface="HY강M" pitchFamily="18" charset="-127"/>
              </a:rPr>
              <a:t>식용꽃이</a:t>
            </a: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 있을까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?</a:t>
            </a:r>
          </a:p>
          <a:p>
            <a:pPr>
              <a:buNone/>
            </a:pPr>
            <a:r>
              <a:rPr lang="ko-KR" altLang="en-US" sz="2200" dirty="0" smtClean="0">
                <a:latin typeface="HY강M" pitchFamily="18" charset="-127"/>
                <a:ea typeface="HY강M" pitchFamily="18" charset="-127"/>
              </a:rPr>
              <a:t>→ 각 계절마다 나는 꽃은 조금씩 다르지만 물론 있지요</a:t>
            </a:r>
            <a:r>
              <a:rPr lang="en-US" altLang="ko-KR" sz="2200" dirty="0" smtClean="0">
                <a:latin typeface="HY강M" pitchFamily="18" charset="-127"/>
                <a:ea typeface="HY강M" pitchFamily="18" charset="-127"/>
              </a:rPr>
              <a:t>!</a:t>
            </a:r>
            <a:endParaRPr lang="en-US" altLang="ko-KR" sz="2200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꽃 초밥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재료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식용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꽃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8~10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송이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녹차티백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개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쌀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1C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표고버섯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개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양파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1/8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개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캔참치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2T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실멸치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1T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날치알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1T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깻잎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5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장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부추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10g</a:t>
            </a:r>
            <a:endParaRPr lang="en-US" altLang="ko-KR" sz="1400" dirty="0">
              <a:latin typeface="HY강M" pitchFamily="18" charset="-127"/>
              <a:ea typeface="HY강M" pitchFamily="18" charset="-127"/>
            </a:endParaRPr>
          </a:p>
          <a:p>
            <a:endParaRPr lang="ko-KR" altLang="en-US" sz="1400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dirty="0" err="1" smtClean="0"/>
              <a:t>만드는법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1400" dirty="0" smtClean="0"/>
              <a:t>1.  </a:t>
            </a:r>
            <a:r>
              <a:rPr lang="ko-KR" altLang="en-US" sz="1400" dirty="0" smtClean="0"/>
              <a:t>녹차 우려낸 물로 밥을 지어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2.  </a:t>
            </a:r>
            <a:r>
              <a:rPr lang="ko-KR" altLang="en-US" sz="1400" dirty="0" smtClean="0"/>
              <a:t>밥에 식초</a:t>
            </a:r>
            <a:r>
              <a:rPr lang="en-US" altLang="ko-KR" sz="1400" dirty="0" smtClean="0"/>
              <a:t>3T, </a:t>
            </a:r>
            <a:r>
              <a:rPr lang="ko-KR" altLang="en-US" sz="1400" dirty="0" smtClean="0"/>
              <a:t>설탕</a:t>
            </a:r>
            <a:r>
              <a:rPr lang="en-US" altLang="ko-KR" sz="1400" dirty="0" smtClean="0"/>
              <a:t>2T, </a:t>
            </a:r>
            <a:r>
              <a:rPr lang="ko-KR" altLang="en-US" sz="1400" dirty="0" smtClean="0"/>
              <a:t>소금</a:t>
            </a:r>
            <a:r>
              <a:rPr lang="en-US" altLang="ko-KR" sz="1400" dirty="0" smtClean="0"/>
              <a:t>1T</a:t>
            </a:r>
            <a:r>
              <a:rPr lang="ko-KR" altLang="en-US" sz="1400" dirty="0" smtClean="0"/>
              <a:t>를 끓인 </a:t>
            </a:r>
            <a:r>
              <a:rPr lang="ko-KR" altLang="en-US" sz="1400" dirty="0" err="1" smtClean="0"/>
              <a:t>배합초</a:t>
            </a:r>
            <a:r>
              <a:rPr lang="ko-KR" altLang="en-US" sz="1400" dirty="0" smtClean="0"/>
              <a:t>   </a:t>
            </a:r>
            <a:r>
              <a:rPr lang="ko-KR" altLang="en-US" sz="1400" dirty="0" err="1" smtClean="0"/>
              <a:t>로</a:t>
            </a:r>
            <a:r>
              <a:rPr lang="ko-KR" altLang="en-US" sz="1400" dirty="0" smtClean="0"/>
              <a:t> 밑간 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3.   </a:t>
            </a:r>
            <a:r>
              <a:rPr lang="ko-KR" altLang="en-US" sz="1400" dirty="0" smtClean="0"/>
              <a:t>팬에 멸치 비린내가 날라가게 살짝 볶아준            후 참치와 송송 썬 표고</a:t>
            </a:r>
            <a:r>
              <a:rPr lang="en-US" altLang="ko-KR" sz="1400" dirty="0" smtClean="0"/>
              <a:t>,  </a:t>
            </a:r>
            <a:r>
              <a:rPr lang="ko-KR" altLang="en-US" sz="1400" dirty="0" smtClean="0"/>
              <a:t>양파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부추를 넣어 볶아준다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4. </a:t>
            </a:r>
            <a:r>
              <a:rPr lang="ko-KR" altLang="en-US" sz="1400" dirty="0" smtClean="0"/>
              <a:t> 틀에 밥을 깔고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을 채워 주먹밥을 쥐어준다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5.  </a:t>
            </a:r>
            <a:r>
              <a:rPr lang="ko-KR" altLang="en-US" sz="1400" dirty="0" smtClean="0"/>
              <a:t>꽃술을 떼어낸 식용 꽃과 깻잎을 올려 완성한다</a:t>
            </a:r>
            <a:r>
              <a:rPr lang="en-US" altLang="ko-KR" sz="1400" dirty="0" smtClean="0"/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해초 샐러드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err="1" smtClean="0">
                <a:latin typeface="HY강M" pitchFamily="18" charset="-127"/>
                <a:ea typeface="HY강M" pitchFamily="18" charset="-127"/>
              </a:rPr>
              <a:t>힐링여행하면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 떠오르는 탁 트인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바다여행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!</a:t>
            </a: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한 젓가락만으로 바다가 물씬 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느껴지는 해초샐러드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체내의 중금속과 독소를 빼내주는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해초를 이용한 샐러드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000" dirty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칼로리가 적어 다이어트 요리로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제격이며 새콤달콤한 드레싱과 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해초만의 오독한 </a:t>
            </a:r>
            <a:r>
              <a:rPr lang="ko-KR" altLang="en-US" sz="2000" dirty="0" err="1" smtClean="0">
                <a:latin typeface="HY강M" pitchFamily="18" charset="-127"/>
                <a:ea typeface="HY강M" pitchFamily="18" charset="-127"/>
              </a:rPr>
              <a:t>식감으로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입맛을 돋구어준다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.</a:t>
            </a:r>
          </a:p>
          <a:p>
            <a:pPr>
              <a:buNone/>
            </a:pPr>
            <a:endParaRPr lang="en-US" altLang="ko-KR" sz="2000" dirty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000" dirty="0"/>
          </a:p>
          <a:p>
            <a:pPr>
              <a:buNone/>
            </a:pPr>
            <a:endParaRPr lang="ko-KR" altLang="en-US" sz="2000" dirty="0"/>
          </a:p>
        </p:txBody>
      </p:sp>
      <p:pic>
        <p:nvPicPr>
          <p:cNvPr id="7" name="내용 개체 틀 6" descr="해초모듬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4041775" cy="275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해초 샐러드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재료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400" dirty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err="1" smtClean="0"/>
              <a:t>꼬시래기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10g</a:t>
            </a:r>
            <a:endParaRPr lang="en-US" altLang="ko-KR" sz="1400" dirty="0" smtClean="0"/>
          </a:p>
          <a:p>
            <a:r>
              <a:rPr lang="ko-KR" altLang="en-US" sz="1400" dirty="0" smtClean="0"/>
              <a:t>세모가사리 </a:t>
            </a:r>
            <a:r>
              <a:rPr lang="en-US" altLang="ko-KR" sz="1400" dirty="0" smtClean="0"/>
              <a:t>10g </a:t>
            </a:r>
            <a:endParaRPr lang="en-US" altLang="ko-KR" sz="1400" dirty="0" smtClean="0"/>
          </a:p>
          <a:p>
            <a:r>
              <a:rPr lang="ko-KR" altLang="en-US" sz="1400" dirty="0" smtClean="0"/>
              <a:t>한천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우뭇가사리</a:t>
            </a:r>
            <a:r>
              <a:rPr lang="en-US" altLang="ko-KR" sz="1400" dirty="0" smtClean="0"/>
              <a:t>) 5g</a:t>
            </a:r>
            <a:endParaRPr lang="en-US" altLang="ko-KR" sz="1400" dirty="0" smtClean="0"/>
          </a:p>
          <a:p>
            <a:r>
              <a:rPr lang="ko-KR" altLang="en-US" sz="1400" dirty="0" smtClean="0"/>
              <a:t>해파리 </a:t>
            </a:r>
            <a:r>
              <a:rPr lang="en-US" altLang="ko-KR" sz="1400" dirty="0" smtClean="0"/>
              <a:t>10g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ko-KR" altLang="en-US" sz="1400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dirty="0" smtClean="0"/>
              <a:t>만드는 법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 염장이 된 해초는 물에 씻어 소금기를 제거한다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2.  </a:t>
            </a:r>
            <a:r>
              <a:rPr lang="ko-KR" altLang="en-US" sz="1400" dirty="0" smtClean="0"/>
              <a:t>해초는 찬물에 담아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3.  </a:t>
            </a:r>
            <a:r>
              <a:rPr lang="ko-KR" altLang="en-US" sz="1400" dirty="0" smtClean="0"/>
              <a:t>간장</a:t>
            </a:r>
            <a:r>
              <a:rPr lang="en-US" altLang="ko-KR" sz="1400" dirty="0" smtClean="0"/>
              <a:t>2T, </a:t>
            </a:r>
            <a:r>
              <a:rPr lang="ko-KR" altLang="en-US" sz="1400" dirty="0" smtClean="0"/>
              <a:t>다진 </a:t>
            </a:r>
            <a:r>
              <a:rPr lang="ko-KR" altLang="en-US" sz="1400" dirty="0" smtClean="0"/>
              <a:t>마늘</a:t>
            </a:r>
            <a:r>
              <a:rPr lang="en-US" altLang="ko-KR" sz="1400" dirty="0" smtClean="0"/>
              <a:t>1/2T,  </a:t>
            </a:r>
            <a:r>
              <a:rPr lang="ko-KR" altLang="en-US" sz="1400" dirty="0" smtClean="0"/>
              <a:t>레몬즙</a:t>
            </a:r>
            <a:r>
              <a:rPr lang="en-US" altLang="ko-KR" sz="1400" dirty="0" smtClean="0"/>
              <a:t>1T, </a:t>
            </a:r>
            <a:r>
              <a:rPr lang="ko-KR" altLang="en-US" sz="1400" dirty="0" smtClean="0"/>
              <a:t>식초</a:t>
            </a:r>
            <a:r>
              <a:rPr lang="en-US" altLang="ko-KR" sz="1400" dirty="0" smtClean="0"/>
              <a:t>1T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참기름</a:t>
            </a:r>
            <a:r>
              <a:rPr lang="en-US" altLang="ko-KR" sz="1400" smtClean="0"/>
              <a:t>1/2T</a:t>
            </a:r>
            <a:r>
              <a:rPr lang="ko-KR" altLang="en-US" sz="1400" smtClean="0"/>
              <a:t>을 </a:t>
            </a:r>
            <a:r>
              <a:rPr lang="ko-KR" altLang="en-US" sz="1400" dirty="0" smtClean="0"/>
              <a:t>섞어 드레싱을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4.   </a:t>
            </a:r>
            <a:r>
              <a:rPr lang="ko-KR" altLang="en-US" sz="1400" dirty="0" smtClean="0"/>
              <a:t>그릇에 해초를 보기 좋게 담고 드레싱을</a:t>
            </a:r>
            <a:endParaRPr lang="en-US" altLang="ko-KR" sz="1400" dirty="0" smtClean="0"/>
          </a:p>
          <a:p>
            <a:r>
              <a:rPr lang="en-US" altLang="ko-KR" sz="1400" dirty="0" smtClean="0"/>
              <a:t>     </a:t>
            </a:r>
            <a:r>
              <a:rPr lang="ko-KR" altLang="en-US" sz="1400" dirty="0" smtClean="0"/>
              <a:t>뿌려 완성한다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오리 냉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파스타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3074" name="Picture 2" descr="D:\부원장님 자료\d 드라이브\오보배\대회반\진철정호\냉파슷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38600" cy="2904516"/>
          </a:xfrm>
          <a:prstGeom prst="rect">
            <a:avLst/>
          </a:prstGeom>
          <a:noFill/>
        </p:spPr>
      </p:pic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786314" y="1643050"/>
            <a:ext cx="4038600" cy="35861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1800" dirty="0" smtClean="0"/>
              <a:t>칼슘과 아미노산이 풍부하고  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혈액순환의 도움이 되며 체내의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콜레스테롤을 배출해내는 작용을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하는 맛도 좋고 건강에도 좋은  오리와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각종영양소가 풍부한 반면 당분과 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칼로리는 작고 콜레스테롤 수치를 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낮춰주는 토마토가 만났다</a:t>
            </a:r>
            <a:r>
              <a:rPr lang="en-US" altLang="ko-KR" sz="1800" dirty="0" smtClean="0"/>
              <a:t>.</a:t>
            </a: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이 어찌 </a:t>
            </a:r>
            <a:r>
              <a:rPr lang="ko-KR" altLang="en-US" sz="1800" dirty="0" err="1" smtClean="0"/>
              <a:t>힐링이</a:t>
            </a:r>
            <a:r>
              <a:rPr lang="ko-KR" altLang="en-US" sz="1800" dirty="0" smtClean="0"/>
              <a:t> 아닐 수 있겠는가</a:t>
            </a: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살 </a:t>
            </a:r>
            <a:r>
              <a:rPr lang="ko-KR" altLang="en-US" sz="1800" dirty="0" err="1" smtClean="0"/>
              <a:t>걱정없이</a:t>
            </a:r>
            <a:r>
              <a:rPr lang="ko-KR" altLang="en-US" sz="1800" dirty="0" smtClean="0"/>
              <a:t> 맛있게 먹는 오리 냉 </a:t>
            </a:r>
            <a:r>
              <a:rPr lang="ko-KR" altLang="en-US" sz="1800" dirty="0" err="1" smtClean="0"/>
              <a:t>파스타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오리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파스타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재료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훈제오리 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30g</a:t>
            </a:r>
            <a:endParaRPr lang="en-US" altLang="ko-KR" sz="16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방울토마토 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4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개</a:t>
            </a:r>
            <a:endParaRPr lang="en-US" altLang="ko-KR" sz="16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err="1" smtClean="0">
                <a:latin typeface="HY강M" pitchFamily="18" charset="-127"/>
                <a:ea typeface="HY강M" pitchFamily="18" charset="-127"/>
              </a:rPr>
              <a:t>파스타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면 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1/3C</a:t>
            </a:r>
            <a:endParaRPr lang="en-US" altLang="ko-KR" sz="16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베이비채소 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5g</a:t>
            </a:r>
            <a:endParaRPr lang="en-US" altLang="ko-KR" sz="16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파슬리 소량</a:t>
            </a:r>
            <a:endParaRPr lang="en-US" altLang="ko-KR" sz="1600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6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드레싱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( </a:t>
            </a:r>
            <a:r>
              <a:rPr lang="ko-KR" altLang="en-US" sz="1600" dirty="0" err="1" smtClean="0">
                <a:latin typeface="HY강M" pitchFamily="18" charset="-127"/>
                <a:ea typeface="HY강M" pitchFamily="18" charset="-127"/>
              </a:rPr>
              <a:t>머스타드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올리브유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,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레몬즙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소금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후추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dirty="0" smtClean="0"/>
              <a:t>만드는 법</a:t>
            </a:r>
            <a:endParaRPr lang="en-US" altLang="ko-KR" dirty="0" smtClean="0"/>
          </a:p>
          <a:p>
            <a:r>
              <a:rPr lang="en-US" altLang="ko-KR" sz="1400" dirty="0" smtClean="0"/>
              <a:t>1.  </a:t>
            </a:r>
            <a:r>
              <a:rPr lang="ko-KR" altLang="en-US" sz="1400" dirty="0" smtClean="0"/>
              <a:t>토마토는 </a:t>
            </a:r>
            <a:r>
              <a:rPr lang="en-US" altLang="ko-KR" sz="1400" dirty="0" smtClean="0"/>
              <a:t>1*1cm </a:t>
            </a:r>
            <a:r>
              <a:rPr lang="ko-KR" altLang="en-US" sz="1400" dirty="0" smtClean="0"/>
              <a:t>의 크기로 잘라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2.  </a:t>
            </a:r>
            <a:r>
              <a:rPr lang="ko-KR" altLang="en-US" sz="1400" dirty="0" smtClean="0"/>
              <a:t>오리는 먹기 좋은 </a:t>
            </a:r>
            <a:r>
              <a:rPr lang="ko-KR" altLang="en-US" sz="1400" dirty="0" err="1" smtClean="0"/>
              <a:t>크키로</a:t>
            </a:r>
            <a:r>
              <a:rPr lang="ko-KR" altLang="en-US" sz="1400" dirty="0" smtClean="0"/>
              <a:t> 잘라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3.  </a:t>
            </a:r>
            <a:r>
              <a:rPr lang="ko-KR" altLang="en-US" sz="1400" dirty="0" smtClean="0"/>
              <a:t>끓는 물에 소금을 넣고 파스타를 </a:t>
            </a:r>
            <a:r>
              <a:rPr lang="en-US" altLang="ko-KR" sz="1400" dirty="0" smtClean="0"/>
              <a:t>9</a:t>
            </a:r>
            <a:r>
              <a:rPr lang="ko-KR" altLang="en-US" sz="1400" dirty="0" err="1" smtClean="0"/>
              <a:t>분가량</a:t>
            </a:r>
            <a:r>
              <a:rPr lang="ko-KR" altLang="en-US" sz="1400" dirty="0" smtClean="0"/>
              <a:t> 데쳐내 올리브유에 살짝 버무려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4.  </a:t>
            </a:r>
            <a:r>
              <a:rPr lang="ko-KR" altLang="en-US" sz="1400" dirty="0" err="1" smtClean="0"/>
              <a:t>머스타드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1/2T, </a:t>
            </a:r>
            <a:r>
              <a:rPr lang="ko-KR" altLang="en-US" sz="1400" dirty="0" smtClean="0"/>
              <a:t>올리브유 </a:t>
            </a:r>
            <a:r>
              <a:rPr lang="en-US" altLang="ko-KR" sz="1400" dirty="0" smtClean="0"/>
              <a:t>2T,  </a:t>
            </a:r>
            <a:r>
              <a:rPr lang="ko-KR" altLang="en-US" sz="1400" dirty="0" smtClean="0"/>
              <a:t>레몬즙 </a:t>
            </a:r>
            <a:r>
              <a:rPr lang="en-US" altLang="ko-KR" sz="1400" dirty="0" smtClean="0"/>
              <a:t>1T,  </a:t>
            </a:r>
            <a:r>
              <a:rPr lang="ko-KR" altLang="en-US" sz="1400" dirty="0" smtClean="0"/>
              <a:t>소금</a:t>
            </a:r>
            <a:r>
              <a:rPr lang="en-US" altLang="ko-KR" sz="1400" dirty="0" smtClean="0"/>
              <a:t>,  </a:t>
            </a:r>
            <a:r>
              <a:rPr lang="ko-KR" altLang="en-US" sz="1400" dirty="0" smtClean="0"/>
              <a:t>후추를 섞어 드레싱을 준비한다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5.  </a:t>
            </a:r>
            <a:r>
              <a:rPr lang="ko-KR" altLang="en-US" sz="1400" dirty="0" smtClean="0"/>
              <a:t>파스타면에 토마토와 오리</a:t>
            </a:r>
            <a:r>
              <a:rPr lang="en-US" altLang="ko-KR" sz="1400" dirty="0" smtClean="0"/>
              <a:t>,  </a:t>
            </a:r>
            <a:r>
              <a:rPr lang="ko-KR" altLang="en-US" sz="1400" dirty="0" smtClean="0"/>
              <a:t>다진 파슬리와 드레싱을 고루 섞어 준 후 어린잎을 올려 완성한다</a:t>
            </a:r>
            <a:r>
              <a:rPr lang="en-US" altLang="ko-KR" sz="1400" dirty="0" smtClean="0"/>
              <a:t>.</a:t>
            </a:r>
          </a:p>
          <a:p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연근 새우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&amp;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말이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" name="내용 개체 틀 4" descr="연근&amp;말이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041775" cy="3810816"/>
          </a:xfrm>
        </p:spPr>
      </p:pic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마음을 진정시켜주는 연근과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면역력은 향상시켜주고 풍부한 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비타민이 가득한 새우가 만났다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칠리새우연근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!</a:t>
            </a:r>
          </a:p>
          <a:p>
            <a:pPr>
              <a:buNone/>
            </a:pP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도시락에 계란을 뺄 수는 없다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평범한 </a:t>
            </a:r>
            <a:r>
              <a:rPr lang="ko-KR" altLang="en-US" sz="2000" dirty="0" err="1" smtClean="0">
                <a:latin typeface="HY강M" pitchFamily="18" charset="-127"/>
                <a:ea typeface="HY강M" pitchFamily="18" charset="-127"/>
              </a:rPr>
              <a:t>계란말이도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 특별하게 </a:t>
            </a:r>
            <a:r>
              <a:rPr lang="ko-KR" altLang="en-US" sz="2000" dirty="0" err="1" smtClean="0">
                <a:latin typeface="HY강M" pitchFamily="18" charset="-127"/>
                <a:ea typeface="HY강M" pitchFamily="18" charset="-127"/>
              </a:rPr>
              <a:t>힐링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!</a:t>
            </a: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당근과 부추를 품은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사랑스러운 </a:t>
            </a:r>
            <a:r>
              <a:rPr lang="ko-KR" altLang="en-US" sz="2000" dirty="0" err="1" smtClean="0">
                <a:latin typeface="HY강M" pitchFamily="18" charset="-127"/>
                <a:ea typeface="HY강M" pitchFamily="18" charset="-127"/>
              </a:rPr>
              <a:t>계란말이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귀여워 절로 미소가 띄어져요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2277</TotalTime>
  <Words>727</Words>
  <Application>Microsoft Office PowerPoint</Application>
  <PresentationFormat>화면 슬라이드 쇼(4:3)</PresentationFormat>
  <Paragraphs>168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원본</vt:lpstr>
      <vt:lpstr> healing (몸이나 마음의) 치유   </vt:lpstr>
      <vt:lpstr>오감 힐링 도시락</vt:lpstr>
      <vt:lpstr>꽃 초밥</vt:lpstr>
      <vt:lpstr>꽃 초밥</vt:lpstr>
      <vt:lpstr>해초 샐러드</vt:lpstr>
      <vt:lpstr>해초 샐러드</vt:lpstr>
      <vt:lpstr>오리 냉 파스타</vt:lpstr>
      <vt:lpstr>오리 파스타</vt:lpstr>
      <vt:lpstr>연근 새우 &amp; 말이 </vt:lpstr>
      <vt:lpstr>연근 새우 &amp; 말이</vt:lpstr>
      <vt:lpstr>토마토 피클</vt:lpstr>
      <vt:lpstr>토마토 피클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healing</dc:title>
  <dc:creator>fresh2</dc:creator>
  <cp:lastModifiedBy>USER</cp:lastModifiedBy>
  <cp:revision>239</cp:revision>
  <dcterms:created xsi:type="dcterms:W3CDTF">2013-07-02T00:29:22Z</dcterms:created>
  <dcterms:modified xsi:type="dcterms:W3CDTF">2013-08-10T00:53:07Z</dcterms:modified>
</cp:coreProperties>
</file>