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0" r:id="rId2"/>
    <p:sldId id="286" r:id="rId3"/>
    <p:sldId id="277" r:id="rId4"/>
    <p:sldId id="260" r:id="rId5"/>
    <p:sldId id="291" r:id="rId6"/>
    <p:sldId id="292" r:id="rId7"/>
  </p:sldIdLst>
  <p:sldSz cx="9144000" cy="6858000" type="screen4x3"/>
  <p:notesSz cx="6797675" cy="9926638"/>
  <p:embeddedFontLst>
    <p:embeddedFont>
      <p:font typeface="나눔명조 ExtraBold" pitchFamily="18" charset="-127"/>
      <p:bold r:id="rId10"/>
    </p:embeddedFont>
    <p:embeddedFont>
      <p:font typeface="나눔고딕" pitchFamily="50" charset="-127"/>
      <p:regular r:id="rId11"/>
      <p:bold r:id="rId12"/>
    </p:embeddedFont>
    <p:embeddedFont>
      <p:font typeface="나눔고딕 ExtraBold" pitchFamily="50" charset="-127"/>
      <p:bold r:id="rId13"/>
    </p:embeddedFont>
    <p:embeddedFont>
      <p:font typeface="맑은 고딕" pitchFamily="50" charset="-127"/>
      <p:regular r:id="rId14"/>
      <p:bold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2D2D2D"/>
    <a:srgbClr val="373737"/>
    <a:srgbClr val="323232"/>
    <a:srgbClr val="282828"/>
    <a:srgbClr val="00D0C6"/>
    <a:srgbClr val="0082B0"/>
    <a:srgbClr val="00708A"/>
    <a:srgbClr val="106EA8"/>
    <a:srgbClr val="097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02" autoAdjust="0"/>
    <p:restoredTop sz="86364" autoAdjust="0"/>
  </p:normalViewPr>
  <p:slideViewPr>
    <p:cSldViewPr>
      <p:cViewPr varScale="1">
        <p:scale>
          <a:sx n="116" d="100"/>
          <a:sy n="116" d="100"/>
        </p:scale>
        <p:origin x="-1650" y="-96"/>
      </p:cViewPr>
      <p:guideLst>
        <p:guide orient="horz" pos="210"/>
        <p:guide orient="horz" pos="4116"/>
        <p:guide orient="horz" pos="845"/>
        <p:guide orient="horz" pos="3748"/>
        <p:guide orient="horz" pos="618"/>
        <p:guide pos="275"/>
        <p:guide pos="54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ECFA4-89E8-4268-9C88-1ED14DC42D0E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E4FE-08F6-4517-BD2F-2D3EFB00A3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EFE4-19A1-4A65-B089-0C267B1C7D65}" type="datetimeFigureOut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06550" y="661253"/>
            <a:ext cx="5184576" cy="388925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184B-23F9-4FFD-8DCA-0B8A99BF55F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06450" y="661988"/>
            <a:ext cx="5184775" cy="3887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6184B-23F9-4FFD-8DCA-0B8A99BF55FF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864890" cy="160826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290056" y="3429000"/>
            <a:ext cx="7772400" cy="132673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323528" y="4974952"/>
            <a:ext cx="7776864" cy="814222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251520" y="6453336"/>
            <a:ext cx="22829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r>
              <a:rPr lang="ko-KR" altLang="en-US" sz="800" u="sng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15020" y="780721"/>
            <a:ext cx="2037432" cy="776071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</a:t>
            </a:r>
            <a:endParaRPr lang="ko-KR" altLang="en-US"/>
          </a:p>
        </p:txBody>
      </p:sp>
      <p:sp>
        <p:nvSpPr>
          <p:cNvPr id="7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360072" y="929928"/>
            <a:ext cx="6396012" cy="30073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Documents and Settings\nhn\바탕 화면\naver_w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368996"/>
            <a:ext cx="698704" cy="129924"/>
          </a:xfrm>
          <a:prstGeom prst="rect">
            <a:avLst/>
          </a:prstGeom>
          <a:noFill/>
        </p:spPr>
      </p:pic>
      <p:sp>
        <p:nvSpPr>
          <p:cNvPr id="19" name="내용 개체 틀 2"/>
          <p:cNvSpPr>
            <a:spLocks noGrp="1"/>
          </p:cNvSpPr>
          <p:nvPr>
            <p:ph idx="10"/>
          </p:nvPr>
        </p:nvSpPr>
        <p:spPr>
          <a:xfrm>
            <a:off x="2362612" y="1168114"/>
            <a:ext cx="6385852" cy="388640"/>
          </a:xfrm>
        </p:spPr>
        <p:txBody>
          <a:bodyPr anchor="ctr"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 userDrawn="1"/>
        </p:nvSpPr>
        <p:spPr>
          <a:xfrm>
            <a:off x="8637282" y="6337895"/>
            <a:ext cx="2551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fld id="{DEBAA755-0EE0-4EA3-BB8B-A4BF44186FB1}" type="slidenum">
              <a:rPr lang="en-US" altLang="ko-KR" sz="90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pPr lvl="0" algn="r"/>
              <a:t>‹#›</a:t>
            </a:fld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85335-AFDE-4DDF-A89A-1BE8BD3EEA0B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3F92B4C-3F96-4250-9886-458852A898CE}" type="datetime1">
              <a:rPr lang="ko-KR" altLang="en-US" smtClean="0"/>
              <a:pPr/>
              <a:t>2013-08-12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2C48C8F-6F70-494C-86F5-90A39BFC3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  <p:sldLayoutId id="2147483649" r:id="rId6"/>
  </p:sldLayoutIdLst>
  <p:transition>
    <p:fade/>
  </p:transition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500" b="1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32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8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4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nhn\바탕 화면\한글_디자이너스룸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1600" dist="762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229200"/>
            <a:ext cx="6768752" cy="275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출품자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| 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김재현</a:t>
            </a: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서울영일고등학교 </a:t>
            </a: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3) / 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장종찬</a:t>
            </a: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경기 </a:t>
            </a:r>
            <a:r>
              <a:rPr lang="ko-KR" altLang="en-US" sz="9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진접고등학교</a:t>
            </a:r>
            <a:r>
              <a:rPr lang="ko-KR" altLang="en-US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2)   </a:t>
            </a:r>
            <a:endParaRPr lang="en-US" altLang="ko-KR" sz="9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255712" y="3660264"/>
            <a:ext cx="8564760" cy="1470025"/>
          </a:xfrm>
        </p:spPr>
        <p:txBody>
          <a:bodyPr anchor="t">
            <a:normAutofit/>
          </a:bodyPr>
          <a:lstStyle/>
          <a:p>
            <a:pPr algn="l"/>
            <a:r>
              <a:rPr lang="en-US" altLang="ko-KR" spc="-50" dirty="0" smtClean="0"/>
              <a:t>2013 Korea WI-content contest</a:t>
            </a:r>
            <a:r>
              <a:rPr lang="en-US" altLang="ko-KR" spc="-50" dirty="0" smtClean="0"/>
              <a:t/>
            </a:r>
            <a:br>
              <a:rPr lang="en-US" altLang="ko-KR" spc="-50" dirty="0" smtClean="0"/>
            </a:br>
            <a:r>
              <a:rPr lang="en-US" altLang="ko-KR" sz="3200" spc="-50" dirty="0" smtClean="0"/>
              <a:t>Category: </a:t>
            </a:r>
            <a:r>
              <a:rPr lang="en-US" altLang="ko-KR" sz="3200" spc="-50" dirty="0" smtClean="0">
                <a:solidFill>
                  <a:srgbClr val="FFC000"/>
                </a:solidFill>
              </a:rPr>
              <a:t>Culinary (hilling lunch box)</a:t>
            </a:r>
            <a:endParaRPr lang="ko-KR" altLang="en-US" b="0" spc="-50" dirty="0">
              <a:solidFill>
                <a:srgbClr val="FFC000"/>
              </a:solidFill>
            </a:endParaRPr>
          </a:p>
        </p:txBody>
      </p:sp>
      <p:pic>
        <p:nvPicPr>
          <p:cNvPr id="11" name="그림 10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16" y="4572008"/>
            <a:ext cx="2135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err="1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출품자</a:t>
            </a:r>
            <a:r>
              <a:rPr lang="ko-KR" altLang="en-US" sz="1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b="1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김재현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서울영일고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3)</a:t>
            </a:r>
          </a:p>
          <a:p>
            <a:pPr>
              <a:lnSpc>
                <a:spcPct val="150000"/>
              </a:lnSpc>
            </a:pP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장종찬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00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경기진접고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2)</a:t>
            </a:r>
            <a:endParaRPr lang="en-US" altLang="ko-KR" sz="1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소속팀 </a:t>
            </a:r>
            <a:r>
              <a:rPr lang="ko-KR" altLang="en-US" sz="1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 </a:t>
            </a:r>
            <a:r>
              <a:rPr lang="ko-KR" altLang="en-US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한국조리예술학원</a:t>
            </a:r>
            <a:endParaRPr lang="en-US" altLang="ko-KR" sz="1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 err="1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작성년월일</a:t>
            </a:r>
            <a:r>
              <a:rPr lang="ko-KR" altLang="en-US" sz="10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en-US" altLang="ko-KR" sz="1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2013.08.06</a:t>
            </a:r>
            <a:endParaRPr lang="en-US" altLang="ko-KR" sz="1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6929454" y="4500570"/>
            <a:ext cx="576064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04096" y="405279"/>
            <a:ext cx="7772400" cy="147002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altLang="ko-KR" spc="-50" dirty="0" smtClean="0"/>
              <a:t>2013 Korea WI-content contest</a:t>
            </a:r>
            <a:br>
              <a:rPr lang="en-US" altLang="ko-KR" spc="-50" dirty="0" smtClean="0"/>
            </a:br>
            <a:r>
              <a:rPr lang="en-US" altLang="ko-KR" sz="3100" spc="-50" dirty="0" smtClean="0"/>
              <a:t>Category: </a:t>
            </a:r>
            <a:r>
              <a:rPr lang="en-US" altLang="ko-KR" sz="3100" spc="-50" dirty="0" smtClean="0">
                <a:solidFill>
                  <a:srgbClr val="FFC000"/>
                </a:solidFill>
              </a:rPr>
              <a:t>Culinary (hilling lunch box</a:t>
            </a:r>
            <a:r>
              <a:rPr lang="en-US" altLang="ko-KR" sz="3100" spc="-50" dirty="0" smtClean="0">
                <a:solidFill>
                  <a:srgbClr val="FFC000"/>
                </a:solidFill>
              </a:rPr>
              <a:t>)</a:t>
            </a:r>
            <a:br>
              <a:rPr lang="en-US" altLang="ko-KR" sz="3100" spc="-50" dirty="0" smtClean="0">
                <a:solidFill>
                  <a:srgbClr val="FFC000"/>
                </a:solidFill>
              </a:rPr>
            </a:br>
            <a:r>
              <a:rPr lang="en-US" altLang="ko-KR" sz="3100" spc="-50" dirty="0" err="1" smtClean="0"/>
              <a:t>Consept</a:t>
            </a:r>
            <a:r>
              <a:rPr lang="en-US" altLang="ko-KR" sz="3100" spc="-50" dirty="0" smtClean="0"/>
              <a:t>: </a:t>
            </a:r>
            <a:r>
              <a:rPr lang="ko-KR" altLang="en-US" sz="3100" spc="-50" dirty="0" smtClean="0">
                <a:solidFill>
                  <a:srgbClr val="92D050"/>
                </a:solidFill>
              </a:rPr>
              <a:t>지역 특산물을 살린 </a:t>
            </a:r>
            <a:r>
              <a:rPr lang="ko-KR" altLang="en-US" sz="3100" spc="-50" dirty="0" err="1" smtClean="0">
                <a:solidFill>
                  <a:srgbClr val="92D050"/>
                </a:solidFill>
              </a:rPr>
              <a:t>컨셉</a:t>
            </a:r>
            <a:r>
              <a:rPr lang="ko-KR" altLang="en-US" sz="3100" spc="-50" dirty="0" smtClean="0">
                <a:solidFill>
                  <a:srgbClr val="92D050"/>
                </a:solidFill>
              </a:rPr>
              <a:t> 도시락 </a:t>
            </a:r>
            <a:r>
              <a:rPr lang="en-US" altLang="ko-KR" sz="3100" spc="-50" dirty="0" smtClean="0">
                <a:solidFill>
                  <a:srgbClr val="92D050"/>
                </a:solidFill>
              </a:rPr>
              <a:t>(</a:t>
            </a:r>
            <a:r>
              <a:rPr lang="ko-KR" altLang="en-US" sz="3100" spc="-50" dirty="0" smtClean="0">
                <a:solidFill>
                  <a:srgbClr val="92D050"/>
                </a:solidFill>
              </a:rPr>
              <a:t>호남선</a:t>
            </a:r>
            <a:r>
              <a:rPr lang="en-US" altLang="ko-KR" sz="3100" spc="-50" dirty="0" smtClean="0">
                <a:solidFill>
                  <a:srgbClr val="92D050"/>
                </a:solidFill>
              </a:rPr>
              <a:t>)</a:t>
            </a:r>
            <a:endParaRPr lang="ko-KR" altLang="en-US" spc="-50" dirty="0">
              <a:solidFill>
                <a:srgbClr val="92D050"/>
              </a:solidFill>
            </a:endParaRPr>
          </a:p>
        </p:txBody>
      </p:sp>
      <p:pic>
        <p:nvPicPr>
          <p:cNvPr id="9" name="그림 8" descr="김재현조선일보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85720" y="2428868"/>
            <a:ext cx="2125902" cy="3429001"/>
          </a:xfrm>
          <a:prstGeom prst="rect">
            <a:avLst/>
          </a:prstGeom>
        </p:spPr>
      </p:pic>
      <p:pic>
        <p:nvPicPr>
          <p:cNvPr id="12" name="그림 11" descr="무제-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215082"/>
            <a:ext cx="1166792" cy="349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142976" y="50004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맛으로 멋을 부리다</a:t>
            </a:r>
            <a:r>
              <a:rPr lang="en-US" altLang="ko-KR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~</a:t>
            </a:r>
            <a:endParaRPr lang="en-US" altLang="ko-KR" sz="1600" b="1" u="sng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11177" y="6337895"/>
            <a:ext cx="23042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9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142976" y="928670"/>
            <a:ext cx="7215238" cy="1470025"/>
          </a:xfrm>
        </p:spPr>
        <p:txBody>
          <a:bodyPr>
            <a:normAutofit/>
          </a:bodyPr>
          <a:lstStyle/>
          <a:p>
            <a:pPr algn="l"/>
            <a:r>
              <a:rPr lang="en-US" altLang="ko-KR" sz="3800" b="0" spc="-90" dirty="0" err="1" smtClean="0"/>
              <a:t>Thema</a:t>
            </a:r>
            <a:r>
              <a:rPr lang="en-US" altLang="ko-KR" sz="3800" b="0" spc="-90" dirty="0" smtClean="0"/>
              <a:t/>
            </a:r>
            <a:br>
              <a:rPr lang="en-US" altLang="ko-KR" sz="3800" b="0" spc="-90" dirty="0" smtClean="0"/>
            </a:br>
            <a:r>
              <a:rPr lang="ko-KR" altLang="en-US" sz="1600" b="0" spc="-90" dirty="0" smtClean="0"/>
              <a:t>지역</a:t>
            </a:r>
            <a:r>
              <a:rPr lang="ko-KR" altLang="en-US" sz="1600" b="0" spc="-90" dirty="0" smtClean="0"/>
              <a:t>의 </a:t>
            </a:r>
            <a:r>
              <a:rPr lang="ko-KR" altLang="en-US" sz="1600" b="0" spc="-90" dirty="0" smtClean="0"/>
              <a:t>특산물을 이용하여 기차  </a:t>
            </a:r>
            <a:r>
              <a:rPr lang="ko-KR" altLang="en-US" sz="1600" b="0" spc="-90" dirty="0" err="1" smtClean="0"/>
              <a:t>여행중</a:t>
            </a:r>
            <a:r>
              <a:rPr lang="ko-KR" altLang="en-US" sz="1600" b="0" spc="-90" dirty="0" smtClean="0"/>
              <a:t> 그 지역의 특성을 미리 알아 볼 수 있도록 </a:t>
            </a:r>
            <a:r>
              <a:rPr lang="en-US" altLang="ko-KR" sz="1600" b="0" spc="-90" dirty="0" smtClean="0"/>
              <a:t/>
            </a:r>
            <a:br>
              <a:rPr lang="en-US" altLang="ko-KR" sz="1600" b="0" spc="-90" dirty="0" smtClean="0"/>
            </a:br>
            <a:r>
              <a:rPr lang="ko-KR" altLang="en-US" sz="1600" b="0" spc="-90" dirty="0" err="1" smtClean="0"/>
              <a:t>컨셉을</a:t>
            </a:r>
            <a:r>
              <a:rPr lang="ko-KR" altLang="en-US" sz="1600" b="0" spc="-90" dirty="0" smtClean="0"/>
              <a:t> 잡았으며</a:t>
            </a:r>
            <a:r>
              <a:rPr lang="en-US" altLang="ko-KR" sz="1600" b="0" spc="-90" dirty="0" smtClean="0"/>
              <a:t>, </a:t>
            </a:r>
            <a:r>
              <a:rPr lang="ko-KR" altLang="en-US" sz="1600" b="0" spc="-90" dirty="0" smtClean="0"/>
              <a:t>우리 지역의 </a:t>
            </a:r>
            <a:r>
              <a:rPr lang="ko-KR" altLang="en-US" sz="1600" b="0" spc="-90" dirty="0" smtClean="0"/>
              <a:t> </a:t>
            </a:r>
            <a:r>
              <a:rPr lang="ko-KR" altLang="en-US" sz="1600" b="0" spc="-90" dirty="0" smtClean="0"/>
              <a:t>특산물을 세계화 시킬 수 있도록 메뉴를 구성하였다</a:t>
            </a:r>
            <a:r>
              <a:rPr lang="en-US" altLang="ko-KR" sz="1600" b="0" spc="-90" dirty="0" smtClean="0"/>
              <a:t>.</a:t>
            </a:r>
            <a:endParaRPr lang="ko-KR" altLang="en-US" sz="3800" b="0" spc="-90" dirty="0"/>
          </a:p>
        </p:txBody>
      </p:sp>
      <p:pic>
        <p:nvPicPr>
          <p:cNvPr id="6" name="그림 5" descr="P1016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428868"/>
            <a:ext cx="3643306" cy="2009900"/>
          </a:xfrm>
          <a:prstGeom prst="rect">
            <a:avLst/>
          </a:prstGeom>
        </p:spPr>
      </p:pic>
      <p:pic>
        <p:nvPicPr>
          <p:cNvPr id="7" name="그림 6" descr="무제-4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571744"/>
            <a:ext cx="3929369" cy="1747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9190" y="3571876"/>
            <a:ext cx="1428760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err="1" smtClean="0">
                <a:solidFill>
                  <a:schemeClr val="bg1"/>
                </a:solidFill>
              </a:rPr>
              <a:t>김퓨레</a:t>
            </a:r>
            <a:r>
              <a:rPr lang="ko-KR" altLang="en-US" sz="1050" dirty="0" smtClean="0">
                <a:solidFill>
                  <a:schemeClr val="bg1"/>
                </a:solidFill>
              </a:rPr>
              <a:t> 성게비빔밥과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 부추샐러드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2714620"/>
            <a:ext cx="1428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한방 삼겹살 찜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 algn="ctr"/>
            <a:r>
              <a:rPr lang="en-US" altLang="ko-KR" sz="1050" dirty="0" smtClean="0">
                <a:solidFill>
                  <a:schemeClr val="bg1"/>
                </a:solidFill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</a:rPr>
              <a:t>한국식 </a:t>
            </a:r>
            <a:r>
              <a:rPr lang="ko-KR" altLang="en-US" sz="1050" dirty="0" err="1" smtClean="0">
                <a:solidFill>
                  <a:schemeClr val="bg1"/>
                </a:solidFill>
              </a:rPr>
              <a:t>동파육</a:t>
            </a:r>
            <a:r>
              <a:rPr lang="en-US" altLang="ko-KR" sz="1050" dirty="0" smtClean="0">
                <a:solidFill>
                  <a:schemeClr val="bg1"/>
                </a:solidFill>
              </a:rPr>
              <a:t>)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3714752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고구마 </a:t>
            </a:r>
            <a:r>
              <a:rPr lang="ko-KR" altLang="en-US" sz="1050" dirty="0" err="1" smtClean="0">
                <a:solidFill>
                  <a:schemeClr val="bg1"/>
                </a:solidFill>
              </a:rPr>
              <a:t>묵국수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74645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해산물 만두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2714620"/>
            <a:ext cx="1428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인삼 초계 샐러드와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흑임</a:t>
            </a:r>
            <a:r>
              <a:rPr lang="ko-KR" altLang="en-US" sz="1050" dirty="0" smtClean="0">
                <a:solidFill>
                  <a:schemeClr val="bg1"/>
                </a:solidFill>
              </a:rPr>
              <a:t>자 </a:t>
            </a:r>
            <a:r>
              <a:rPr lang="ko-KR" altLang="en-US" sz="1050" dirty="0" err="1" smtClean="0">
                <a:solidFill>
                  <a:schemeClr val="bg1"/>
                </a:solidFill>
              </a:rPr>
              <a:t>드레시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346083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포도와 배 </a:t>
            </a:r>
            <a:r>
              <a:rPr lang="ko-KR" altLang="en-US" sz="1050" dirty="0" err="1" smtClean="0">
                <a:solidFill>
                  <a:schemeClr val="bg1"/>
                </a:solidFill>
              </a:rPr>
              <a:t>과편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3786190"/>
            <a:ext cx="14287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양배추 깻잎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피클</a:t>
            </a:r>
            <a:endParaRPr lang="ko-KR" altLang="en-US" sz="1050" dirty="0">
              <a:solidFill>
                <a:schemeClr val="bg1"/>
              </a:solidFill>
            </a:endParaRPr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1071538" y="4572008"/>
            <a:ext cx="72152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우리는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호남선 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(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서울출발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~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목포도착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)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을 이번 컨셉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으로 잡아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목포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익산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대전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나주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천안의 특산물을 이용하여 도시락을 구성하였다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.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도시락 안에는 다양한 지역특산물을 활용하였으며</a:t>
            </a: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lang="ko-KR" altLang="en-US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조</a:t>
            </a:r>
            <a:r>
              <a:rPr lang="ko-KR" altLang="en-US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림</a:t>
            </a:r>
            <a:r>
              <a:rPr lang="en-US" altLang="ko-KR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lang="ko-KR" altLang="en-US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찜</a:t>
            </a:r>
            <a:r>
              <a:rPr lang="en-US" altLang="ko-KR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lang="ko-KR" altLang="en-US" sz="1400" spc="-9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절임등의</a:t>
            </a:r>
            <a:r>
              <a:rPr lang="ko-KR" altLang="en-US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lang="ko-KR" altLang="en-US" sz="1400" spc="-90" dirty="0" smtClean="0">
                <a:solidFill>
                  <a:srgbClr val="92D050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다양한 조리법</a:t>
            </a:r>
            <a:r>
              <a:rPr lang="ko-KR" altLang="en-US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을 사용하여 고객에게 지루하지 않는 맛을 느끼게 하려고 노력하였습니다</a:t>
            </a:r>
            <a:r>
              <a:rPr lang="en-US" altLang="ko-KR" sz="1400" spc="-9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cs typeface="+mj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특히 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지역 특산물 도시락</a:t>
            </a:r>
            <a:r>
              <a:rPr kumimoji="0" lang="ko-KR" altLang="en-US" sz="1400" b="0" i="0" u="none" strike="noStrike" kern="1200" cap="none" spc="-9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은 호남선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 이외에도 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경전선</a:t>
            </a:r>
            <a:r>
              <a:rPr kumimoji="0" lang="en-US" altLang="ko-KR" sz="1400" b="0" i="0" u="none" strike="noStrike" kern="1200" cap="none" spc="-9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 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경부선</a:t>
            </a:r>
            <a:r>
              <a:rPr kumimoji="0" lang="en-US" altLang="ko-KR" sz="1400" b="0" i="0" u="none" strike="noStrike" kern="1200" cap="none" spc="-9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,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전라선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 등  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다양한 메뉴개발이 가능</a:t>
            </a:r>
            <a:r>
              <a:rPr kumimoji="0" lang="ko-KR" altLang="en-US" sz="1400" b="0" i="0" u="none" strike="noStrike" kern="1200" cap="none" spc="-9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하여 고객에 입맛에  맞게  선택 해서 골라먹는 재미를 줄 수 있다고 생각합니다</a:t>
            </a:r>
            <a:r>
              <a:rPr kumimoji="0" lang="en-US" altLang="ko-KR" sz="1400" b="0" i="0" u="none" strike="noStrike" kern="1200" cap="none" spc="-9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j-cs"/>
              </a:rPr>
              <a:t>.</a:t>
            </a:r>
            <a:endParaRPr kumimoji="0" lang="ko-KR" altLang="en-US" sz="1400" b="0" i="0" u="none" strike="noStrike" kern="1200" cap="none" spc="-9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pic>
        <p:nvPicPr>
          <p:cNvPr id="17" name="그림 16" descr="무제-2 복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6215082"/>
            <a:ext cx="1166792" cy="3491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652" y="938818"/>
            <a:ext cx="534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호남선</a:t>
            </a:r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kern="0" spc="-30" dirty="0" err="1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경부선등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다양한 철도 루트를 이용하여 도시락 메뉴개발이 가능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8234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2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메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뉴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구성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7422" y="2287906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김퓨레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성게비빔밥과 부추샐러드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목포의 김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서울의 부추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김퓨레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성게비빔밥은 간편하게 비벼서 조리된 비빔밥이다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김과 조개육수를 이용하여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퓨레를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만들어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흰쌀밥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함께 섞어주고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좁쌀튀김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부추샐러드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성게등의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다양한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식자재를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곁들여 완성한다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고구마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묵국수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익산의 고구마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전라북도 익산의 지역 특산물인 고구마는 전국 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대 고구마 생산지이다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익산의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황토흙에서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자란 고구마는 병충해에 강하고 맛과 영향이 뛰어나기로 유명하다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이런 고구마를 이용하여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도토리묵밥과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같이 고구마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묵국수를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만들었다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도시락의 특성상 뜨거운 국보다는 이렇듯 차가운 국물이 더 잘 어울린다고 생각한다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본문내용의 글자간격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이 문서의 글자간격은 좁게 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0.3pt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 입니다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상황에 따라 조절하실 수 있습니다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8" y="935623"/>
            <a:ext cx="2013992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b="1" spc="-50" dirty="0" smtClean="0"/>
              <a:t>호남선을 타고</a:t>
            </a:r>
            <a:r>
              <a:rPr lang="en-US" altLang="ko-KR" sz="1800" b="1" spc="-50" dirty="0" smtClean="0"/>
              <a:t/>
            </a:r>
            <a:br>
              <a:rPr lang="en-US" altLang="ko-KR" sz="1800" b="1" spc="-50" dirty="0" smtClean="0"/>
            </a:br>
            <a:r>
              <a:rPr lang="ko-KR" altLang="en-US" sz="1800" spc="-50" dirty="0" smtClean="0"/>
              <a:t>맛있</a:t>
            </a:r>
            <a:r>
              <a:rPr lang="ko-KR" altLang="en-US" sz="1800" spc="-50" dirty="0" smtClean="0"/>
              <a:t>는 </a:t>
            </a:r>
            <a:r>
              <a:rPr lang="ko-KR" altLang="en-US" sz="1800" spc="-50" dirty="0" smtClean="0"/>
              <a:t>여행</a:t>
            </a:r>
            <a:r>
              <a:rPr lang="en-US" altLang="ko-KR" sz="1800" spc="-50" dirty="0" smtClean="0"/>
              <a:t>~</a:t>
            </a:r>
            <a:endParaRPr lang="ko-KR" altLang="en-US" sz="1800" b="1" spc="-50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1429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맛으로 멋을 부리다</a:t>
            </a:r>
            <a:r>
              <a:rPr lang="en-US" altLang="ko-KR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~</a:t>
            </a:r>
            <a:endParaRPr lang="en-US" altLang="ko-KR" sz="1600" b="1" u="sng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 descr="P1016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6468"/>
            <a:ext cx="2214546" cy="1247879"/>
          </a:xfrm>
          <a:prstGeom prst="rect">
            <a:avLst/>
          </a:prstGeom>
        </p:spPr>
      </p:pic>
      <p:pic>
        <p:nvPicPr>
          <p:cNvPr id="30" name="그림 29" descr="P1016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30980"/>
            <a:ext cx="2214578" cy="1247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652" y="938818"/>
            <a:ext cx="534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호남선</a:t>
            </a:r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kern="0" spc="-30" dirty="0" err="1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경부선등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다양한 철도 루트를 이용하여 도시락 메뉴개발이 가능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8234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2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메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뉴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구성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500298" y="2357430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동파육을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한국식으로 재해석한 한방 삼겹살 찜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천안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의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돼지고기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호두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과자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유명한 천안은 축산물인 돼지도 유명하다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천안의 돼지고기 삼겹살을 한방 약재를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넣은 간장 소스에 푹 삶아서 부드러운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고기맛을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주었다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인삼향의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초계샐러드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금산의 인삼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인삼과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닭가슴살을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이용해 가장 한국적인 샐러드를 만들었다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인삼향의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살짜금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도는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닭가슴살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샐러드에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우리내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흑임자를 갈아 만든 드레싱을 곁들이면 달콤하면서도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고소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한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맛이 일품인 샐러드가 완성된다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해물만두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목포의 해산물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항구 도시로 유명한 목포의 다양한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식자재를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이용하여 만두를 만들었다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8" y="935623"/>
            <a:ext cx="2013992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b="1" spc="-50" dirty="0" smtClean="0"/>
              <a:t>호남선을 타고</a:t>
            </a:r>
            <a:r>
              <a:rPr lang="en-US" altLang="ko-KR" sz="1800" b="1" spc="-50" dirty="0" smtClean="0"/>
              <a:t/>
            </a:r>
            <a:br>
              <a:rPr lang="en-US" altLang="ko-KR" sz="1800" b="1" spc="-50" dirty="0" smtClean="0"/>
            </a:br>
            <a:r>
              <a:rPr lang="ko-KR" altLang="en-US" sz="1800" spc="-50" dirty="0" smtClean="0"/>
              <a:t>맛있</a:t>
            </a:r>
            <a:r>
              <a:rPr lang="ko-KR" altLang="en-US" sz="1800" spc="-50" dirty="0" smtClean="0"/>
              <a:t>는 </a:t>
            </a:r>
            <a:r>
              <a:rPr lang="ko-KR" altLang="en-US" sz="1800" spc="-50" dirty="0" smtClean="0"/>
              <a:t>여행</a:t>
            </a:r>
            <a:r>
              <a:rPr lang="en-US" altLang="ko-KR" sz="1800" spc="-50" dirty="0" smtClean="0"/>
              <a:t>~</a:t>
            </a:r>
            <a:endParaRPr lang="ko-KR" altLang="en-US" sz="1800" b="1" spc="-50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1429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맛으로 멋을 부리다</a:t>
            </a:r>
            <a:r>
              <a:rPr lang="en-US" altLang="ko-KR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~</a:t>
            </a:r>
            <a:endParaRPr lang="en-US" altLang="ko-KR" sz="1600" b="1" u="sng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 descr="P1016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6468"/>
            <a:ext cx="2214545" cy="1247879"/>
          </a:xfrm>
          <a:prstGeom prst="rect">
            <a:avLst/>
          </a:prstGeom>
        </p:spPr>
      </p:pic>
      <p:pic>
        <p:nvPicPr>
          <p:cNvPr id="30" name="그림 29" descr="P1016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30980"/>
            <a:ext cx="2214577" cy="1247897"/>
          </a:xfrm>
          <a:prstGeom prst="rect">
            <a:avLst/>
          </a:prstGeom>
        </p:spPr>
      </p:pic>
      <p:pic>
        <p:nvPicPr>
          <p:cNvPr id="12" name="그림 11" descr="P10169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5" y="5357826"/>
            <a:ext cx="2214577" cy="12478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1652" y="938818"/>
            <a:ext cx="534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1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호남선</a:t>
            </a:r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200" b="1" kern="0" spc="-30" dirty="0" err="1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경부선등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" pitchFamily="50" charset="-127"/>
                <a:ea typeface="나눔고딕" pitchFamily="50" charset="-127"/>
              </a:rPr>
              <a:t> 다양한 철도 루트를 이용하여 도시락 메뉴개발이 가능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7422" y="2082345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2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메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뉴 </a:t>
            </a:r>
            <a:r>
              <a:rPr lang="ko-KR" altLang="en-US" sz="1200" b="1" kern="0" spc="-30" dirty="0" smtClean="0">
                <a:solidFill>
                  <a:srgbClr val="00B0F0"/>
                </a:solidFill>
                <a:latin typeface="나눔고딕 ExtraBold" pitchFamily="50" charset="-127"/>
                <a:ea typeface="나눔고딕 ExtraBold" pitchFamily="50" charset="-127"/>
              </a:rPr>
              <a:t>구성</a:t>
            </a:r>
            <a:endParaRPr lang="en-US" altLang="ko-KR" sz="1200" b="1" kern="0" spc="-30" dirty="0" smtClean="0">
              <a:solidFill>
                <a:srgbClr val="00B0F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357422" y="2287906"/>
            <a:ext cx="576064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깻잎 향의 양배추 피클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기존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배추김치만들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고집하지 않고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외국인도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부담없이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먹을 수 있는 한국식 피클을 만들었다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절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인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양배추 사이에 켜켜이 들어간 깻잎으로 향을 감돌게 하였고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새콤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달콤한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피클쥬스로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깔끔하게 입을 가실 수 있는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김치대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용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피클이다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7.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포도와 배를 이용한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과편</a:t>
            </a: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사용특산물</a:t>
            </a:r>
            <a:r>
              <a:rPr lang="en-US" altLang="ko-KR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주 </a:t>
            </a:r>
            <a:r>
              <a:rPr lang="ko-KR" altLang="en-US" sz="1000" spc="-30" dirty="0" smtClean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배와 포도</a:t>
            </a:r>
            <a:endParaRPr lang="en-US" altLang="ko-KR" sz="1000" spc="-30" dirty="0" smtClean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나주 지역의 특산물은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다연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배와 포도이다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배와 포도를 이용하여 직접 즙을 만들어 추출하고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녹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말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전분을 이용하여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과편을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만들었다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가장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한국스런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디저트임이 분명하다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-3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마무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리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우리나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사람들이 아직 잘 모르는 지역의 특산물을 주로 활용한 도시락을 구성하였다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그래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서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여러 지방의 특산물에 관심을 가지고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우리나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 </a:t>
            </a:r>
            <a:r>
              <a:rPr lang="ko-KR" altLang="en-US" sz="1000" spc="-30" dirty="0" err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식재료를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이용하자는 취지도 함께 담았다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그러면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서 </a:t>
            </a:r>
            <a:r>
              <a:rPr lang="ko-KR" altLang="en-US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외국인이 기차를 탑승해서 도시락을 먹었을 때 거부감을 주지 않도록 서양식 조리법을 응용하였다</a:t>
            </a:r>
            <a:r>
              <a:rPr lang="en-US" altLang="ko-KR" sz="1000" spc="-3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cxnSp>
        <p:nvCxnSpPr>
          <p:cNvPr id="14" name="직선 연결선 13"/>
          <p:cNvCxnSpPr/>
          <p:nvPr/>
        </p:nvCxnSpPr>
        <p:spPr>
          <a:xfrm>
            <a:off x="424356" y="541195"/>
            <a:ext cx="1909327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2411760" y="540054"/>
            <a:ext cx="6311553" cy="1141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2"/>
          <p:cNvSpPr>
            <a:spLocks noGrp="1"/>
          </p:cNvSpPr>
          <p:nvPr>
            <p:ph type="ctrTitle"/>
          </p:nvPr>
        </p:nvSpPr>
        <p:spPr>
          <a:xfrm>
            <a:off x="321568" y="935623"/>
            <a:ext cx="2013992" cy="1470025"/>
          </a:xfrm>
        </p:spPr>
        <p:txBody>
          <a:bodyPr anchor="t">
            <a:normAutofit/>
          </a:bodyPr>
          <a:lstStyle/>
          <a:p>
            <a:pPr algn="l"/>
            <a:r>
              <a:rPr lang="ko-KR" altLang="en-US" sz="1800" b="1" spc="-50" dirty="0" smtClean="0"/>
              <a:t>호남선을 타고</a:t>
            </a:r>
            <a:r>
              <a:rPr lang="en-US" altLang="ko-KR" sz="1800" b="1" spc="-50" dirty="0" smtClean="0"/>
              <a:t/>
            </a:r>
            <a:br>
              <a:rPr lang="en-US" altLang="ko-KR" sz="1800" b="1" spc="-50" dirty="0" smtClean="0"/>
            </a:br>
            <a:r>
              <a:rPr lang="ko-KR" altLang="en-US" sz="1800" spc="-50" dirty="0" smtClean="0"/>
              <a:t>맛있</a:t>
            </a:r>
            <a:r>
              <a:rPr lang="ko-KR" altLang="en-US" sz="1800" spc="-50" dirty="0" smtClean="0"/>
              <a:t>는 </a:t>
            </a:r>
            <a:r>
              <a:rPr lang="ko-KR" altLang="en-US" sz="1800" spc="-50" dirty="0" smtClean="0"/>
              <a:t>여행</a:t>
            </a:r>
            <a:r>
              <a:rPr lang="en-US" altLang="ko-KR" sz="1800" spc="-50" dirty="0" smtClean="0"/>
              <a:t>~</a:t>
            </a:r>
            <a:endParaRPr lang="ko-KR" altLang="en-US" sz="1800" b="1" spc="-50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214290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맛으로 멋을 부리다</a:t>
            </a:r>
            <a:r>
              <a:rPr lang="en-US" altLang="ko-KR" sz="1600" b="1" u="sng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~</a:t>
            </a:r>
            <a:endParaRPr lang="en-US" altLang="ko-KR" sz="1600" b="1" u="sng" dirty="0" smtClean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 descr="P1016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16468"/>
            <a:ext cx="2214545" cy="1247879"/>
          </a:xfrm>
          <a:prstGeom prst="rect">
            <a:avLst/>
          </a:prstGeom>
        </p:spPr>
      </p:pic>
      <p:pic>
        <p:nvPicPr>
          <p:cNvPr id="30" name="그림 29" descr="P10169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30980"/>
            <a:ext cx="2214577" cy="1247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595959"/>
      </a:folHlink>
    </a:clrScheme>
    <a:fontScheme name="나눔명조 ExtraBold">
      <a:majorFont>
        <a:latin typeface="나눔명조 ExtraBold"/>
        <a:ea typeface="나눔명조 ExtraBold"/>
        <a:cs typeface=""/>
      </a:majorFont>
      <a:minorFont>
        <a:latin typeface="나눔명조 ExtraBold"/>
        <a:ea typeface="나눔명조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1000">
              <a:srgbClr val="78DCF0"/>
            </a:gs>
            <a:gs pos="5000">
              <a:srgbClr val="30C9E8"/>
            </a:gs>
            <a:gs pos="70000">
              <a:srgbClr val="0D515F"/>
            </a:gs>
          </a:gsLst>
          <a:lin ang="2700000" scaled="1"/>
          <a:tileRect/>
        </a:gradFill>
        <a:ln>
          <a:noFill/>
        </a:ln>
        <a:effectLst>
          <a:outerShdw blurRad="101600" dist="76200" algn="tl" rotWithShape="0">
            <a:prstClr val="black">
              <a:alpha val="55000"/>
            </a:prstClr>
          </a:outerShdw>
        </a:effectLst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5404</TotalTime>
  <Words>522</Words>
  <Application>Microsoft Office PowerPoint</Application>
  <PresentationFormat>화면 슬라이드 쇼(4:3)</PresentationFormat>
  <Paragraphs>87</Paragraphs>
  <Slides>6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Arial</vt:lpstr>
      <vt:lpstr>나눔명조 ExtraBold</vt:lpstr>
      <vt:lpstr>나눔고딕</vt:lpstr>
      <vt:lpstr>나눔고딕 ExtraBold</vt:lpstr>
      <vt:lpstr>맑은 고딕</vt:lpstr>
      <vt:lpstr>Office 테마</vt:lpstr>
      <vt:lpstr>2013 Korea WI-content contest Category: Culinary (hilling lunch box)</vt:lpstr>
      <vt:lpstr>2013 Korea WI-content contest Category: Culinary (hilling lunch box) Consept: 지역 특산물을 살린 컨셉 도시락 (호남선)</vt:lpstr>
      <vt:lpstr>Thema 지역의 특산물을 이용하여 기차  여행중 그 지역의 특성을 미리 알아 볼 수 있도록  컨셉을 잡았으며, 우리 지역의  특산물을 세계화 시킬 수 있도록 메뉴를 구성하였다.</vt:lpstr>
      <vt:lpstr>호남선을 타고 맛있는 여행~</vt:lpstr>
      <vt:lpstr>호남선을 타고 맛있는 여행~</vt:lpstr>
      <vt:lpstr>호남선을 타고 맛있는 여행~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사용자</cp:lastModifiedBy>
  <cp:revision>11</cp:revision>
  <dcterms:created xsi:type="dcterms:W3CDTF">2011-08-23T09:45:48Z</dcterms:created>
  <dcterms:modified xsi:type="dcterms:W3CDTF">2013-08-12T08:05:36Z</dcterms:modified>
</cp:coreProperties>
</file>