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3" r:id="rId8"/>
    <p:sldId id="260" r:id="rId9"/>
    <p:sldId id="262" r:id="rId10"/>
    <p:sldId id="261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1A5C-3A40-45DC-8775-4669EBD15537}" type="datetimeFigureOut">
              <a:rPr lang="ko-KR" altLang="en-US" smtClean="0"/>
              <a:pPr/>
              <a:t>2013-08-11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54B7-B0B9-48BE-8B1A-4AD73288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1A5C-3A40-45DC-8775-4669EBD15537}" type="datetimeFigureOut">
              <a:rPr lang="ko-KR" altLang="en-US" smtClean="0"/>
              <a:pPr/>
              <a:t>2013-08-11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54B7-B0B9-48BE-8B1A-4AD73288836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1A5C-3A40-45DC-8775-4669EBD15537}" type="datetimeFigureOut">
              <a:rPr lang="ko-KR" altLang="en-US" smtClean="0"/>
              <a:pPr/>
              <a:t>2013-08-11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54B7-B0B9-48BE-8B1A-4AD73288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1A5C-3A40-45DC-8775-4669EBD15537}" type="datetimeFigureOut">
              <a:rPr lang="ko-KR" altLang="en-US" smtClean="0"/>
              <a:pPr/>
              <a:t>2013-08-11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54B7-B0B9-48BE-8B1A-4AD73288836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54B7-B0B9-48BE-8B1A-4AD73288836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F141A5C-3A40-45DC-8775-4669EBD15537}" type="datetimeFigureOut">
              <a:rPr lang="ko-KR" altLang="en-US" smtClean="0"/>
              <a:pPr/>
              <a:t>2013-08-11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1A5C-3A40-45DC-8775-4669EBD15537}" type="datetimeFigureOut">
              <a:rPr lang="ko-KR" altLang="en-US" smtClean="0"/>
              <a:pPr/>
              <a:t>2013-08-11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54B7-B0B9-48BE-8B1A-4AD73288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1A5C-3A40-45DC-8775-4669EBD15537}" type="datetimeFigureOut">
              <a:rPr lang="ko-KR" altLang="en-US" smtClean="0"/>
              <a:pPr/>
              <a:t>2013-08-11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54B7-B0B9-48BE-8B1A-4AD73288836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1A5C-3A40-45DC-8775-4669EBD15537}" type="datetimeFigureOut">
              <a:rPr lang="ko-KR" altLang="en-US" smtClean="0"/>
              <a:pPr/>
              <a:t>2013-08-11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54B7-B0B9-48BE-8B1A-4AD73288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1A5C-3A40-45DC-8775-4669EBD15537}" type="datetimeFigureOut">
              <a:rPr lang="ko-KR" altLang="en-US" smtClean="0"/>
              <a:pPr/>
              <a:t>2013-08-11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54B7-B0B9-48BE-8B1A-4AD73288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1A5C-3A40-45DC-8775-4669EBD15537}" type="datetimeFigureOut">
              <a:rPr lang="ko-KR" altLang="en-US" smtClean="0"/>
              <a:pPr/>
              <a:t>2013-08-11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54B7-B0B9-48BE-8B1A-4AD73288836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1A5C-3A40-45DC-8775-4669EBD15537}" type="datetimeFigureOut">
              <a:rPr lang="ko-KR" altLang="en-US" smtClean="0"/>
              <a:pPr/>
              <a:t>2013-08-11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54B7-B0B9-48BE-8B1A-4AD73288836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F141A5C-3A40-45DC-8775-4669EBD15537}" type="datetimeFigureOut">
              <a:rPr lang="ko-KR" altLang="en-US" smtClean="0"/>
              <a:pPr/>
              <a:t>2013-08-11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6B354B7-B0B9-48BE-8B1A-4AD732888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쭌썽\Desktop\고향으로 가는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3765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1357298"/>
            <a:ext cx="1107996" cy="31700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6000" dirty="0" smtClean="0">
                <a:latin typeface="궁서" pitchFamily="18" charset="-127"/>
                <a:ea typeface="궁서" pitchFamily="18" charset="-127"/>
              </a:rPr>
              <a:t>고향으로</a:t>
            </a:r>
            <a:endParaRPr lang="en-US" altLang="ko-KR" sz="6000" dirty="0" smtClean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3" y="2857496"/>
            <a:ext cx="1107996" cy="26571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6000" dirty="0" smtClean="0">
                <a:latin typeface="궁서" pitchFamily="18" charset="-127"/>
                <a:ea typeface="궁서" pitchFamily="18" charset="-127"/>
              </a:rPr>
              <a:t>가는 길</a:t>
            </a:r>
            <a:endParaRPr lang="ko-KR" altLang="en-US" sz="6000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30811_174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5357902" y="714356"/>
            <a:ext cx="677108" cy="53245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3200" b="1" dirty="0" smtClean="0">
                <a:latin typeface="궁서" pitchFamily="18" charset="-127"/>
                <a:ea typeface="궁서" pitchFamily="18" charset="-127"/>
              </a:rPr>
              <a:t>대전 특산물인 포도를 이용한</a:t>
            </a:r>
            <a:endParaRPr lang="ko-KR" altLang="en-US" sz="3200" b="1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1714488"/>
            <a:ext cx="677108" cy="31781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3200" b="1" dirty="0" err="1" smtClean="0">
                <a:latin typeface="궁서" pitchFamily="18" charset="-127"/>
                <a:ea typeface="궁서" pitchFamily="18" charset="-127"/>
              </a:rPr>
              <a:t>고향속</a:t>
            </a:r>
            <a:r>
              <a:rPr lang="ko-KR" altLang="en-US" sz="3200" b="1" dirty="0" smtClean="0">
                <a:latin typeface="궁서" pitchFamily="18" charset="-127"/>
                <a:ea typeface="궁서" pitchFamily="18" charset="-127"/>
              </a:rPr>
              <a:t> 포도 젤리</a:t>
            </a:r>
            <a:endParaRPr lang="ko-KR" altLang="en-US" sz="3200" b="1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30811_140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642918"/>
            <a:ext cx="7429552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20130811_140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1428736"/>
            <a:ext cx="5500694" cy="4125521"/>
          </a:xfrm>
        </p:spPr>
      </p:pic>
      <p:sp>
        <p:nvSpPr>
          <p:cNvPr id="6" name="TextBox 5"/>
          <p:cNvSpPr txBox="1"/>
          <p:nvPr/>
        </p:nvSpPr>
        <p:spPr>
          <a:xfrm>
            <a:off x="785786" y="1142984"/>
            <a:ext cx="800219" cy="2928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000" dirty="0" err="1" smtClean="0">
                <a:latin typeface="궁서" pitchFamily="18" charset="-127"/>
                <a:ea typeface="궁서" pitchFamily="18" charset="-127"/>
              </a:rPr>
              <a:t>한잎</a:t>
            </a:r>
            <a:r>
              <a:rPr lang="ko-KR" altLang="en-US" sz="4000" dirty="0" smtClean="0"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4000" dirty="0" err="1" smtClean="0">
                <a:latin typeface="궁서" pitchFamily="18" charset="-127"/>
                <a:ea typeface="궁서" pitchFamily="18" charset="-127"/>
              </a:rPr>
              <a:t>쌈밥</a:t>
            </a:r>
            <a:r>
              <a:rPr lang="ko-KR" altLang="en-US" sz="4000" dirty="0" smtClean="0">
                <a:latin typeface="궁서" pitchFamily="18" charset="-127"/>
                <a:ea typeface="궁서" pitchFamily="18" charset="-127"/>
              </a:rPr>
              <a:t> </a:t>
            </a:r>
            <a:endParaRPr lang="ko-KR" altLang="en-US" sz="4000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5" y="1785926"/>
            <a:ext cx="553998" cy="48115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대전 특산물을 활용한 메인 도시락</a:t>
            </a:r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몸과 마음이 지친 현대인들에게 고향을 생각하며 여행을 할 수 있게 각 지역 특산물을 활용한 도시락 상품을 지속적으로 개발하는 것을 목표로 두었다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저 칼로리 조리법으로 튀기거나 볶는 조리를 최소한 하였으며 </a:t>
            </a:r>
            <a:r>
              <a:rPr lang="ko-KR" altLang="en-US" dirty="0" err="1" smtClean="0"/>
              <a:t>닭가</a:t>
            </a:r>
            <a:r>
              <a:rPr lang="ko-KR" altLang="en-US" dirty="0" err="1" smtClean="0"/>
              <a:t>슴살</a:t>
            </a:r>
            <a:r>
              <a:rPr lang="ko-KR" altLang="en-US" dirty="0" err="1" smtClean="0"/>
              <a:t>과</a:t>
            </a:r>
            <a:r>
              <a:rPr lang="ko-KR" altLang="en-US" dirty="0" smtClean="0"/>
              <a:t> </a:t>
            </a:r>
            <a:r>
              <a:rPr lang="ko-KR" altLang="en-US" dirty="0" smtClean="0"/>
              <a:t>채소 위주의 재료를 사용하여 건강한 좋은 도시락이다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대전 특산물인 포도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밤고구마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밤 </a:t>
            </a:r>
            <a:r>
              <a:rPr lang="ko-KR" altLang="en-US" dirty="0" err="1" smtClean="0"/>
              <a:t>단호박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버섯 등을 </a:t>
            </a:r>
            <a:r>
              <a:rPr lang="ko-KR" altLang="en-US" dirty="0" smtClean="0"/>
              <a:t>활용하여 각 특산물의 맛과 향을 최대한 살려 </a:t>
            </a:r>
            <a:r>
              <a:rPr lang="ko-KR" altLang="en-US" dirty="0" smtClean="0"/>
              <a:t>만든 도시락이다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힐링</a:t>
            </a:r>
            <a:r>
              <a:rPr lang="ko-KR" altLang="en-US" dirty="0" smtClean="0"/>
              <a:t> 도시락 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달리는 기차 안에서도 고향을 느낄 수 있는 따뜻한 국수를 제공할 수 있도록 끓는 물만 부어 즐길 수 있는 용기형 국수를  개발하였다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닭 가슴살을 사용하여 떡갈비를 만들어 도시락 </a:t>
            </a:r>
            <a:r>
              <a:rPr lang="ko-KR" altLang="en-US" dirty="0" err="1" smtClean="0"/>
              <a:t>특석상</a:t>
            </a:r>
            <a:r>
              <a:rPr lang="ko-KR" altLang="en-US" dirty="0" smtClean="0"/>
              <a:t> 조리 후 바로  </a:t>
            </a:r>
            <a:r>
              <a:rPr lang="ko-KR" altLang="en-US" dirty="0" err="1" smtClean="0"/>
              <a:t>서빙이</a:t>
            </a:r>
            <a:r>
              <a:rPr lang="ko-KR" altLang="en-US" dirty="0" smtClean="0"/>
              <a:t> 불가하기 때문에 식어도 육류의 맛이 유지되게 메인 요리를 개발하였다</a:t>
            </a:r>
            <a:r>
              <a:rPr lang="en-US" altLang="ko-KR" dirty="0" smtClean="0"/>
              <a:t>. </a:t>
            </a:r>
            <a:r>
              <a:rPr lang="en-US" altLang="ko-KR" dirty="0" smtClean="0"/>
              <a:t> </a:t>
            </a:r>
            <a:r>
              <a:rPr lang="ko-KR" altLang="en-US" dirty="0" smtClean="0"/>
              <a:t>또한 </a:t>
            </a:r>
            <a:r>
              <a:rPr lang="ko-KR" altLang="en-US" dirty="0" smtClean="0"/>
              <a:t>부추를 활용해 떡갈비를 만들었기 때문에 닭 특유의 </a:t>
            </a:r>
            <a:r>
              <a:rPr lang="ko-KR" altLang="en-US" dirty="0" err="1" smtClean="0"/>
              <a:t>잡냄새를</a:t>
            </a:r>
            <a:r>
              <a:rPr lang="ko-KR" altLang="en-US" dirty="0" smtClean="0"/>
              <a:t> 잡을 수 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IMG_20130811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4713419" cy="6072206"/>
          </a:xfrm>
        </p:spPr>
      </p:pic>
      <p:sp>
        <p:nvSpPr>
          <p:cNvPr id="5" name="TextBox 4"/>
          <p:cNvSpPr txBox="1"/>
          <p:nvPr/>
        </p:nvSpPr>
        <p:spPr>
          <a:xfrm>
            <a:off x="6500826" y="2000240"/>
            <a:ext cx="923330" cy="27597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4800" dirty="0" smtClean="0">
                <a:latin typeface="궁서" pitchFamily="18" charset="-127"/>
                <a:ea typeface="궁서" pitchFamily="18" charset="-127"/>
              </a:rPr>
              <a:t>조리 과정</a:t>
            </a:r>
            <a:endParaRPr lang="ko-KR" altLang="en-US" sz="4800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30811_174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5048285" cy="3786214"/>
          </a:xfrm>
        </p:spPr>
      </p:pic>
      <p:sp>
        <p:nvSpPr>
          <p:cNvPr id="5" name="TextBox 4"/>
          <p:cNvSpPr txBox="1"/>
          <p:nvPr/>
        </p:nvSpPr>
        <p:spPr>
          <a:xfrm>
            <a:off x="6286512" y="714356"/>
            <a:ext cx="553998" cy="49173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400" b="1" dirty="0" smtClean="0">
                <a:latin typeface="궁서" pitchFamily="18" charset="-127"/>
                <a:ea typeface="궁서" pitchFamily="18" charset="-127"/>
              </a:rPr>
              <a:t>몸에 좋고 신선한 여덟까지 </a:t>
            </a:r>
            <a:r>
              <a:rPr lang="ko-KR" altLang="en-US" sz="2400" b="1" dirty="0" err="1" smtClean="0">
                <a:latin typeface="궁서" pitchFamily="18" charset="-127"/>
                <a:ea typeface="궁서" pitchFamily="18" charset="-127"/>
              </a:rPr>
              <a:t>쌈밥을</a:t>
            </a:r>
            <a:r>
              <a:rPr lang="ko-KR" altLang="en-US" sz="2400" b="1" dirty="0" smtClean="0">
                <a:latin typeface="궁서" pitchFamily="18" charset="-127"/>
                <a:ea typeface="궁서" pitchFamily="18" charset="-127"/>
              </a:rPr>
              <a:t>  </a:t>
            </a:r>
            <a:endParaRPr lang="ko-KR" altLang="en-US" sz="2400" b="1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2060848"/>
            <a:ext cx="553998" cy="34089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400" b="1" dirty="0" smtClean="0">
                <a:latin typeface="궁서" pitchFamily="18" charset="-127"/>
                <a:ea typeface="궁서" pitchFamily="18" charset="-127"/>
              </a:rPr>
              <a:t>기차 속에서도 간편하게 </a:t>
            </a:r>
            <a:endParaRPr lang="ko-KR" altLang="en-US" sz="2400" b="1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3429000"/>
            <a:ext cx="553998" cy="19021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400" b="1" dirty="0" smtClean="0">
                <a:latin typeface="궁서" pitchFamily="18" charset="-127"/>
                <a:ea typeface="궁서" pitchFamily="18" charset="-127"/>
              </a:rPr>
              <a:t>즐길 수 있다</a:t>
            </a:r>
            <a:r>
              <a:rPr lang="en-US" altLang="ko-KR" sz="2400" b="1" dirty="0" smtClean="0">
                <a:latin typeface="궁서" pitchFamily="18" charset="-127"/>
                <a:ea typeface="궁서" pitchFamily="18" charset="-127"/>
              </a:rPr>
              <a:t>.</a:t>
            </a:r>
            <a:endParaRPr lang="ko-KR" altLang="en-US" sz="2400" b="1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30811_174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142984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5632668" y="1071546"/>
            <a:ext cx="615553" cy="47907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800" b="1" dirty="0" smtClean="0">
                <a:latin typeface="궁서" pitchFamily="18" charset="-127"/>
                <a:ea typeface="궁서" pitchFamily="18" charset="-127"/>
              </a:rPr>
              <a:t>오색 국수로  끓는  물만  부어</a:t>
            </a:r>
            <a:endParaRPr lang="ko-KR" altLang="en-US" sz="2800" b="1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9135" y="1124744"/>
            <a:ext cx="1046440" cy="432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800" b="1" dirty="0" smtClean="0">
                <a:latin typeface="궁서" pitchFamily="18" charset="-127"/>
                <a:ea typeface="궁서" pitchFamily="18" charset="-127"/>
              </a:rPr>
              <a:t>즐길 수 있는 간편 국수</a:t>
            </a:r>
            <a:endParaRPr lang="en-US" altLang="ko-KR" sz="2800" b="1" dirty="0" smtClean="0">
              <a:latin typeface="궁서" pitchFamily="18" charset="-127"/>
              <a:ea typeface="궁서" pitchFamily="18" charset="-127"/>
            </a:endParaRPr>
          </a:p>
          <a:p>
            <a:endParaRPr lang="ko-KR" altLang="en-US" sz="2800" b="1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30811_174244(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5334037" cy="4000528"/>
          </a:xfrm>
        </p:spPr>
      </p:pic>
      <p:sp>
        <p:nvSpPr>
          <p:cNvPr id="5" name="TextBox 4"/>
          <p:cNvSpPr txBox="1"/>
          <p:nvPr/>
        </p:nvSpPr>
        <p:spPr>
          <a:xfrm>
            <a:off x="6215075" y="785794"/>
            <a:ext cx="492443" cy="45358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000" dirty="0" smtClean="0">
                <a:latin typeface="궁서" pitchFamily="18" charset="-127"/>
                <a:ea typeface="궁서" pitchFamily="18" charset="-127"/>
              </a:rPr>
              <a:t>대전 특산물을 활용한 메인 도시락으로</a:t>
            </a:r>
            <a:endParaRPr lang="ko-KR" altLang="en-US" sz="2000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785794"/>
            <a:ext cx="492443" cy="35099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000" dirty="0" err="1" smtClean="0">
                <a:latin typeface="궁서" pitchFamily="18" charset="-127"/>
                <a:ea typeface="궁서" pitchFamily="18" charset="-127"/>
              </a:rPr>
              <a:t>한잎</a:t>
            </a:r>
            <a:r>
              <a:rPr lang="ko-KR" altLang="en-US" sz="2000" dirty="0" smtClean="0"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2000" dirty="0" err="1" smtClean="0">
                <a:latin typeface="궁서" pitchFamily="18" charset="-127"/>
                <a:ea typeface="궁서" pitchFamily="18" charset="-127"/>
              </a:rPr>
              <a:t>쌈밥과도</a:t>
            </a:r>
            <a:r>
              <a:rPr lang="ko-KR" altLang="en-US" sz="2000" dirty="0" smtClean="0"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2000" dirty="0" err="1" smtClean="0">
                <a:latin typeface="궁서" pitchFamily="18" charset="-127"/>
                <a:ea typeface="궁서" pitchFamily="18" charset="-127"/>
              </a:rPr>
              <a:t>잘어울어</a:t>
            </a:r>
            <a:r>
              <a:rPr lang="ko-KR" altLang="en-US" sz="2000" dirty="0" smtClean="0">
                <a:latin typeface="궁서" pitchFamily="18" charset="-127"/>
                <a:ea typeface="궁서" pitchFamily="18" charset="-127"/>
              </a:rPr>
              <a:t> 지며 </a:t>
            </a:r>
            <a:endParaRPr lang="ko-KR" altLang="en-US" sz="2000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093" y="785794"/>
            <a:ext cx="492443" cy="43643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000" dirty="0" smtClean="0">
                <a:latin typeface="궁서" pitchFamily="18" charset="-127"/>
                <a:ea typeface="궁서" pitchFamily="18" charset="-127"/>
              </a:rPr>
              <a:t>특산물인 대청 산수 버섯 꼬치 구이와</a:t>
            </a:r>
            <a:endParaRPr lang="ko-KR" altLang="en-US" sz="2000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9586" y="785794"/>
            <a:ext cx="492443" cy="38513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000" dirty="0" smtClean="0">
                <a:latin typeface="궁서" pitchFamily="18" charset="-127"/>
                <a:ea typeface="궁서" pitchFamily="18" charset="-127"/>
              </a:rPr>
              <a:t>대전 명물 부추로 만든 부추전과 </a:t>
            </a:r>
            <a:endParaRPr lang="ko-KR" altLang="en-US" sz="2000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9653" y="785794"/>
            <a:ext cx="492443" cy="49622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000" dirty="0" err="1" smtClean="0">
                <a:latin typeface="궁서" pitchFamily="18" charset="-127"/>
                <a:ea typeface="궁서" pitchFamily="18" charset="-127"/>
              </a:rPr>
              <a:t>닭가슴</a:t>
            </a:r>
            <a:r>
              <a:rPr lang="ko-KR" altLang="en-US" sz="2000" dirty="0" smtClean="0">
                <a:latin typeface="궁서" pitchFamily="18" charset="-127"/>
                <a:ea typeface="궁서" pitchFamily="18" charset="-127"/>
              </a:rPr>
              <a:t> 살 부추 떡갈비를 </a:t>
            </a:r>
            <a:r>
              <a:rPr lang="ko-KR" altLang="en-US" sz="2000" dirty="0" err="1" smtClean="0">
                <a:latin typeface="궁서" pitchFamily="18" charset="-127"/>
                <a:ea typeface="궁서" pitchFamily="18" charset="-127"/>
              </a:rPr>
              <a:t>메인으로</a:t>
            </a:r>
            <a:r>
              <a:rPr lang="ko-KR" altLang="en-US" sz="2000" dirty="0" smtClean="0">
                <a:latin typeface="궁서" pitchFamily="18" charset="-127"/>
                <a:ea typeface="궁서" pitchFamily="18" charset="-127"/>
              </a:rPr>
              <a:t> 두었다</a:t>
            </a:r>
            <a:r>
              <a:rPr lang="en-US" altLang="ko-KR" sz="2000" dirty="0" smtClean="0">
                <a:latin typeface="궁서" pitchFamily="18" charset="-127"/>
                <a:ea typeface="궁서" pitchFamily="18" charset="-127"/>
              </a:rPr>
              <a:t>.</a:t>
            </a:r>
            <a:endParaRPr lang="ko-KR" altLang="en-US" sz="2000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30811_174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5580112" y="980728"/>
            <a:ext cx="615553" cy="538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800" b="1" dirty="0" smtClean="0">
                <a:latin typeface="궁서" pitchFamily="18" charset="-127"/>
                <a:ea typeface="궁서" pitchFamily="18" charset="-127"/>
              </a:rPr>
              <a:t>대전 </a:t>
            </a:r>
            <a:r>
              <a:rPr lang="ko-KR" altLang="en-US" sz="2800" b="1" dirty="0" err="1" smtClean="0">
                <a:latin typeface="궁서" pitchFamily="18" charset="-127"/>
                <a:ea typeface="궁서" pitchFamily="18" charset="-127"/>
              </a:rPr>
              <a:t>밤고구마와</a:t>
            </a:r>
            <a:r>
              <a:rPr lang="ko-KR" altLang="en-US" sz="2800" b="1" dirty="0" smtClean="0"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2800" b="1" dirty="0" err="1" smtClean="0">
                <a:latin typeface="궁서" pitchFamily="18" charset="-127"/>
                <a:ea typeface="궁서" pitchFamily="18" charset="-127"/>
              </a:rPr>
              <a:t>밤호막을</a:t>
            </a:r>
            <a:r>
              <a:rPr lang="ko-KR" altLang="en-US" sz="2800" b="1" dirty="0" smtClean="0">
                <a:latin typeface="궁서" pitchFamily="18" charset="-127"/>
                <a:ea typeface="궁서" pitchFamily="18" charset="-127"/>
              </a:rPr>
              <a:t> 이용한</a:t>
            </a:r>
            <a:endParaRPr lang="ko-KR" altLang="en-US" sz="2800" b="1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2285" y="2000240"/>
            <a:ext cx="615553" cy="2325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800" b="1" dirty="0" err="1" smtClean="0">
                <a:latin typeface="궁서" pitchFamily="18" charset="-127"/>
                <a:ea typeface="궁서" pitchFamily="18" charset="-127"/>
              </a:rPr>
              <a:t>고향속</a:t>
            </a:r>
            <a:r>
              <a:rPr lang="ko-KR" altLang="en-US" sz="2800" b="1" dirty="0" smtClean="0"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2800" b="1" dirty="0" err="1" smtClean="0">
                <a:latin typeface="궁서" pitchFamily="18" charset="-127"/>
                <a:ea typeface="궁서" pitchFamily="18" charset="-127"/>
              </a:rPr>
              <a:t>달걀찜</a:t>
            </a:r>
            <a:endParaRPr lang="ko-KR" altLang="en-US" sz="2800" b="1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123</TotalTime>
  <Words>194</Words>
  <Application>Microsoft Office PowerPoint</Application>
  <PresentationFormat>화면 슬라이드 쇼(4:3)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고구려 벽화</vt:lpstr>
      <vt:lpstr>슬라이드 1</vt:lpstr>
      <vt:lpstr>슬라이드 2</vt:lpstr>
      <vt:lpstr>힐링 도시락 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쭌썽</dc:creator>
  <cp:lastModifiedBy>Your User Name</cp:lastModifiedBy>
  <cp:revision>17</cp:revision>
  <dcterms:created xsi:type="dcterms:W3CDTF">2013-08-11T09:10:49Z</dcterms:created>
  <dcterms:modified xsi:type="dcterms:W3CDTF">2013-08-11T13:15:11Z</dcterms:modified>
</cp:coreProperties>
</file>