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6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16667-9308-4B3F-9871-41E35D0C1CE1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BF8A-77A9-466E-A238-47919EC3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06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dirty="0"/>
              <a:t>마스터 제목 스타일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865" y="116632"/>
            <a:ext cx="1233190" cy="720000"/>
          </a:xfrm>
          <a:prstGeom prst="rect">
            <a:avLst/>
          </a:prstGeom>
        </p:spPr>
      </p:pic>
      <p:sp>
        <p:nvSpPr>
          <p:cNvPr id="8" name="직사각형 7"/>
          <p:cNvSpPr/>
          <p:nvPr userDrawn="1"/>
        </p:nvSpPr>
        <p:spPr>
          <a:xfrm>
            <a:off x="6444208" y="147256"/>
            <a:ext cx="24625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/>
              <a:t>2016 KWC </a:t>
            </a:r>
            <a:r>
              <a:rPr lang="ko-KR" altLang="en-US" sz="1600" dirty="0"/>
              <a:t>요리시연부문</a:t>
            </a:r>
          </a:p>
        </p:txBody>
      </p:sp>
    </p:spTree>
    <p:extLst>
      <p:ext uri="{BB962C8B-B14F-4D97-AF65-F5344CB8AC3E}">
        <p14:creationId xmlns:p14="http://schemas.microsoft.com/office/powerpoint/2010/main" val="249736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34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472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96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865" y="116632"/>
            <a:ext cx="123319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0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919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31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405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4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55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06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25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CCA5D-51A0-48C6-8EED-1BD3102CD44F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89390-F752-4E69-A44A-1F4CD2C9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748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4"/>
          <p:cNvSpPr txBox="1">
            <a:spLocks/>
          </p:cNvSpPr>
          <p:nvPr/>
        </p:nvSpPr>
        <p:spPr>
          <a:xfrm>
            <a:off x="685800" y="1772816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ko-KR" dirty="0"/>
            </a:br>
            <a:r>
              <a:rPr lang="en-US" altLang="ko-KR" dirty="0"/>
              <a:t>『</a:t>
            </a:r>
            <a:r>
              <a:rPr lang="en-US" altLang="ko-KR" dirty="0">
                <a:solidFill>
                  <a:schemeClr val="bg1">
                    <a:lumMod val="50000"/>
                  </a:schemeClr>
                </a:solidFill>
              </a:rPr>
              <a:t>OOOOOOO</a:t>
            </a:r>
            <a:r>
              <a:rPr lang="en-US" altLang="ko-KR" dirty="0"/>
              <a:t>』</a:t>
            </a:r>
            <a:endParaRPr lang="ko-KR" altLang="en-US" dirty="0"/>
          </a:p>
        </p:txBody>
      </p:sp>
      <p:sp>
        <p:nvSpPr>
          <p:cNvPr id="4" name="부제목 5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>
                <a:solidFill>
                  <a:schemeClr val="bg1">
                    <a:lumMod val="75000"/>
                  </a:schemeClr>
                </a:solidFill>
              </a:rPr>
              <a:t>OO </a:t>
            </a:r>
            <a:r>
              <a:rPr lang="ko-KR" altLang="en-US">
                <a:solidFill>
                  <a:schemeClr val="bg1">
                    <a:lumMod val="75000"/>
                  </a:schemeClr>
                </a:solidFill>
              </a:rPr>
              <a:t>고등</a:t>
            </a:r>
            <a:r>
              <a:rPr lang="ko-KR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학교</a:t>
            </a:r>
            <a:r>
              <a:rPr lang="en-US" altLang="ko-KR">
                <a:solidFill>
                  <a:schemeClr val="tx1">
                    <a:lumMod val="65000"/>
                    <a:lumOff val="35000"/>
                  </a:schemeClr>
                </a:solidFill>
              </a:rPr>
              <a:t>,   OOO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2309" y="1886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/>
              <a:t>2020 KWC </a:t>
            </a:r>
            <a:r>
              <a:rPr lang="ko-KR" altLang="en-US" dirty="0" err="1"/>
              <a:t>뷰티부문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300192" y="3764950"/>
            <a:ext cx="2011760" cy="1995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본인 사진 첨부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313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 idx="4294967295"/>
          </p:nvPr>
        </p:nvSpPr>
        <p:spPr>
          <a:xfrm>
            <a:off x="1979712" y="620688"/>
            <a:ext cx="5545137" cy="6477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작품의 전체 </a:t>
            </a:r>
            <a:r>
              <a:rPr lang="ko-KR" alt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컨셉</a:t>
            </a:r>
            <a:endParaRPr lang="ko-KR" alt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0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24071"/>
              </p:ext>
            </p:extLst>
          </p:nvPr>
        </p:nvGraphicFramePr>
        <p:xfrm>
          <a:off x="611560" y="1268760"/>
          <a:ext cx="8064896" cy="4644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제목 4"/>
          <p:cNvSpPr txBox="1">
            <a:spLocks/>
          </p:cNvSpPr>
          <p:nvPr/>
        </p:nvSpPr>
        <p:spPr>
          <a:xfrm>
            <a:off x="1835696" y="404664"/>
            <a:ext cx="5976664" cy="415839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/>
              <a:t>사용 재료</a:t>
            </a:r>
          </a:p>
        </p:txBody>
      </p:sp>
    </p:spTree>
    <p:extLst>
      <p:ext uri="{BB962C8B-B14F-4D97-AF65-F5344CB8AC3E}">
        <p14:creationId xmlns:p14="http://schemas.microsoft.com/office/powerpoint/2010/main" val="353817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제목 4"/>
          <p:cNvSpPr txBox="1">
            <a:spLocks/>
          </p:cNvSpPr>
          <p:nvPr/>
        </p:nvSpPr>
        <p:spPr>
          <a:xfrm>
            <a:off x="1835696" y="404664"/>
            <a:ext cx="5976664" cy="415839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/>
              <a:t>작품 진행 과정 사진 및 설명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58880" y="1268760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555332" y="1263064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734782" y="1268760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948236" y="1268760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95120" y="2996952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55332" y="2991256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769918" y="2996952"/>
            <a:ext cx="1800200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48236" y="2996952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95120" y="4725144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61406" y="1244958"/>
            <a:ext cx="215608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356754" y="1244958"/>
            <a:ext cx="215608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4552102" y="1244958"/>
            <a:ext cx="215608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751866" y="1244958"/>
            <a:ext cx="215608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61406" y="2991256"/>
            <a:ext cx="215608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356754" y="2991256"/>
            <a:ext cx="215608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6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552102" y="2991256"/>
            <a:ext cx="215608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7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6751866" y="2991256"/>
            <a:ext cx="215608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161406" y="4719448"/>
            <a:ext cx="215608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9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555332" y="4732113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4769918" y="4737809"/>
            <a:ext cx="1800200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6948236" y="4737809"/>
            <a:ext cx="1800200" cy="12241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2213426" y="4732113"/>
            <a:ext cx="301786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10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4408774" y="4732113"/>
            <a:ext cx="301786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11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08538" y="4732113"/>
            <a:ext cx="301786" cy="293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altLang="ko-KR" sz="14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12</a:t>
            </a:r>
            <a:endParaRPr lang="ko-KR" altLang="en-US" sz="14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096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151620" y="980728"/>
            <a:ext cx="7128792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제목 1"/>
          <p:cNvSpPr txBox="1">
            <a:spLocks/>
          </p:cNvSpPr>
          <p:nvPr/>
        </p:nvSpPr>
        <p:spPr>
          <a:xfrm>
            <a:off x="1115616" y="4437112"/>
            <a:ext cx="7200800" cy="12169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100" dirty="0">
                <a:solidFill>
                  <a:schemeClr val="tx2"/>
                </a:solidFill>
              </a:rPr>
              <a:t>(</a:t>
            </a:r>
            <a:r>
              <a:rPr lang="ko-KR" altLang="en-US" sz="1100" dirty="0">
                <a:solidFill>
                  <a:schemeClr val="tx2"/>
                </a:solidFill>
              </a:rPr>
              <a:t>완성 사진과 작품에 대한 설명</a:t>
            </a:r>
            <a:r>
              <a:rPr lang="en-US" altLang="ko-KR" sz="1100" dirty="0">
                <a:solidFill>
                  <a:schemeClr val="tx2"/>
                </a:solidFill>
              </a:rPr>
              <a:t>)</a:t>
            </a:r>
            <a:endParaRPr lang="ko-KR" altLang="en-US" sz="1100" dirty="0">
              <a:solidFill>
                <a:schemeClr val="tx2"/>
              </a:solidFill>
            </a:endParaRPr>
          </a:p>
        </p:txBody>
      </p:sp>
      <p:sp>
        <p:nvSpPr>
          <p:cNvPr id="27" name="제목 4"/>
          <p:cNvSpPr txBox="1">
            <a:spLocks/>
          </p:cNvSpPr>
          <p:nvPr/>
        </p:nvSpPr>
        <p:spPr>
          <a:xfrm>
            <a:off x="1315616" y="420793"/>
            <a:ext cx="6800800" cy="415839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400" b="1" dirty="0"/>
              <a:t>작품 제목 </a:t>
            </a:r>
            <a:r>
              <a:rPr lang="en-US" altLang="ko-KR" sz="2400" dirty="0"/>
              <a:t>: 『 </a:t>
            </a:r>
            <a:r>
              <a:rPr lang="en-US" altLang="ko-KR" sz="2400" dirty="0">
                <a:solidFill>
                  <a:schemeClr val="bg1">
                    <a:lumMod val="50000"/>
                  </a:schemeClr>
                </a:solidFill>
              </a:rPr>
              <a:t>OOOOOOO</a:t>
            </a:r>
            <a:r>
              <a:rPr lang="en-US" altLang="ko-KR" sz="2400" dirty="0"/>
              <a:t> 』</a:t>
            </a:r>
            <a:r>
              <a:rPr lang="ko-KR" altLang="en-US" sz="2400" dirty="0">
                <a:solidFill>
                  <a:srgbClr val="0070C0"/>
                </a:solidFill>
              </a:rPr>
              <a:t> </a:t>
            </a:r>
            <a:r>
              <a:rPr lang="en-US" altLang="ko-KR" sz="2400" dirty="0">
                <a:solidFill>
                  <a:srgbClr val="0070C0"/>
                </a:solidFill>
              </a:rPr>
              <a:t> 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115616" y="5855582"/>
            <a:ext cx="7200800" cy="81377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100" dirty="0">
                <a:solidFill>
                  <a:schemeClr val="tx2"/>
                </a:solidFill>
              </a:rPr>
              <a:t>(SNS </a:t>
            </a:r>
            <a:r>
              <a:rPr lang="ko-KR" altLang="en-US" sz="1100" dirty="0">
                <a:solidFill>
                  <a:schemeClr val="tx2"/>
                </a:solidFill>
              </a:rPr>
              <a:t>링크</a:t>
            </a:r>
            <a:r>
              <a:rPr lang="en-US" altLang="ko-KR" sz="1100" dirty="0">
                <a:solidFill>
                  <a:schemeClr val="tx2"/>
                </a:solidFill>
              </a:rPr>
              <a:t>) – </a:t>
            </a:r>
            <a:r>
              <a:rPr lang="ko-KR" altLang="en-US" sz="1100" dirty="0">
                <a:solidFill>
                  <a:schemeClr val="tx2"/>
                </a:solidFill>
              </a:rPr>
              <a:t>자신의 </a:t>
            </a:r>
            <a:r>
              <a:rPr lang="en-US" altLang="ko-KR" sz="1100" dirty="0">
                <a:solidFill>
                  <a:schemeClr val="tx2"/>
                </a:solidFill>
              </a:rPr>
              <a:t>SNS</a:t>
            </a:r>
            <a:r>
              <a:rPr lang="ko-KR" altLang="en-US" sz="1100" dirty="0">
                <a:solidFill>
                  <a:schemeClr val="tx2"/>
                </a:solidFill>
              </a:rPr>
              <a:t>에 작품 </a:t>
            </a:r>
            <a:r>
              <a:rPr lang="ko-KR" altLang="en-US" sz="1100" dirty="0" err="1">
                <a:solidFill>
                  <a:schemeClr val="tx2"/>
                </a:solidFill>
              </a:rPr>
              <a:t>완성본을</a:t>
            </a:r>
            <a:r>
              <a:rPr lang="ko-KR" altLang="en-US" sz="1100" dirty="0">
                <a:solidFill>
                  <a:schemeClr val="tx2"/>
                </a:solidFill>
              </a:rPr>
              <a:t> 해시태그</a:t>
            </a:r>
            <a:r>
              <a:rPr lang="en-US" altLang="ko-KR" sz="1100" dirty="0">
                <a:solidFill>
                  <a:schemeClr val="tx2"/>
                </a:solidFill>
              </a:rPr>
              <a:t>(#</a:t>
            </a:r>
            <a:r>
              <a:rPr lang="ko-KR" altLang="en-US" sz="1100" dirty="0" err="1">
                <a:solidFill>
                  <a:schemeClr val="tx2"/>
                </a:solidFill>
              </a:rPr>
              <a:t>우송대</a:t>
            </a:r>
            <a:r>
              <a:rPr lang="en-US" altLang="ko-KR" sz="1100" dirty="0">
                <a:solidFill>
                  <a:schemeClr val="tx2"/>
                </a:solidFill>
              </a:rPr>
              <a:t>KWC)</a:t>
            </a:r>
            <a:r>
              <a:rPr lang="ko-KR" altLang="en-US" sz="1100" dirty="0">
                <a:solidFill>
                  <a:schemeClr val="tx2"/>
                </a:solidFill>
              </a:rPr>
              <a:t>와 함께 업로드 한 후</a:t>
            </a:r>
            <a:r>
              <a:rPr lang="en-US" altLang="ko-KR" sz="1100" dirty="0">
                <a:solidFill>
                  <a:schemeClr val="tx2"/>
                </a:solidFill>
              </a:rPr>
              <a:t> </a:t>
            </a:r>
            <a:r>
              <a:rPr lang="ko-KR" altLang="en-US" sz="1100" dirty="0">
                <a:solidFill>
                  <a:schemeClr val="tx2"/>
                </a:solidFill>
              </a:rPr>
              <a:t>링크를 첨부 </a:t>
            </a:r>
          </a:p>
        </p:txBody>
      </p:sp>
    </p:spTree>
    <p:extLst>
      <p:ext uri="{BB962C8B-B14F-4D97-AF65-F5344CB8AC3E}">
        <p14:creationId xmlns:p14="http://schemas.microsoft.com/office/powerpoint/2010/main" val="409079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6695</TotalTime>
  <Words>74</Words>
  <Application>Microsoft Office PowerPoint</Application>
  <PresentationFormat>화면 슬라이드 쇼(4:3)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HY견고딕</vt:lpstr>
      <vt:lpstr>맑은 고딕</vt:lpstr>
      <vt:lpstr>Arial</vt:lpstr>
      <vt:lpstr>Office 테마</vt:lpstr>
      <vt:lpstr>PowerPoint 프레젠테이션</vt:lpstr>
      <vt:lpstr>작품의 전체 컨셉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목</dc:title>
  <dc:creator>user</dc:creator>
  <cp:lastModifiedBy>admin</cp:lastModifiedBy>
  <cp:revision>60</cp:revision>
  <cp:lastPrinted>2016-05-19T04:14:20Z</cp:lastPrinted>
  <dcterms:created xsi:type="dcterms:W3CDTF">2016-04-25T03:47:31Z</dcterms:created>
  <dcterms:modified xsi:type="dcterms:W3CDTF">2020-06-01T00:10:46Z</dcterms:modified>
</cp:coreProperties>
</file>